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95" r:id="rId12"/>
    <p:sldId id="288" r:id="rId13"/>
    <p:sldId id="289" r:id="rId14"/>
    <p:sldId id="291" r:id="rId15"/>
    <p:sldId id="292" r:id="rId16"/>
    <p:sldId id="290" r:id="rId17"/>
    <p:sldId id="293" r:id="rId18"/>
    <p:sldId id="294" r:id="rId19"/>
    <p:sldId id="296" r:id="rId20"/>
    <p:sldId id="297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Main Content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95"/>
            <p14:sldId id="288"/>
            <p14:sldId id="289"/>
            <p14:sldId id="291"/>
            <p14:sldId id="292"/>
            <p14:sldId id="290"/>
            <p14:sldId id="293"/>
            <p14:sldId id="294"/>
            <p14:sldId id="296"/>
            <p14:sldId id="297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Real Estate Management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en-US" dirty="0"/>
              <a:t>Lease Tracking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7" y="1461774"/>
            <a:ext cx="7630156" cy="4291963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Add a lease to the current lease records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en-US" dirty="0"/>
              <a:t>Lease Tracking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7" y="1461774"/>
            <a:ext cx="7630156" cy="4291963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View a listing of all leases and perform various actions on the lease record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en-US" dirty="0"/>
              <a:t>Lease Tracking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7" y="1461774"/>
            <a:ext cx="7630156" cy="4291962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View a detailed view of the lease information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 Maintenance Requests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7" y="1461774"/>
            <a:ext cx="7630156" cy="4291962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View all Maintenance Requests in the database, and get detailed information about it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 Property Management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8" y="1461774"/>
            <a:ext cx="7630154" cy="4291962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Add, view a property in the database, and get detailed information about it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Discussion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48290" y="1461774"/>
            <a:ext cx="10743610" cy="45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The real estate management web application aims to streamline property operations, offering a centralized platform for property owners, managers, and tenants.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By leveraging digital tools, the project aims to enhance efficiency in tasks such as lease management, maintenance requests, and financial tracking.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With a user-friendly interface, it provides stakeholders with real-time insights, empowering them to make informed decisions and ensure the smooth functioning of their real estate portfolios.</a:t>
            </a:r>
          </a:p>
        </p:txBody>
      </p:sp>
    </p:spTree>
    <p:extLst>
      <p:ext uri="{BB962C8B-B14F-4D97-AF65-F5344CB8AC3E}">
        <p14:creationId xmlns:p14="http://schemas.microsoft.com/office/powerpoint/2010/main" val="41643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48290" y="1461774"/>
            <a:ext cx="10743610" cy="45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In conclusion, the real estate management web application stands as a transformative solution, poised to revolutionize the way property management is executed.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Through meticulous design and functionality, meets the demands of current real estate professionals, offering a seamless and intuitive experience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Team members and Contributions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48290" y="1461774"/>
            <a:ext cx="10743610" cy="45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en-US" sz="2000" b="1" dirty="0" err="1" smtClean="0"/>
              <a:t>Sumanth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kabalayi</a:t>
            </a:r>
            <a:endParaRPr lang="en-US" sz="20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and integration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2. </a:t>
            </a:r>
            <a:r>
              <a:rPr lang="en-US" sz="2000" b="1" dirty="0" err="1"/>
              <a:t>Praneeth</a:t>
            </a:r>
            <a:r>
              <a:rPr lang="en-US" sz="2000" b="1" dirty="0"/>
              <a:t> </a:t>
            </a:r>
            <a:r>
              <a:rPr lang="en-US" sz="2000" b="1" dirty="0" err="1"/>
              <a:t>kurra</a:t>
            </a:r>
            <a:r>
              <a:rPr lang="en-US" sz="2000" b="1" dirty="0"/>
              <a:t> </a:t>
            </a:r>
            <a:endParaRPr lang="en-US" sz="20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Database integration and Frontend Design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3. </a:t>
            </a:r>
            <a:r>
              <a:rPr lang="en-US" sz="2000" b="1" dirty="0" err="1"/>
              <a:t>Sathyanarayana</a:t>
            </a:r>
            <a:r>
              <a:rPr lang="en-US" sz="2000" b="1" dirty="0"/>
              <a:t> </a:t>
            </a:r>
            <a:r>
              <a:rPr lang="en-US" sz="2000" b="1" dirty="0" err="1"/>
              <a:t>Chowdary</a:t>
            </a:r>
            <a:r>
              <a:rPr lang="en-US" sz="2000" b="1" dirty="0"/>
              <a:t> </a:t>
            </a:r>
            <a:r>
              <a:rPr lang="en-US" sz="2000" b="1" dirty="0" err="1" smtClean="0"/>
              <a:t>pynni</a:t>
            </a:r>
            <a:endParaRPr lang="en-US" sz="2000" b="1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i="1" smtClean="0"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, System </a:t>
            </a:r>
            <a:r>
              <a:rPr lang="en-US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archecture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and Development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67" y="551688"/>
            <a:ext cx="5353138" cy="57546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1" dirty="0"/>
              <a:t>The Real Estate Property Management System is vital for property managers to track tenants' leases and generate financial reports efficiently.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1" dirty="0"/>
              <a:t> This system strives to bridge the gap in property management by providing a comprehensive and user-friendly solution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of the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58" y="1692593"/>
            <a:ext cx="5891480" cy="393072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4000"/>
                  <a:lumOff val="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4266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1" dirty="0"/>
              <a:t>The background of this project stems from the growing need for modern, tech-driven solutions in the real estate industry, where manual and fragmented systems often lead to inefficiencies.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1" dirty="0"/>
              <a:t>By leveraging technology, the application seeks to enhance property management workflows, improve user experience, and ultimately optimize the overall efficiency of real estate operations.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9935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1" dirty="0"/>
              <a:t>Property managers need help with manual record-keeping, leading to inefficiencies and a lack of real-time insights. They rely on scattered spreadsheets and paper documents, hindering their ability to maximize occupancy rates, streamline lease management, and make data-driven financial decisions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proposed Solution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Our Real Estate Property Management System has the following key features: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Tenant Management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Lease Tracking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Property Management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Maintenance Requests</a:t>
            </a:r>
          </a:p>
        </p:txBody>
      </p:sp>
    </p:spTree>
    <p:extLst>
      <p:ext uri="{BB962C8B-B14F-4D97-AF65-F5344CB8AC3E}">
        <p14:creationId xmlns:p14="http://schemas.microsoft.com/office/powerpoint/2010/main" val="31365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proposed Solution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46836"/>
            <a:ext cx="8542020" cy="48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Authentication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93" y="1606554"/>
            <a:ext cx="7737397" cy="4352286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Users are authenticated and authorized correctly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Tenant Management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6" y="1461774"/>
            <a:ext cx="7630158" cy="4291964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The User is able to create and maintain detailed tenant profiles, including contact information, rental history, and lease terms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Tenant Management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63400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2D935-5535-4175-BCCF-985BBE5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6" y="1461774"/>
            <a:ext cx="7630158" cy="4291963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xmlns="" id="{6BD56260-923A-492F-8D92-871AC5C8B81D}"/>
              </a:ext>
            </a:extLst>
          </p:cNvPr>
          <p:cNvSpPr txBox="1">
            <a:spLocks/>
          </p:cNvSpPr>
          <p:nvPr/>
        </p:nvSpPr>
        <p:spPr>
          <a:xfrm>
            <a:off x="694010" y="1677108"/>
            <a:ext cx="314647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b="1" dirty="0"/>
              <a:t>View a listing of all tenants and perform various actions on the tenant record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483</Words>
  <Application>Microsoft Office PowerPoint</Application>
  <PresentationFormat>Widescreen</PresentationFormat>
  <Paragraphs>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WelcomeDoc</vt:lpstr>
      <vt:lpstr>Real Estate Management Project</vt:lpstr>
      <vt:lpstr>Introduction</vt:lpstr>
      <vt:lpstr>Background of the Project</vt:lpstr>
      <vt:lpstr>Problem Statement</vt:lpstr>
      <vt:lpstr>The proposed Solution</vt:lpstr>
      <vt:lpstr>The proposed Solution</vt:lpstr>
      <vt:lpstr>User Authentication</vt:lpstr>
      <vt:lpstr>1. Tenant Management</vt:lpstr>
      <vt:lpstr>1. Tenant Management</vt:lpstr>
      <vt:lpstr>2. Lease Tracking</vt:lpstr>
      <vt:lpstr>2. Lease Tracking</vt:lpstr>
      <vt:lpstr>2. Lease Tracking</vt:lpstr>
      <vt:lpstr>3 Maintenance Requests</vt:lpstr>
      <vt:lpstr>3 Property Management</vt:lpstr>
      <vt:lpstr>Discussion</vt:lpstr>
      <vt:lpstr>Conclusion</vt:lpstr>
      <vt:lpstr>Team members and Contributions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2023-12-01T15:57:32Z</dcterms:created>
  <dcterms:modified xsi:type="dcterms:W3CDTF">2023-12-08T07:59:25Z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