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58" r:id="rId3"/>
  </p:sldIdLst>
  <p:sldSz cx="42803763" cy="30275213"/>
  <p:notesSz cx="6858000" cy="9144000"/>
  <p:defaultTextStyle>
    <a:defPPr>
      <a:defRPr lang="en-US"/>
    </a:defPPr>
    <a:lvl1pPr marL="0" algn="l" defTabSz="3220947" rtl="0" eaLnBrk="1" latinLnBrk="0" hangingPunct="1">
      <a:defRPr sz="6311" kern="1200">
        <a:solidFill>
          <a:schemeClr val="tx1"/>
        </a:solidFill>
        <a:latin typeface="+mn-lt"/>
        <a:ea typeface="+mn-ea"/>
        <a:cs typeface="+mn-cs"/>
      </a:defRPr>
    </a:lvl1pPr>
    <a:lvl2pPr marL="1610474" algn="l" defTabSz="3220947" rtl="0" eaLnBrk="1" latinLnBrk="0" hangingPunct="1">
      <a:defRPr sz="6311" kern="1200">
        <a:solidFill>
          <a:schemeClr val="tx1"/>
        </a:solidFill>
        <a:latin typeface="+mn-lt"/>
        <a:ea typeface="+mn-ea"/>
        <a:cs typeface="+mn-cs"/>
      </a:defRPr>
    </a:lvl2pPr>
    <a:lvl3pPr marL="3220947" algn="l" defTabSz="3220947" rtl="0" eaLnBrk="1" latinLnBrk="0" hangingPunct="1">
      <a:defRPr sz="6311" kern="1200">
        <a:solidFill>
          <a:schemeClr val="tx1"/>
        </a:solidFill>
        <a:latin typeface="+mn-lt"/>
        <a:ea typeface="+mn-ea"/>
        <a:cs typeface="+mn-cs"/>
      </a:defRPr>
    </a:lvl3pPr>
    <a:lvl4pPr marL="4831421" algn="l" defTabSz="3220947" rtl="0" eaLnBrk="1" latinLnBrk="0" hangingPunct="1">
      <a:defRPr sz="6311" kern="1200">
        <a:solidFill>
          <a:schemeClr val="tx1"/>
        </a:solidFill>
        <a:latin typeface="+mn-lt"/>
        <a:ea typeface="+mn-ea"/>
        <a:cs typeface="+mn-cs"/>
      </a:defRPr>
    </a:lvl4pPr>
    <a:lvl5pPr marL="6441894" algn="l" defTabSz="3220947" rtl="0" eaLnBrk="1" latinLnBrk="0" hangingPunct="1">
      <a:defRPr sz="6311" kern="1200">
        <a:solidFill>
          <a:schemeClr val="tx1"/>
        </a:solidFill>
        <a:latin typeface="+mn-lt"/>
        <a:ea typeface="+mn-ea"/>
        <a:cs typeface="+mn-cs"/>
      </a:defRPr>
    </a:lvl5pPr>
    <a:lvl6pPr marL="8052369" algn="l" defTabSz="3220947" rtl="0" eaLnBrk="1" latinLnBrk="0" hangingPunct="1">
      <a:defRPr sz="6311" kern="1200">
        <a:solidFill>
          <a:schemeClr val="tx1"/>
        </a:solidFill>
        <a:latin typeface="+mn-lt"/>
        <a:ea typeface="+mn-ea"/>
        <a:cs typeface="+mn-cs"/>
      </a:defRPr>
    </a:lvl6pPr>
    <a:lvl7pPr marL="9662843" algn="l" defTabSz="3220947" rtl="0" eaLnBrk="1" latinLnBrk="0" hangingPunct="1">
      <a:defRPr sz="6311" kern="1200">
        <a:solidFill>
          <a:schemeClr val="tx1"/>
        </a:solidFill>
        <a:latin typeface="+mn-lt"/>
        <a:ea typeface="+mn-ea"/>
        <a:cs typeface="+mn-cs"/>
      </a:defRPr>
    </a:lvl7pPr>
    <a:lvl8pPr marL="11273316" algn="l" defTabSz="3220947" rtl="0" eaLnBrk="1" latinLnBrk="0" hangingPunct="1">
      <a:defRPr sz="6311" kern="1200">
        <a:solidFill>
          <a:schemeClr val="tx1"/>
        </a:solidFill>
        <a:latin typeface="+mn-lt"/>
        <a:ea typeface="+mn-ea"/>
        <a:cs typeface="+mn-cs"/>
      </a:defRPr>
    </a:lvl8pPr>
    <a:lvl9pPr marL="12883790" algn="l" defTabSz="3220947" rtl="0" eaLnBrk="1" latinLnBrk="0" hangingPunct="1">
      <a:defRPr sz="631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autoAdjust="0"/>
    <p:restoredTop sz="94664" autoAdjust="0"/>
  </p:normalViewPr>
  <p:slideViewPr>
    <p:cSldViewPr snapToGrid="0" snapToObjects="1" showGuides="1">
      <p:cViewPr varScale="1">
        <p:scale>
          <a:sx n="22" d="100"/>
          <a:sy n="22" d="100"/>
        </p:scale>
        <p:origin x="1099" y="5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4/5/2021</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220947" rtl="0" eaLnBrk="1" latinLnBrk="0" hangingPunct="1">
      <a:defRPr sz="4256" kern="1200">
        <a:solidFill>
          <a:schemeClr val="tx1"/>
        </a:solidFill>
        <a:latin typeface="+mn-lt"/>
        <a:ea typeface="+mn-ea"/>
        <a:cs typeface="+mn-cs"/>
      </a:defRPr>
    </a:lvl1pPr>
    <a:lvl2pPr marL="1610474" algn="l" defTabSz="3220947" rtl="0" eaLnBrk="1" latinLnBrk="0" hangingPunct="1">
      <a:defRPr sz="4256" kern="1200">
        <a:solidFill>
          <a:schemeClr val="tx1"/>
        </a:solidFill>
        <a:latin typeface="+mn-lt"/>
        <a:ea typeface="+mn-ea"/>
        <a:cs typeface="+mn-cs"/>
      </a:defRPr>
    </a:lvl2pPr>
    <a:lvl3pPr marL="3220947" algn="l" defTabSz="3220947" rtl="0" eaLnBrk="1" latinLnBrk="0" hangingPunct="1">
      <a:defRPr sz="4256" kern="1200">
        <a:solidFill>
          <a:schemeClr val="tx1"/>
        </a:solidFill>
        <a:latin typeface="+mn-lt"/>
        <a:ea typeface="+mn-ea"/>
        <a:cs typeface="+mn-cs"/>
      </a:defRPr>
    </a:lvl3pPr>
    <a:lvl4pPr marL="4831421" algn="l" defTabSz="3220947" rtl="0" eaLnBrk="1" latinLnBrk="0" hangingPunct="1">
      <a:defRPr sz="4256" kern="1200">
        <a:solidFill>
          <a:schemeClr val="tx1"/>
        </a:solidFill>
        <a:latin typeface="+mn-lt"/>
        <a:ea typeface="+mn-ea"/>
        <a:cs typeface="+mn-cs"/>
      </a:defRPr>
    </a:lvl4pPr>
    <a:lvl5pPr marL="6441894" algn="l" defTabSz="3220947" rtl="0" eaLnBrk="1" latinLnBrk="0" hangingPunct="1">
      <a:defRPr sz="4256" kern="1200">
        <a:solidFill>
          <a:schemeClr val="tx1"/>
        </a:solidFill>
        <a:latin typeface="+mn-lt"/>
        <a:ea typeface="+mn-ea"/>
        <a:cs typeface="+mn-cs"/>
      </a:defRPr>
    </a:lvl5pPr>
    <a:lvl6pPr marL="8052369" algn="l" defTabSz="3220947" rtl="0" eaLnBrk="1" latinLnBrk="0" hangingPunct="1">
      <a:defRPr sz="4256" kern="1200">
        <a:solidFill>
          <a:schemeClr val="tx1"/>
        </a:solidFill>
        <a:latin typeface="+mn-lt"/>
        <a:ea typeface="+mn-ea"/>
        <a:cs typeface="+mn-cs"/>
      </a:defRPr>
    </a:lvl6pPr>
    <a:lvl7pPr marL="9662843" algn="l" defTabSz="3220947" rtl="0" eaLnBrk="1" latinLnBrk="0" hangingPunct="1">
      <a:defRPr sz="4256" kern="1200">
        <a:solidFill>
          <a:schemeClr val="tx1"/>
        </a:solidFill>
        <a:latin typeface="+mn-lt"/>
        <a:ea typeface="+mn-ea"/>
        <a:cs typeface="+mn-cs"/>
      </a:defRPr>
    </a:lvl7pPr>
    <a:lvl8pPr marL="11273316" algn="l" defTabSz="3220947" rtl="0" eaLnBrk="1" latinLnBrk="0" hangingPunct="1">
      <a:defRPr sz="4256" kern="1200">
        <a:solidFill>
          <a:schemeClr val="tx1"/>
        </a:solidFill>
        <a:latin typeface="+mn-lt"/>
        <a:ea typeface="+mn-ea"/>
        <a:cs typeface="+mn-cs"/>
      </a:defRPr>
    </a:lvl8pPr>
    <a:lvl9pPr marL="12883790" algn="l" defTabSz="3220947" rtl="0" eaLnBrk="1" latinLnBrk="0" hangingPunct="1">
      <a:defRPr sz="42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7856783" y="848879"/>
            <a:ext cx="27090196" cy="745460"/>
          </a:xfrm>
          <a:prstGeom prst="rect">
            <a:avLst/>
          </a:prstGeom>
        </p:spPr>
        <p:txBody>
          <a:bodyPr wrap="square">
            <a:spAutoFit/>
          </a:bodyPr>
          <a:lstStyle>
            <a:lvl1pPr marL="0" indent="0" algn="ctr">
              <a:buNone/>
              <a:defRPr sz="4244"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7856783" y="1760023"/>
            <a:ext cx="27090196" cy="571247"/>
          </a:xfrm>
          <a:prstGeom prst="rect">
            <a:avLst/>
          </a:prstGeom>
        </p:spPr>
        <p:txBody>
          <a:bodyPr wrap="square">
            <a:spAutoFit/>
          </a:bodyPr>
          <a:lstStyle>
            <a:lvl1pPr marL="0" indent="0" algn="ctr">
              <a:buNone/>
              <a:defRPr sz="3112"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7856783" y="2491865"/>
            <a:ext cx="27090196" cy="527709"/>
          </a:xfrm>
          <a:prstGeom prst="rect">
            <a:avLst/>
          </a:prstGeom>
        </p:spPr>
        <p:txBody>
          <a:bodyPr wrap="square">
            <a:spAutoFit/>
          </a:bodyPr>
          <a:lstStyle>
            <a:lvl1pPr marL="0" indent="0" algn="ctr">
              <a:buNone/>
              <a:defRPr sz="2829"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718222" y="4524068"/>
            <a:ext cx="2033352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718221" y="10515760"/>
            <a:ext cx="2033352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718223" y="19103144"/>
            <a:ext cx="2036158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21780070" y="4524068"/>
            <a:ext cx="2036158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21780070" y="14854607"/>
            <a:ext cx="2036158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21780070" y="22581787"/>
            <a:ext cx="20361585"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21780071" y="27175104"/>
            <a:ext cx="20361582" cy="484107"/>
          </a:xfrm>
          <a:prstGeom prst="rect">
            <a:avLst/>
          </a:prstGeom>
        </p:spPr>
        <p:txBody>
          <a:bodyPr wrap="square">
            <a:spAutoFit/>
          </a:bodyPr>
          <a:lstStyle>
            <a:lvl1pPr marL="0" indent="0" algn="ctr">
              <a:buNone/>
              <a:defRPr lang="en-US" sz="2546" b="1" dirty="0">
                <a:solidFill>
                  <a:schemeClr val="accent1">
                    <a:lumMod val="50000"/>
                  </a:schemeClr>
                </a:solidFill>
                <a:latin typeface="+mj-lt"/>
              </a:defRPr>
            </a:lvl1pPr>
            <a:lvl2pPr>
              <a:defRPr lang="en-US" sz="2263" smtClean="0"/>
            </a:lvl2pPr>
            <a:lvl3pPr>
              <a:defRPr lang="en-US" sz="1415" smtClean="0"/>
            </a:lvl3pPr>
            <a:lvl4pPr>
              <a:defRPr lang="en-US" sz="1132" smtClean="0"/>
            </a:lvl4pPr>
            <a:lvl5pPr>
              <a:defRPr lang="en-US" sz="1132"/>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21780073" y="27640207"/>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21780073" y="23038938"/>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21780073" y="15333051"/>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21780073" y="5008317"/>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690167" y="5008317"/>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718229" y="10991658"/>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718229" y="19560296"/>
            <a:ext cx="20361579" cy="1800942"/>
          </a:xfrm>
          <a:prstGeom prst="rect">
            <a:avLst/>
          </a:prstGeom>
        </p:spPr>
        <p:txBody>
          <a:bodyPr wrap="square" lIns="365760" tIns="365760" rIns="365760" bIns="365760">
            <a:spAutoFit/>
          </a:bodyPr>
          <a:lstStyle>
            <a:lvl1pPr marL="0" indent="0">
              <a:buNone/>
              <a:tabLst/>
              <a:defRPr lang="en-US" sz="1980" dirty="0"/>
            </a:lvl1pPr>
            <a:lvl2pPr marL="326746" indent="-163934">
              <a:tabLst/>
              <a:defRPr lang="en-US" sz="1415" dirty="0"/>
            </a:lvl2pPr>
            <a:lvl3pPr marL="326746" indent="-163934">
              <a:tabLst/>
              <a:defRPr lang="en-US" sz="1132" dirty="0"/>
            </a:lvl3pPr>
            <a:lvl4pPr marL="326746" indent="-163934">
              <a:tabLst/>
              <a:defRPr lang="en-US" sz="778" dirty="0"/>
            </a:lvl4pPr>
            <a:lvl5pPr marL="326746" indent="-163934">
              <a:tabLst/>
              <a:defRPr lang="en-US" sz="778"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669" userDrawn="1">
          <p15:clr>
            <a:srgbClr val="FBAE40"/>
          </p15:clr>
        </p15:guide>
        <p15:guide id="2" pos="452" userDrawn="1">
          <p15:clr>
            <a:srgbClr val="FBAE40"/>
          </p15:clr>
        </p15:guide>
        <p15:guide id="3" orient="horz" pos="18499" userDrawn="1">
          <p15:clr>
            <a:srgbClr val="FBAE40"/>
          </p15:clr>
        </p15:guide>
        <p15:guide id="4" pos="13279" userDrawn="1">
          <p15:clr>
            <a:srgbClr val="FBAE40"/>
          </p15:clr>
        </p15:guide>
        <p15:guide id="5" pos="13720" userDrawn="1">
          <p15:clr>
            <a:srgbClr val="FBAE40"/>
          </p15:clr>
        </p15:guide>
        <p15:guide id="6" pos="2654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5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1" y="12966"/>
            <a:ext cx="42803763" cy="3837252"/>
          </a:xfrm>
          <a:prstGeom prst="rect">
            <a:avLst/>
          </a:prstGeom>
          <a:solidFill>
            <a:schemeClr val="accent1"/>
          </a:solidFill>
          <a:ln w="9525">
            <a:noFill/>
            <a:miter lim="800000"/>
            <a:headEnd/>
            <a:tailEnd/>
          </a:ln>
          <a:effectLst/>
        </p:spPr>
        <p:txBody>
          <a:bodyPr wrap="none" lIns="79307" tIns="39654" rIns="79307" bIns="39654" anchor="ctr"/>
          <a:lstStyle/>
          <a:p>
            <a:pPr>
              <a:defRPr/>
            </a:pPr>
            <a:endParaRPr lang="en-US" sz="4262"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1285482" y="29543325"/>
            <a:ext cx="5053783" cy="296193"/>
          </a:xfrm>
          <a:prstGeom prst="rect">
            <a:avLst/>
          </a:prstGeom>
          <a:noFill/>
          <a:ln w="9525">
            <a:noFill/>
            <a:miter lim="800000"/>
            <a:headEnd/>
            <a:tailEnd/>
          </a:ln>
          <a:effectLst/>
        </p:spPr>
        <p:txBody>
          <a:bodyPr wrap="square" lIns="79157" tIns="39571" rIns="79157" bIns="39571">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4"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1" y="3868667"/>
            <a:ext cx="4280376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713396" y="4245113"/>
            <a:ext cx="20366407"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2"/>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21780070" y="4245113"/>
            <a:ext cx="20361582"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2"/>
          </a:p>
        </p:txBody>
      </p:sp>
      <p:graphicFrame>
        <p:nvGraphicFramePr>
          <p:cNvPr id="8" name="Table 7">
            <a:extLst>
              <a:ext uri="{FF2B5EF4-FFF2-40B4-BE49-F238E27FC236}">
                <a16:creationId xmlns:a16="http://schemas.microsoft.com/office/drawing/2014/main" id="{5C84E708-73AD-EE4F-B41A-6FF6A1A465D2}"/>
              </a:ext>
            </a:extLst>
          </p:cNvPr>
          <p:cNvGraphicFramePr>
            <a:graphicFrameLocks noGrp="1"/>
          </p:cNvGraphicFramePr>
          <p:nvPr userDrawn="1">
            <p:extLst>
              <p:ext uri="{D42A27DB-BD31-4B8C-83A1-F6EECF244321}">
                <p14:modId xmlns:p14="http://schemas.microsoft.com/office/powerpoint/2010/main" val="2712292891"/>
              </p:ext>
            </p:extLst>
          </p:nvPr>
        </p:nvGraphicFramePr>
        <p:xfrm>
          <a:off x="-18616303" y="24227"/>
          <a:ext cx="17755842" cy="30384485"/>
        </p:xfrm>
        <a:graphic>
          <a:graphicData uri="http://schemas.openxmlformats.org/drawingml/2006/table">
            <a:tbl>
              <a:tblPr firstRow="1" bandRow="1">
                <a:tableStyleId>{5C22544A-7EE6-4342-B048-85BDC9FD1C3A}</a:tableStyleId>
              </a:tblPr>
              <a:tblGrid>
                <a:gridCol w="7613562">
                  <a:extLst>
                    <a:ext uri="{9D8B030D-6E8A-4147-A177-3AD203B41FA5}">
                      <a16:colId xmlns:a16="http://schemas.microsoft.com/office/drawing/2014/main" val="20000"/>
                    </a:ext>
                  </a:extLst>
                </a:gridCol>
                <a:gridCol w="10142280">
                  <a:extLst>
                    <a:ext uri="{9D8B030D-6E8A-4147-A177-3AD203B41FA5}">
                      <a16:colId xmlns:a16="http://schemas.microsoft.com/office/drawing/2014/main" val="20001"/>
                    </a:ext>
                  </a:extLst>
                </a:gridCol>
              </a:tblGrid>
              <a:tr h="11711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6001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A0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258560" marR="129280" marT="97014" marB="32338">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412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p>
                    <a:p>
                      <a:pPr algn="ct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1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(33.11 x 46.81 inches)</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marL="129280" marR="129280" marT="32338" marB="32338">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endParaRPr lang="en-US" sz="2000" b="0" baseline="0" dirty="0">
                        <a:solidFill>
                          <a:srgbClr val="FFC000"/>
                        </a:solidFill>
                        <a:latin typeface="Arial" panose="020B0604020202020204" pitchFamily="34" charset="0"/>
                        <a:cs typeface="Arial" panose="020B0604020202020204" pitchFamily="34" charset="0"/>
                      </a:endParaRPr>
                    </a:p>
                  </a:txBody>
                  <a:tcPr marL="258560" marR="129280" marT="97014" marB="32338">
                    <a:solidFill>
                      <a:srgbClr val="010101"/>
                    </a:solidFill>
                  </a:tcPr>
                </a:tc>
                <a:extLst>
                  <a:ext uri="{0D108BD9-81ED-4DB2-BD59-A6C34878D82A}">
                    <a16:rowId xmlns:a16="http://schemas.microsoft.com/office/drawing/2014/main" val="10008"/>
                  </a:ext>
                </a:extLst>
              </a:tr>
              <a:tr h="3263462">
                <a:tc>
                  <a:txBody>
                    <a:bodyPr/>
                    <a:lstStyle/>
                    <a:p>
                      <a:endParaRPr lang="en-US" sz="2000" dirty="0">
                        <a:solidFill>
                          <a:srgbClr val="1F3A4E"/>
                        </a:solidFill>
                      </a:endParaRPr>
                    </a:p>
                  </a:txBody>
                  <a:tcPr marL="129280" marR="129280" marT="32338" marB="32338">
                    <a:blipFill rotWithShape="1">
                      <a:blip r:embed="rId3"/>
                      <a:stretch>
                        <a:fillRect/>
                      </a:stretch>
                    </a:blipFill>
                  </a:tcPr>
                </a:tc>
                <a:tc>
                  <a:txBody>
                    <a:bodyPr/>
                    <a:lstStyle/>
                    <a:p>
                      <a:pPr algn="l"/>
                      <a:r>
                        <a:rPr lang="en-US" sz="2300" b="1" baseline="0" dirty="0">
                          <a:solidFill>
                            <a:srgbClr val="FFC000"/>
                          </a:solidFill>
                          <a:latin typeface="Arial" panose="020B0604020202020204" pitchFamily="34" charset="0"/>
                          <a:cs typeface="Arial" panose="020B0604020202020204" pitchFamily="34" charset="0"/>
                        </a:rPr>
                        <a:t>How to </a:t>
                      </a:r>
                      <a:r>
                        <a:rPr lang="en-US" sz="3400" b="1" baseline="0" dirty="0">
                          <a:solidFill>
                            <a:srgbClr val="FFC000"/>
                          </a:solidFill>
                          <a:latin typeface="Arial" panose="020B0604020202020204" pitchFamily="34" charset="0"/>
                          <a:cs typeface="Arial" panose="020B0604020202020204" pitchFamily="34" charset="0"/>
                        </a:rPr>
                        <a:t>Zoom in </a:t>
                      </a:r>
                      <a:r>
                        <a:rPr lang="en-US" sz="23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3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560" marR="129280" marT="97014" marB="32338">
                    <a:solidFill>
                      <a:srgbClr val="010101"/>
                    </a:solidFill>
                  </a:tcPr>
                </a:tc>
                <a:extLst>
                  <a:ext uri="{0D108BD9-81ED-4DB2-BD59-A6C34878D82A}">
                    <a16:rowId xmlns:a16="http://schemas.microsoft.com/office/drawing/2014/main" val="10001"/>
                  </a:ext>
                </a:extLst>
              </a:tr>
              <a:tr h="199525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3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280" marR="129280" marT="32338" marB="32338">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7127">
                <a:tc>
                  <a:txBody>
                    <a:bodyPr/>
                    <a:lstStyle/>
                    <a:p>
                      <a:endParaRPr lang="en-US" sz="2000" dirty="0">
                        <a:solidFill>
                          <a:srgbClr val="1F3A4E"/>
                        </a:solidFill>
                      </a:endParaRPr>
                    </a:p>
                  </a:txBody>
                  <a:tcPr marL="129280" marR="129280" marT="32338" marB="32338">
                    <a:blipFill rotWithShape="1">
                      <a:blip r:embed="rId4"/>
                      <a:stretch>
                        <a:fillRect/>
                      </a:stretch>
                    </a:blipFill>
                  </a:tcPr>
                </a:tc>
                <a:tc>
                  <a:txBody>
                    <a:bodyPr/>
                    <a:lstStyle/>
                    <a:p>
                      <a:pPr marL="0" lvl="1" indent="0" algn="l" defTabSz="114300"/>
                      <a:r>
                        <a:rPr lang="en-US" sz="23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560" marR="129280" marT="97014" marB="32338">
                    <a:solidFill>
                      <a:srgbClr val="010101"/>
                    </a:solidFill>
                  </a:tcPr>
                </a:tc>
                <a:extLst>
                  <a:ext uri="{0D108BD9-81ED-4DB2-BD59-A6C34878D82A}">
                    <a16:rowId xmlns:a16="http://schemas.microsoft.com/office/drawing/2014/main" val="10003"/>
                  </a:ext>
                </a:extLst>
              </a:tr>
              <a:tr h="3209751">
                <a:tc gridSpan="2">
                  <a:txBody>
                    <a:bodyPr/>
                    <a:lstStyle/>
                    <a:p>
                      <a:r>
                        <a:rPr lang="en-US" sz="23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marL="129280" marR="129280" marT="32338" marB="32338">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53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560" marR="129280" marT="97014" marB="32338">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9303">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258560" marR="129280" marT="97014" marB="32338">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31069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258560" marR="129280" marT="97014" marB="32338">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81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258560" marR="129280" marT="97014" marB="32338">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A320EB1-2D21-F943-8508-420FB023FF9F}"/>
              </a:ext>
            </a:extLst>
          </p:cNvPr>
          <p:cNvGraphicFramePr>
            <a:graphicFrameLocks noGrp="1"/>
          </p:cNvGraphicFramePr>
          <p:nvPr userDrawn="1">
            <p:extLst>
              <p:ext uri="{D42A27DB-BD31-4B8C-83A1-F6EECF244321}">
                <p14:modId xmlns:p14="http://schemas.microsoft.com/office/powerpoint/2010/main" val="2276734207"/>
              </p:ext>
            </p:extLst>
          </p:nvPr>
        </p:nvGraphicFramePr>
        <p:xfrm>
          <a:off x="43512132" y="1"/>
          <a:ext cx="17825388" cy="30259642"/>
        </p:xfrm>
        <a:graphic>
          <a:graphicData uri="http://schemas.openxmlformats.org/drawingml/2006/table">
            <a:tbl>
              <a:tblPr firstRow="1" bandRow="1">
                <a:tableStyleId>{5C22544A-7EE6-4342-B048-85BDC9FD1C3A}</a:tableStyleId>
              </a:tblPr>
              <a:tblGrid>
                <a:gridCol w="6994634">
                  <a:extLst>
                    <a:ext uri="{9D8B030D-6E8A-4147-A177-3AD203B41FA5}">
                      <a16:colId xmlns:a16="http://schemas.microsoft.com/office/drawing/2014/main" val="20000"/>
                    </a:ext>
                  </a:extLst>
                </a:gridCol>
                <a:gridCol w="2101357">
                  <a:extLst>
                    <a:ext uri="{9D8B030D-6E8A-4147-A177-3AD203B41FA5}">
                      <a16:colId xmlns:a16="http://schemas.microsoft.com/office/drawing/2014/main" val="764104496"/>
                    </a:ext>
                  </a:extLst>
                </a:gridCol>
                <a:gridCol w="8729397">
                  <a:extLst>
                    <a:ext uri="{9D8B030D-6E8A-4147-A177-3AD203B41FA5}">
                      <a16:colId xmlns:a16="http://schemas.microsoft.com/office/drawing/2014/main" val="4164475170"/>
                    </a:ext>
                  </a:extLst>
                </a:gridCol>
              </a:tblGrid>
              <a:tr h="117462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100" b="0" spc="600" dirty="0">
                          <a:solidFill>
                            <a:srgbClr val="1F3A4E"/>
                          </a:solidFill>
                          <a:latin typeface="Arial Black" panose="020B0A04020102020204" pitchFamily="34" charset="0"/>
                        </a:rPr>
                        <a:t>QUICK START GUIDE</a:t>
                      </a:r>
                      <a:br>
                        <a:rPr lang="en-US" sz="3100" b="0" spc="600" dirty="0">
                          <a:solidFill>
                            <a:srgbClr val="1F3A4E"/>
                          </a:solidFill>
                          <a:latin typeface="Arial Black" panose="020B0A04020102020204" pitchFamily="34" charset="0"/>
                        </a:rPr>
                      </a:br>
                      <a:r>
                        <a:rPr lang="en-US" sz="2500" b="1" spc="0" dirty="0">
                          <a:solidFill>
                            <a:srgbClr val="FF0000"/>
                          </a:solidFill>
                          <a:latin typeface="Trebuchet MS" pitchFamily="34" charset="0"/>
                        </a:rPr>
                        <a:t>(THIS SIDEBAR WILL NOT PRINT)</a:t>
                      </a:r>
                      <a:endParaRPr lang="en-US" sz="3100" b="1" spc="600" dirty="0">
                        <a:solidFill>
                          <a:schemeClr val="bg1"/>
                        </a:solidFill>
                        <a:latin typeface="Trebuchet MS" pitchFamily="34" charset="0"/>
                      </a:endParaRPr>
                    </a:p>
                  </a:txBody>
                  <a:tcPr marL="258560" marR="129280" marT="97014" marB="32338">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43842">
                <a:tc gridSpan="3">
                  <a:txBody>
                    <a:bodyPr/>
                    <a:lstStyle/>
                    <a:p>
                      <a:pPr algn="l"/>
                      <a:r>
                        <a:rPr lang="en-US" sz="23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0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000" dirty="0">
                        <a:solidFill>
                          <a:srgbClr val="FFC000"/>
                        </a:solidFill>
                      </a:endParaRPr>
                    </a:p>
                    <a:p>
                      <a:pPr marL="0" indent="0" algn="l" defTabSz="114300"/>
                      <a:endParaRPr lang="en-US" sz="20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0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0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560" marR="129280" marT="97014" marB="32338">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196936">
                <a:tc gridSpan="3">
                  <a:txBody>
                    <a:bodyPr/>
                    <a:lstStyle/>
                    <a:p>
                      <a:r>
                        <a:rPr lang="en-US" sz="2300" b="1" dirty="0">
                          <a:solidFill>
                            <a:srgbClr val="FFC000"/>
                          </a:solidFill>
                          <a:latin typeface="Arial" panose="020B0604020202020204" pitchFamily="34" charset="0"/>
                          <a:cs typeface="Arial" panose="020B0604020202020204" pitchFamily="34" charset="0"/>
                        </a:rPr>
                        <a:t>How to change the column layout configuration</a:t>
                      </a:r>
                    </a:p>
                    <a:p>
                      <a:r>
                        <a:rPr lang="en-US" sz="20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000" dirty="0">
                          <a:solidFill>
                            <a:srgbClr val="D9D9D9"/>
                          </a:solidFill>
                          <a:latin typeface="Arial" panose="020B0604020202020204" pitchFamily="34" charset="0"/>
                          <a:cs typeface="Arial" panose="020B0604020202020204" pitchFamily="34" charset="0"/>
                        </a:rPr>
                        <a:t>You can see a tutorial here: </a:t>
                      </a:r>
                      <a:r>
                        <a:rPr lang="en-US" sz="2000" u="sng" dirty="0">
                          <a:solidFill>
                            <a:srgbClr val="FFC000"/>
                          </a:solidFill>
                          <a:latin typeface="Arial" panose="020B0604020202020204" pitchFamily="34" charset="0"/>
                          <a:cs typeface="Arial" panose="020B0604020202020204" pitchFamily="34" charset="0"/>
                        </a:rPr>
                        <a:t>https://</a:t>
                      </a:r>
                      <a:r>
                        <a:rPr lang="en-US" sz="2000" u="sng" dirty="0" err="1">
                          <a:solidFill>
                            <a:srgbClr val="FFC000"/>
                          </a:solidFill>
                          <a:latin typeface="Arial" panose="020B0604020202020204" pitchFamily="34" charset="0"/>
                          <a:cs typeface="Arial" panose="020B0604020202020204" pitchFamily="34" charset="0"/>
                        </a:rPr>
                        <a:t>www.posterpresentations.com</a:t>
                      </a:r>
                      <a:r>
                        <a:rPr lang="en-US" sz="2000" u="sng" dirty="0">
                          <a:solidFill>
                            <a:srgbClr val="FFC000"/>
                          </a:solidFill>
                          <a:latin typeface="Arial" panose="020B0604020202020204" pitchFamily="34" charset="0"/>
                          <a:cs typeface="Arial" panose="020B0604020202020204" pitchFamily="34" charset="0"/>
                        </a:rPr>
                        <a:t>/how-to-change-the-column-</a:t>
                      </a:r>
                      <a:r>
                        <a:rPr lang="en-US" sz="2000" u="sng" dirty="0" err="1">
                          <a:solidFill>
                            <a:srgbClr val="FFC000"/>
                          </a:solidFill>
                          <a:latin typeface="Arial" panose="020B0604020202020204" pitchFamily="34" charset="0"/>
                          <a:cs typeface="Arial" panose="020B0604020202020204" pitchFamily="34" charset="0"/>
                        </a:rPr>
                        <a:t>configuration.html</a:t>
                      </a:r>
                      <a:endParaRPr lang="en-US" sz="4200" u="sng" dirty="0">
                        <a:solidFill>
                          <a:srgbClr val="FFC000"/>
                        </a:solidFill>
                      </a:endParaRPr>
                    </a:p>
                  </a:txBody>
                  <a:tcPr marL="258560" marR="129280" marT="97014" marB="32338">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5389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panose="020B0604020202020204" pitchFamily="34" charset="0"/>
                          <a:cs typeface="Arial" panose="020B0604020202020204" pitchFamily="34" charset="0"/>
                        </a:rPr>
                        <a:t>The Quick Start</a:t>
                      </a:r>
                      <a:r>
                        <a:rPr lang="en-US" sz="2000" baseline="0" noProof="0" dirty="0">
                          <a:solidFill>
                            <a:srgbClr val="D9D9D9"/>
                          </a:solidFill>
                          <a:latin typeface="Arial" panose="020B0604020202020204" pitchFamily="34" charset="0"/>
                          <a:cs typeface="Arial" panose="020B0604020202020204" pitchFamily="34" charset="0"/>
                        </a:rPr>
                        <a:t> Guides</a:t>
                      </a:r>
                      <a:r>
                        <a:rPr lang="en-US" sz="2000" noProof="0" dirty="0">
                          <a:solidFill>
                            <a:srgbClr val="D9D9D9"/>
                          </a:solidFill>
                          <a:latin typeface="Arial" panose="020B0604020202020204" pitchFamily="34" charset="0"/>
                          <a:cs typeface="Arial" panose="020B0604020202020204" pitchFamily="34" charset="0"/>
                        </a:rPr>
                        <a:t> </a:t>
                      </a:r>
                      <a:r>
                        <a:rPr lang="en-US" sz="2000" u="sng" noProof="0" dirty="0">
                          <a:solidFill>
                            <a:srgbClr val="D9D9D9"/>
                          </a:solidFill>
                          <a:latin typeface="Arial" panose="020B0604020202020204" pitchFamily="34" charset="0"/>
                          <a:cs typeface="Arial" panose="020B0604020202020204" pitchFamily="34" charset="0"/>
                        </a:rPr>
                        <a:t>are outside the template’s printable area</a:t>
                      </a:r>
                      <a:r>
                        <a:rPr lang="en-US" sz="2000" noProof="0" dirty="0">
                          <a:solidFill>
                            <a:srgbClr val="D9D9D9"/>
                          </a:solidFill>
                          <a:latin typeface="Arial" panose="020B0604020202020204" pitchFamily="34" charset="0"/>
                          <a:cs typeface="Arial" panose="020B0604020202020204" pitchFamily="34" charset="0"/>
                        </a:rPr>
                        <a:t> and they will not be on the printed poster</a:t>
                      </a:r>
                      <a:r>
                        <a:rPr lang="en-US" sz="20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To hide the guides click on the </a:t>
                      </a:r>
                      <a:r>
                        <a:rPr lang="en-US" sz="2000" b="1" baseline="0" noProof="0" dirty="0">
                          <a:solidFill>
                            <a:srgbClr val="D9D9D9"/>
                          </a:solidFill>
                          <a:latin typeface="Arial" panose="020B0604020202020204" pitchFamily="34" charset="0"/>
                          <a:cs typeface="Arial" panose="020B0604020202020204" pitchFamily="34" charset="0"/>
                        </a:rPr>
                        <a:t>Home</a:t>
                      </a:r>
                      <a:r>
                        <a:rPr lang="en-US" sz="20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000" b="1"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000" b="1" baseline="0" noProof="0" dirty="0">
                          <a:solidFill>
                            <a:srgbClr val="D9D9D9"/>
                          </a:solidFill>
                          <a:latin typeface="Arial" panose="020B0604020202020204" pitchFamily="34" charset="0"/>
                          <a:cs typeface="Arial" panose="020B0604020202020204" pitchFamily="34" charset="0"/>
                        </a:rPr>
                        <a:t>Without Guides </a:t>
                      </a:r>
                      <a:r>
                        <a:rPr lang="en-US" sz="2000" b="0"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a:t>
                      </a: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36648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258560" marR="129280" marT="97014" marB="32338">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558744">
                <a:tc>
                  <a:txBody>
                    <a:bodyPr/>
                    <a:lstStyle/>
                    <a:p>
                      <a:pPr rtl="0"/>
                      <a:r>
                        <a:rPr lang="en-US" sz="2300" b="1" dirty="0">
                          <a:solidFill>
                            <a:srgbClr val="FFC000"/>
                          </a:solidFill>
                          <a:latin typeface="Arial" panose="020B0604020202020204" pitchFamily="34" charset="0"/>
                          <a:cs typeface="Arial" panose="020B0604020202020204" pitchFamily="34" charset="0"/>
                        </a:rPr>
                        <a:t>How to</a:t>
                      </a:r>
                      <a:r>
                        <a:rPr lang="en-US" sz="2300" b="1" baseline="0" dirty="0">
                          <a:solidFill>
                            <a:srgbClr val="FFC000"/>
                          </a:solidFill>
                          <a:latin typeface="Arial" panose="020B0604020202020204" pitchFamily="34" charset="0"/>
                          <a:cs typeface="Arial" panose="020B0604020202020204" pitchFamily="34" charset="0"/>
                        </a:rPr>
                        <a:t> preview your poster prior to printing</a:t>
                      </a:r>
                      <a:endParaRPr lang="en-US" sz="23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258560" marR="129280" marT="97014" marB="32338">
                    <a:solidFill>
                      <a:srgbClr val="010101"/>
                    </a:solidFill>
                  </a:tcPr>
                </a:tc>
                <a:tc gridSpan="2">
                  <a:txBody>
                    <a:bodyPr/>
                    <a:lstStyle/>
                    <a:p>
                      <a:pPr rtl="0"/>
                      <a:r>
                        <a:rPr lang="en-US" sz="9800" b="1" dirty="0">
                          <a:solidFill>
                            <a:srgbClr val="D9D9D9"/>
                          </a:solidFill>
                          <a:latin typeface="Arial" panose="020B0604020202020204" pitchFamily="34" charset="0"/>
                          <a:cs typeface="Arial" panose="020B0604020202020204" pitchFamily="34" charset="0"/>
                        </a:rPr>
                        <a:t>F5</a:t>
                      </a:r>
                      <a:r>
                        <a:rPr lang="en-US" sz="2000" baseline="0" dirty="0">
                          <a:solidFill>
                            <a:srgbClr val="D9D9D9"/>
                          </a:solidFill>
                          <a:latin typeface="Arial" panose="020B0604020202020204" pitchFamily="34" charset="0"/>
                          <a:cs typeface="Arial" panose="020B0604020202020204" pitchFamily="34" charset="0"/>
                        </a:rPr>
                        <a:t> </a:t>
                      </a:r>
                      <a:endParaRPr lang="en-US" sz="2000" dirty="0">
                        <a:solidFill>
                          <a:srgbClr val="D9D9D9"/>
                        </a:solidFill>
                        <a:latin typeface="Arial" panose="020B0604020202020204" pitchFamily="34" charset="0"/>
                        <a:cs typeface="Arial" panose="020B0604020202020204" pitchFamily="34" charset="0"/>
                      </a:endParaRPr>
                    </a:p>
                  </a:txBody>
                  <a:tcPr marL="258560" marR="129280" marT="97014" marB="32338">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230878">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When you are ready to have your poster printed go online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and click on the "</a:t>
                      </a:r>
                      <a:r>
                        <a:rPr lang="en-US" sz="2000" noProof="0" dirty="0">
                          <a:solidFill>
                            <a:srgbClr val="FFC000"/>
                          </a:solidFill>
                          <a:latin typeface="Arial"/>
                          <a:cs typeface="Arial"/>
                        </a:rPr>
                        <a:t>Order Your Poster</a:t>
                      </a:r>
                      <a:r>
                        <a:rPr lang="en-US" sz="20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000" noProof="0" dirty="0">
                          <a:solidFill>
                            <a:srgbClr val="D9D9D9"/>
                          </a:solidFill>
                          <a:latin typeface="Arial"/>
                          <a:cs typeface="Arial"/>
                        </a:rPr>
                      </a:br>
                      <a:r>
                        <a:rPr lang="en-US" sz="2000" noProof="0" dirty="0">
                          <a:solidFill>
                            <a:srgbClr val="D9D9D9"/>
                          </a:solidFill>
                          <a:latin typeface="Arial"/>
                          <a:cs typeface="Arial"/>
                        </a:rPr>
                        <a:t>Go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for more information.</a:t>
                      </a:r>
                    </a:p>
                  </a:txBody>
                  <a:tcPr marL="258560" marR="129280" marT="97014" marB="32338">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31756">
                <a:tc gridSpan="3">
                  <a:txBody>
                    <a:bodyPr/>
                    <a:lstStyle/>
                    <a:p>
                      <a:endParaRPr lang="en-US" sz="2000" dirty="0">
                        <a:solidFill>
                          <a:srgbClr val="1F3A4E"/>
                        </a:solidFill>
                      </a:endParaRPr>
                    </a:p>
                  </a:txBody>
                  <a:tcPr marL="258560" marR="129280" marT="97014" marB="32338">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402469">
                <a:tc gridSpan="2">
                  <a:txBody>
                    <a:bodyPr/>
                    <a:lstStyle/>
                    <a:p>
                      <a:pPr>
                        <a:lnSpc>
                          <a:spcPts val="2600"/>
                        </a:lnSpc>
                      </a:pPr>
                      <a:r>
                        <a:rPr lang="en-US" sz="1700" dirty="0">
                          <a:solidFill>
                            <a:schemeClr val="bg1">
                              <a:lumMod val="85000"/>
                            </a:schemeClr>
                          </a:solidFill>
                          <a:latin typeface="Arial"/>
                          <a:cs typeface="Arial"/>
                        </a:rPr>
                        <a:t>© 2019</a:t>
                      </a:r>
                      <a:r>
                        <a:rPr lang="en-US" sz="1700" baseline="0" dirty="0">
                          <a:solidFill>
                            <a:schemeClr val="bg1">
                              <a:lumMod val="85000"/>
                            </a:schemeClr>
                          </a:solidFill>
                          <a:latin typeface="Arial"/>
                          <a:cs typeface="Arial"/>
                        </a:rPr>
                        <a:t> </a:t>
                      </a:r>
                      <a:r>
                        <a:rPr lang="en-US" sz="1700" dirty="0" err="1">
                          <a:solidFill>
                            <a:schemeClr val="bg1">
                              <a:lumMod val="85000"/>
                            </a:schemeClr>
                          </a:solidFill>
                          <a:latin typeface="Arial"/>
                          <a:cs typeface="Arial"/>
                        </a:rPr>
                        <a:t>PosterPresentations.com</a:t>
                      </a:r>
                      <a:br>
                        <a:rPr lang="en-US" sz="1700" dirty="0">
                          <a:solidFill>
                            <a:schemeClr val="bg1">
                              <a:lumMod val="85000"/>
                            </a:schemeClr>
                          </a:solidFill>
                          <a:latin typeface="Arial"/>
                          <a:cs typeface="Arial"/>
                        </a:rPr>
                      </a:br>
                      <a:r>
                        <a:rPr lang="en-US" sz="1700" dirty="0">
                          <a:solidFill>
                            <a:schemeClr val="bg1">
                              <a:lumMod val="85000"/>
                            </a:schemeClr>
                          </a:solidFill>
                          <a:latin typeface="Arial"/>
                          <a:cs typeface="Arial"/>
                        </a:rPr>
                        <a:t>2117 Fourth Street ,</a:t>
                      </a:r>
                      <a:r>
                        <a:rPr lang="en-US" sz="1700" baseline="0" dirty="0">
                          <a:solidFill>
                            <a:schemeClr val="bg1">
                              <a:lumMod val="85000"/>
                            </a:schemeClr>
                          </a:solidFill>
                          <a:latin typeface="Arial"/>
                          <a:cs typeface="Arial"/>
                        </a:rPr>
                        <a:t> STE C        </a:t>
                      </a:r>
                    </a:p>
                    <a:p>
                      <a:pPr>
                        <a:lnSpc>
                          <a:spcPts val="2600"/>
                        </a:lnSpc>
                      </a:pPr>
                      <a:r>
                        <a:rPr lang="en-US" sz="1700" baseline="0" dirty="0">
                          <a:solidFill>
                            <a:schemeClr val="bg1">
                              <a:lumMod val="85000"/>
                            </a:schemeClr>
                          </a:solidFill>
                          <a:latin typeface="Arial"/>
                          <a:cs typeface="Arial"/>
                        </a:rPr>
                        <a:t>Berkeley CA 94710 USA</a:t>
                      </a:r>
                      <a:endParaRPr lang="en-US" sz="1700" dirty="0">
                        <a:solidFill>
                          <a:schemeClr val="bg1">
                            <a:lumMod val="85000"/>
                          </a:schemeClr>
                        </a:solidFill>
                        <a:latin typeface="Arial"/>
                        <a:cs typeface="Arial"/>
                      </a:endParaRPr>
                    </a:p>
                  </a:txBody>
                  <a:tcPr marL="258560" marR="129280" marT="97014" marB="32338">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D0D0D0"/>
                          </a:solidFill>
                          <a:latin typeface="Arial"/>
                          <a:cs typeface="Arial"/>
                        </a:rPr>
                        <a:t>For complete tutorials</a:t>
                      </a:r>
                      <a:r>
                        <a:rPr lang="en-US" sz="20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11700" dirty="0"/>
                    </a:p>
                  </a:txBody>
                  <a:tcPr marL="258560" marR="129280" marT="97014" marB="32338">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806486" rtl="0" eaLnBrk="1" latinLnBrk="0" hangingPunct="1">
        <a:spcBef>
          <a:spcPct val="0"/>
        </a:spcBef>
        <a:buNone/>
        <a:defRPr sz="7632" kern="1200">
          <a:solidFill>
            <a:schemeClr val="bg1"/>
          </a:solidFill>
          <a:latin typeface="Trebuchet MS" pitchFamily="34" charset="0"/>
          <a:ea typeface="+mj-ea"/>
          <a:cs typeface="+mj-cs"/>
        </a:defRPr>
      </a:lvl1pPr>
    </p:titleStyle>
    <p:body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p:bodyStyle>
    <p:otherStyle>
      <a:defPPr>
        <a:defRPr lang="en-US"/>
      </a:defPPr>
      <a:lvl1pPr marL="0" algn="l" defTabSz="3806486" rtl="0" eaLnBrk="1" latinLnBrk="0" hangingPunct="1">
        <a:defRPr sz="7458" kern="1200">
          <a:solidFill>
            <a:schemeClr val="tx1"/>
          </a:solidFill>
          <a:latin typeface="+mn-lt"/>
          <a:ea typeface="+mn-ea"/>
          <a:cs typeface="+mn-cs"/>
        </a:defRPr>
      </a:lvl1pPr>
      <a:lvl2pPr marL="1903245" algn="l" defTabSz="3806486" rtl="0" eaLnBrk="1" latinLnBrk="0" hangingPunct="1">
        <a:defRPr sz="7458" kern="1200">
          <a:solidFill>
            <a:schemeClr val="tx1"/>
          </a:solidFill>
          <a:latin typeface="+mn-lt"/>
          <a:ea typeface="+mn-ea"/>
          <a:cs typeface="+mn-cs"/>
        </a:defRPr>
      </a:lvl2pPr>
      <a:lvl3pPr marL="3806486" algn="l" defTabSz="3806486" rtl="0" eaLnBrk="1" latinLnBrk="0" hangingPunct="1">
        <a:defRPr sz="7458" kern="1200">
          <a:solidFill>
            <a:schemeClr val="tx1"/>
          </a:solidFill>
          <a:latin typeface="+mn-lt"/>
          <a:ea typeface="+mn-ea"/>
          <a:cs typeface="+mn-cs"/>
        </a:defRPr>
      </a:lvl3pPr>
      <a:lvl4pPr marL="5709729" algn="l" defTabSz="3806486" rtl="0" eaLnBrk="1" latinLnBrk="0" hangingPunct="1">
        <a:defRPr sz="7458" kern="1200">
          <a:solidFill>
            <a:schemeClr val="tx1"/>
          </a:solidFill>
          <a:latin typeface="+mn-lt"/>
          <a:ea typeface="+mn-ea"/>
          <a:cs typeface="+mn-cs"/>
        </a:defRPr>
      </a:lvl4pPr>
      <a:lvl5pPr marL="7612973" algn="l" defTabSz="3806486" rtl="0" eaLnBrk="1" latinLnBrk="0" hangingPunct="1">
        <a:defRPr sz="7458" kern="1200">
          <a:solidFill>
            <a:schemeClr val="tx1"/>
          </a:solidFill>
          <a:latin typeface="+mn-lt"/>
          <a:ea typeface="+mn-ea"/>
          <a:cs typeface="+mn-cs"/>
        </a:defRPr>
      </a:lvl5pPr>
      <a:lvl6pPr marL="9516215" algn="l" defTabSz="3806486" rtl="0" eaLnBrk="1" latinLnBrk="0" hangingPunct="1">
        <a:defRPr sz="7458" kern="1200">
          <a:solidFill>
            <a:schemeClr val="tx1"/>
          </a:solidFill>
          <a:latin typeface="+mn-lt"/>
          <a:ea typeface="+mn-ea"/>
          <a:cs typeface="+mn-cs"/>
        </a:defRPr>
      </a:lvl6pPr>
      <a:lvl7pPr marL="11419460" algn="l" defTabSz="3806486" rtl="0" eaLnBrk="1" latinLnBrk="0" hangingPunct="1">
        <a:defRPr sz="7458" kern="1200">
          <a:solidFill>
            <a:schemeClr val="tx1"/>
          </a:solidFill>
          <a:latin typeface="+mn-lt"/>
          <a:ea typeface="+mn-ea"/>
          <a:cs typeface="+mn-cs"/>
        </a:defRPr>
      </a:lvl7pPr>
      <a:lvl8pPr marL="13322701" algn="l" defTabSz="3806486" rtl="0" eaLnBrk="1" latinLnBrk="0" hangingPunct="1">
        <a:defRPr sz="7458" kern="1200">
          <a:solidFill>
            <a:schemeClr val="tx1"/>
          </a:solidFill>
          <a:latin typeface="+mn-lt"/>
          <a:ea typeface="+mn-ea"/>
          <a:cs typeface="+mn-cs"/>
        </a:defRPr>
      </a:lvl8pPr>
      <a:lvl9pPr marL="15225946" algn="l" defTabSz="3806486" rtl="0" eaLnBrk="1" latinLnBrk="0" hangingPunct="1">
        <a:defRPr sz="745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1" y="12966"/>
            <a:ext cx="42803763" cy="3837252"/>
          </a:xfrm>
          <a:prstGeom prst="rect">
            <a:avLst/>
          </a:prstGeom>
          <a:solidFill>
            <a:schemeClr val="accent1"/>
          </a:solidFill>
          <a:ln w="9525">
            <a:noFill/>
            <a:miter lim="800000"/>
            <a:headEnd/>
            <a:tailEnd/>
          </a:ln>
          <a:effectLst/>
        </p:spPr>
        <p:txBody>
          <a:bodyPr wrap="none" lIns="79307" tIns="39654" rIns="79307" bIns="39654" anchor="ctr"/>
          <a:lstStyle/>
          <a:p>
            <a:pPr>
              <a:defRPr/>
            </a:pPr>
            <a:endParaRPr lang="en-US" sz="4262"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1285482" y="29543325"/>
            <a:ext cx="5053783" cy="296193"/>
          </a:xfrm>
          <a:prstGeom prst="rect">
            <a:avLst/>
          </a:prstGeom>
          <a:noFill/>
          <a:ln w="9525">
            <a:noFill/>
            <a:miter lim="800000"/>
            <a:headEnd/>
            <a:tailEnd/>
          </a:ln>
          <a:effectLst/>
        </p:spPr>
        <p:txBody>
          <a:bodyPr wrap="square" lIns="79157" tIns="39571" rIns="79157" bIns="39571">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4"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1" y="3868667"/>
            <a:ext cx="4280376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713396" y="4245113"/>
            <a:ext cx="20366407"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2"/>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21780070" y="4245113"/>
            <a:ext cx="20361582"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2"/>
          </a:p>
        </p:txBody>
      </p:sp>
    </p:spTree>
    <p:extLst>
      <p:ext uri="{BB962C8B-B14F-4D97-AF65-F5344CB8AC3E}">
        <p14:creationId xmlns:p14="http://schemas.microsoft.com/office/powerpoint/2010/main" val="1772127091"/>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3806486" rtl="0" eaLnBrk="1" latinLnBrk="0" hangingPunct="1">
        <a:spcBef>
          <a:spcPct val="0"/>
        </a:spcBef>
        <a:buNone/>
        <a:defRPr sz="7632" kern="1200">
          <a:solidFill>
            <a:schemeClr val="bg1"/>
          </a:solidFill>
          <a:latin typeface="Trebuchet MS" pitchFamily="34" charset="0"/>
          <a:ea typeface="+mj-ea"/>
          <a:cs typeface="+mj-cs"/>
        </a:defRPr>
      </a:lvl1pPr>
    </p:titleStyle>
    <p:body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p:bodyStyle>
    <p:otherStyle>
      <a:defPPr>
        <a:defRPr lang="en-US"/>
      </a:defPPr>
      <a:lvl1pPr marL="0" algn="l" defTabSz="3806486" rtl="0" eaLnBrk="1" latinLnBrk="0" hangingPunct="1">
        <a:defRPr sz="7458" kern="1200">
          <a:solidFill>
            <a:schemeClr val="tx1"/>
          </a:solidFill>
          <a:latin typeface="+mn-lt"/>
          <a:ea typeface="+mn-ea"/>
          <a:cs typeface="+mn-cs"/>
        </a:defRPr>
      </a:lvl1pPr>
      <a:lvl2pPr marL="1903245" algn="l" defTabSz="3806486" rtl="0" eaLnBrk="1" latinLnBrk="0" hangingPunct="1">
        <a:defRPr sz="7458" kern="1200">
          <a:solidFill>
            <a:schemeClr val="tx1"/>
          </a:solidFill>
          <a:latin typeface="+mn-lt"/>
          <a:ea typeface="+mn-ea"/>
          <a:cs typeface="+mn-cs"/>
        </a:defRPr>
      </a:lvl2pPr>
      <a:lvl3pPr marL="3806486" algn="l" defTabSz="3806486" rtl="0" eaLnBrk="1" latinLnBrk="0" hangingPunct="1">
        <a:defRPr sz="7458" kern="1200">
          <a:solidFill>
            <a:schemeClr val="tx1"/>
          </a:solidFill>
          <a:latin typeface="+mn-lt"/>
          <a:ea typeface="+mn-ea"/>
          <a:cs typeface="+mn-cs"/>
        </a:defRPr>
      </a:lvl3pPr>
      <a:lvl4pPr marL="5709729" algn="l" defTabSz="3806486" rtl="0" eaLnBrk="1" latinLnBrk="0" hangingPunct="1">
        <a:defRPr sz="7458" kern="1200">
          <a:solidFill>
            <a:schemeClr val="tx1"/>
          </a:solidFill>
          <a:latin typeface="+mn-lt"/>
          <a:ea typeface="+mn-ea"/>
          <a:cs typeface="+mn-cs"/>
        </a:defRPr>
      </a:lvl4pPr>
      <a:lvl5pPr marL="7612973" algn="l" defTabSz="3806486" rtl="0" eaLnBrk="1" latinLnBrk="0" hangingPunct="1">
        <a:defRPr sz="7458" kern="1200">
          <a:solidFill>
            <a:schemeClr val="tx1"/>
          </a:solidFill>
          <a:latin typeface="+mn-lt"/>
          <a:ea typeface="+mn-ea"/>
          <a:cs typeface="+mn-cs"/>
        </a:defRPr>
      </a:lvl5pPr>
      <a:lvl6pPr marL="9516215" algn="l" defTabSz="3806486" rtl="0" eaLnBrk="1" latinLnBrk="0" hangingPunct="1">
        <a:defRPr sz="7458" kern="1200">
          <a:solidFill>
            <a:schemeClr val="tx1"/>
          </a:solidFill>
          <a:latin typeface="+mn-lt"/>
          <a:ea typeface="+mn-ea"/>
          <a:cs typeface="+mn-cs"/>
        </a:defRPr>
      </a:lvl6pPr>
      <a:lvl7pPr marL="11419460" algn="l" defTabSz="3806486" rtl="0" eaLnBrk="1" latinLnBrk="0" hangingPunct="1">
        <a:defRPr sz="7458" kern="1200">
          <a:solidFill>
            <a:schemeClr val="tx1"/>
          </a:solidFill>
          <a:latin typeface="+mn-lt"/>
          <a:ea typeface="+mn-ea"/>
          <a:cs typeface="+mn-cs"/>
        </a:defRPr>
      </a:lvl7pPr>
      <a:lvl8pPr marL="13322701" algn="l" defTabSz="3806486" rtl="0" eaLnBrk="1" latinLnBrk="0" hangingPunct="1">
        <a:defRPr sz="7458" kern="1200">
          <a:solidFill>
            <a:schemeClr val="tx1"/>
          </a:solidFill>
          <a:latin typeface="+mn-lt"/>
          <a:ea typeface="+mn-ea"/>
          <a:cs typeface="+mn-cs"/>
        </a:defRPr>
      </a:lvl8pPr>
      <a:lvl9pPr marL="15225946" algn="l" defTabSz="3806486" rtl="0" eaLnBrk="1" latinLnBrk="0" hangingPunct="1">
        <a:defRPr sz="745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38BD0F8-4CBD-488F-8471-19C0D97DC732}"/>
              </a:ext>
            </a:extLst>
          </p:cNvPr>
          <p:cNvSpPr txBox="1"/>
          <p:nvPr/>
        </p:nvSpPr>
        <p:spPr>
          <a:xfrm>
            <a:off x="11324676" y="1001392"/>
            <a:ext cx="21435646" cy="3139321"/>
          </a:xfrm>
          <a:prstGeom prst="rect">
            <a:avLst/>
          </a:prstGeom>
          <a:noFill/>
        </p:spPr>
        <p:txBody>
          <a:bodyPr wrap="square">
            <a:spAutoFit/>
          </a:bodyPr>
          <a:lstStyle/>
          <a:p>
            <a:pPr algn="ctr"/>
            <a:r>
              <a:rPr lang="en-US" sz="6600" dirty="0">
                <a:solidFill>
                  <a:schemeClr val="bg1"/>
                </a:solidFill>
              </a:rPr>
              <a:t>PREDICT FLIGHT DELAYS USING </a:t>
            </a:r>
          </a:p>
          <a:p>
            <a:pPr algn="ctr"/>
            <a:r>
              <a:rPr lang="en-US" sz="6600" dirty="0">
                <a:solidFill>
                  <a:schemeClr val="bg1"/>
                </a:solidFill>
              </a:rPr>
              <a:t>SUPERVISED MACHINE LEARNING TECHNIQUE</a:t>
            </a:r>
          </a:p>
          <a:p>
            <a:pPr algn="ctr"/>
            <a:endParaRPr lang="en-US" sz="6600" dirty="0">
              <a:solidFill>
                <a:schemeClr val="bg1"/>
              </a:solidFill>
            </a:endParaRPr>
          </a:p>
        </p:txBody>
      </p:sp>
      <p:sp>
        <p:nvSpPr>
          <p:cNvPr id="21" name="Text Placeholder 4">
            <a:extLst>
              <a:ext uri="{FF2B5EF4-FFF2-40B4-BE49-F238E27FC236}">
                <a16:creationId xmlns:a16="http://schemas.microsoft.com/office/drawing/2014/main" id="{7C8DE76A-B956-44E5-AB71-B72B053A194E}"/>
              </a:ext>
            </a:extLst>
          </p:cNvPr>
          <p:cNvSpPr txBox="1">
            <a:spLocks/>
          </p:cNvSpPr>
          <p:nvPr/>
        </p:nvSpPr>
        <p:spPr>
          <a:xfrm>
            <a:off x="718222" y="4524068"/>
            <a:ext cx="20333525" cy="707886"/>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gn="ctr">
              <a:buNone/>
            </a:pPr>
            <a:r>
              <a:rPr lang="en-US" sz="4400" b="1" dirty="0">
                <a:solidFill>
                  <a:schemeClr val="accent1">
                    <a:lumMod val="50000"/>
                  </a:schemeClr>
                </a:solidFill>
                <a:latin typeface="Calibri" panose="020F0502020204030204" pitchFamily="34" charset="0"/>
                <a:cs typeface="Calibri" panose="020F0502020204030204" pitchFamily="34" charset="0"/>
              </a:rPr>
              <a:t>ABSTRACT</a:t>
            </a:r>
          </a:p>
        </p:txBody>
      </p:sp>
      <p:sp>
        <p:nvSpPr>
          <p:cNvPr id="22" name="Text Placeholder 15">
            <a:extLst>
              <a:ext uri="{FF2B5EF4-FFF2-40B4-BE49-F238E27FC236}">
                <a16:creationId xmlns:a16="http://schemas.microsoft.com/office/drawing/2014/main" id="{22FE95AB-9648-40C1-93D3-75F342F06A11}"/>
              </a:ext>
            </a:extLst>
          </p:cNvPr>
          <p:cNvSpPr txBox="1">
            <a:spLocks/>
          </p:cNvSpPr>
          <p:nvPr/>
        </p:nvSpPr>
        <p:spPr>
          <a:xfrm>
            <a:off x="1105092" y="5782040"/>
            <a:ext cx="19501180" cy="4873385"/>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241300" marR="5080" indent="-229235" algn="just">
              <a:lnSpc>
                <a:spcPct val="150000"/>
              </a:lnSpc>
              <a:spcBef>
                <a:spcPts val="415"/>
              </a:spcBef>
              <a:buFont typeface="Arial"/>
              <a:buChar char="•"/>
              <a:tabLst>
                <a:tab pos="241935" algn="l"/>
              </a:tabLst>
            </a:pPr>
            <a:r>
              <a:rPr lang="en-US" sz="3000" dirty="0">
                <a:latin typeface="Times New Roman" panose="02020603050405020304" pitchFamily="18" charset="0"/>
                <a:cs typeface="Times New Roman" panose="02020603050405020304" pitchFamily="18" charset="0"/>
              </a:rPr>
              <a:t>In this project, we analyzed the various factors responsible for flight delays and applied machine learning models to predict whether a given flight would be delayed or not. Also with certain features we can predict how far the delay is going to be using some regression techniques like Random Forest Regression and Decision Tree Regression. </a:t>
            </a:r>
          </a:p>
          <a:p>
            <a:pPr marL="241300" marR="5080" indent="-229235" algn="just">
              <a:lnSpc>
                <a:spcPct val="150000"/>
              </a:lnSpc>
              <a:spcBef>
                <a:spcPts val="415"/>
              </a:spcBef>
              <a:buFont typeface="Arial"/>
              <a:buChar char="•"/>
              <a:tabLst>
                <a:tab pos="241935" algn="l"/>
              </a:tabLst>
            </a:pPr>
            <a:r>
              <a:rPr lang="en-US" sz="3000" dirty="0">
                <a:latin typeface="Times New Roman" panose="02020603050405020304" pitchFamily="18" charset="0"/>
                <a:cs typeface="Times New Roman" panose="02020603050405020304" pitchFamily="18" charset="0"/>
              </a:rPr>
              <a:t>We also added a recommendation feature in which given a source and destination, we would list flights which are recommended to travel. Also we can know the percentage of Delay and Not delayed of a particular journey by entering Source , Destination and the name of Airlines.</a:t>
            </a:r>
            <a:endParaRPr lang="en-GB" sz="3000" dirty="0">
              <a:latin typeface="Times New Roman" panose="02020603050405020304" pitchFamily="18" charset="0"/>
              <a:cs typeface="Times New Roman" panose="02020603050405020304" pitchFamily="18" charset="0"/>
            </a:endParaRPr>
          </a:p>
        </p:txBody>
      </p:sp>
      <p:sp>
        <p:nvSpPr>
          <p:cNvPr id="23" name="Text Placeholder 4">
            <a:extLst>
              <a:ext uri="{FF2B5EF4-FFF2-40B4-BE49-F238E27FC236}">
                <a16:creationId xmlns:a16="http://schemas.microsoft.com/office/drawing/2014/main" id="{7BB6376A-EC78-43F1-B96B-C49AA0D92363}"/>
              </a:ext>
            </a:extLst>
          </p:cNvPr>
          <p:cNvSpPr txBox="1">
            <a:spLocks/>
          </p:cNvSpPr>
          <p:nvPr/>
        </p:nvSpPr>
        <p:spPr>
          <a:xfrm>
            <a:off x="690167" y="10553379"/>
            <a:ext cx="20333525" cy="707886"/>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gn="ctr">
              <a:buNone/>
            </a:pPr>
            <a:r>
              <a:rPr lang="en-US" sz="4400" b="1" dirty="0">
                <a:solidFill>
                  <a:schemeClr val="accent1">
                    <a:lumMod val="50000"/>
                  </a:schemeClr>
                </a:solidFill>
                <a:latin typeface="Calibri" panose="020F0502020204030204" pitchFamily="34" charset="0"/>
                <a:cs typeface="Calibri" panose="020F0502020204030204" pitchFamily="34" charset="0"/>
              </a:rPr>
              <a:t>PROJECT OBJECTIVES</a:t>
            </a:r>
          </a:p>
        </p:txBody>
      </p:sp>
      <p:sp>
        <p:nvSpPr>
          <p:cNvPr id="24" name="Text Placeholder 16">
            <a:extLst>
              <a:ext uri="{FF2B5EF4-FFF2-40B4-BE49-F238E27FC236}">
                <a16:creationId xmlns:a16="http://schemas.microsoft.com/office/drawing/2014/main" id="{8D684256-A630-43A6-B607-EA62C2891010}"/>
              </a:ext>
            </a:extLst>
          </p:cNvPr>
          <p:cNvSpPr txBox="1">
            <a:spLocks/>
          </p:cNvSpPr>
          <p:nvPr/>
        </p:nvSpPr>
        <p:spPr>
          <a:xfrm>
            <a:off x="1105091" y="11597278"/>
            <a:ext cx="20361579" cy="3538683"/>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nSpc>
                <a:spcPct val="150000"/>
              </a:lnSpc>
              <a:spcBef>
                <a:spcPts val="0"/>
              </a:spcBef>
              <a:buFont typeface="Arial" pitchFamily="34" charset="0"/>
              <a:buNone/>
            </a:pPr>
            <a:r>
              <a:rPr lang="en-US" sz="3000" dirty="0">
                <a:latin typeface="Times New Roman" panose="02020603050405020304" pitchFamily="18" charset="0"/>
                <a:cs typeface="Times New Roman" panose="02020603050405020304" pitchFamily="18" charset="0"/>
              </a:rPr>
              <a:t>1. Given certain features, we would predict that whether a flight would be delayed or not.</a:t>
            </a:r>
          </a:p>
          <a:p>
            <a:pPr marL="0" indent="0">
              <a:lnSpc>
                <a:spcPct val="150000"/>
              </a:lnSpc>
              <a:spcBef>
                <a:spcPts val="0"/>
              </a:spcBef>
              <a:buFont typeface="Arial" pitchFamily="34" charset="0"/>
              <a:buNone/>
            </a:pPr>
            <a:r>
              <a:rPr lang="en-US" sz="3000" dirty="0">
                <a:latin typeface="Times New Roman" panose="02020603050405020304" pitchFamily="18" charset="0"/>
                <a:cs typeface="Times New Roman" panose="02020603050405020304" pitchFamily="18" charset="0"/>
              </a:rPr>
              <a:t>2. Also we can predict, how far the delay would be in minutes.</a:t>
            </a:r>
          </a:p>
          <a:p>
            <a:pPr marL="0" indent="0">
              <a:lnSpc>
                <a:spcPct val="150000"/>
              </a:lnSpc>
              <a:spcBef>
                <a:spcPts val="0"/>
              </a:spcBef>
              <a:buFont typeface="Arial" pitchFamily="34" charset="0"/>
              <a:buNone/>
            </a:pPr>
            <a:r>
              <a:rPr lang="en-US" sz="3000" dirty="0">
                <a:latin typeface="Times New Roman" panose="02020603050405020304" pitchFamily="18" charset="0"/>
                <a:cs typeface="Times New Roman" panose="02020603050405020304" pitchFamily="18" charset="0"/>
              </a:rPr>
              <a:t>3. We can also predict the percentage of delayed and non-delayed by giving the source, Destination and name of  the Airlines.</a:t>
            </a:r>
          </a:p>
          <a:p>
            <a:pPr marL="0" indent="0">
              <a:lnSpc>
                <a:spcPct val="150000"/>
              </a:lnSpc>
              <a:spcBef>
                <a:spcPts val="0"/>
              </a:spcBef>
              <a:buFont typeface="Arial" pitchFamily="34" charset="0"/>
              <a:buNone/>
            </a:pPr>
            <a:r>
              <a:rPr lang="en-US" sz="3000" dirty="0">
                <a:latin typeface="Times New Roman" panose="02020603050405020304" pitchFamily="18" charset="0"/>
                <a:cs typeface="Times New Roman" panose="02020603050405020304" pitchFamily="18" charset="0"/>
              </a:rPr>
              <a:t>4. Another feature was added to rank airlines and to recommend which airlines to prefer for a journey.</a:t>
            </a:r>
          </a:p>
          <a:p>
            <a:pPr marL="0" indent="0">
              <a:lnSpc>
                <a:spcPct val="150000"/>
              </a:lnSpc>
              <a:spcBef>
                <a:spcPts val="0"/>
              </a:spcBef>
              <a:buFont typeface="Arial" pitchFamily="34" charset="0"/>
              <a:buNone/>
            </a:pP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26" name="Text Placeholder 4">
            <a:extLst>
              <a:ext uri="{FF2B5EF4-FFF2-40B4-BE49-F238E27FC236}">
                <a16:creationId xmlns:a16="http://schemas.microsoft.com/office/drawing/2014/main" id="{EBE1A73B-C0B0-480A-99D7-2CD0E2F4191D}"/>
              </a:ext>
            </a:extLst>
          </p:cNvPr>
          <p:cNvSpPr txBox="1">
            <a:spLocks/>
          </p:cNvSpPr>
          <p:nvPr/>
        </p:nvSpPr>
        <p:spPr>
          <a:xfrm>
            <a:off x="272746" y="14854607"/>
            <a:ext cx="20333525" cy="707886"/>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gn="ctr">
              <a:buNone/>
            </a:pPr>
            <a:r>
              <a:rPr lang="en-US" sz="4400" b="1" dirty="0">
                <a:solidFill>
                  <a:schemeClr val="accent1">
                    <a:lumMod val="50000"/>
                  </a:schemeClr>
                </a:solidFill>
                <a:latin typeface="Calibri" panose="020F0502020204030204" pitchFamily="34" charset="0"/>
                <a:cs typeface="Calibri" panose="020F0502020204030204" pitchFamily="34" charset="0"/>
              </a:rPr>
              <a:t>ARCHITECTURE DIAGRAM</a:t>
            </a:r>
          </a:p>
        </p:txBody>
      </p:sp>
      <p:pic>
        <p:nvPicPr>
          <p:cNvPr id="27" name="Picture 26">
            <a:extLst>
              <a:ext uri="{FF2B5EF4-FFF2-40B4-BE49-F238E27FC236}">
                <a16:creationId xmlns:a16="http://schemas.microsoft.com/office/drawing/2014/main" id="{4B807E32-4B75-427F-BB28-C953E7F7E3AF}"/>
              </a:ext>
            </a:extLst>
          </p:cNvPr>
          <p:cNvPicPr/>
          <p:nvPr/>
        </p:nvPicPr>
        <p:blipFill>
          <a:blip r:embed="rId2">
            <a:extLst>
              <a:ext uri="{28A0092B-C50C-407E-A947-70E740481C1C}">
                <a14:useLocalDpi xmlns:a14="http://schemas.microsoft.com/office/drawing/2010/main" val="0"/>
              </a:ext>
            </a:extLst>
          </a:blip>
          <a:stretch>
            <a:fillRect/>
          </a:stretch>
        </p:blipFill>
        <p:spPr>
          <a:xfrm>
            <a:off x="2638670" y="16469260"/>
            <a:ext cx="16399137" cy="8958094"/>
          </a:xfrm>
          <a:prstGeom prst="rect">
            <a:avLst/>
          </a:prstGeom>
        </p:spPr>
      </p:pic>
      <p:sp>
        <p:nvSpPr>
          <p:cNvPr id="28" name="Rectangle 27">
            <a:extLst>
              <a:ext uri="{FF2B5EF4-FFF2-40B4-BE49-F238E27FC236}">
                <a16:creationId xmlns:a16="http://schemas.microsoft.com/office/drawing/2014/main" id="{9B837261-1255-4127-9EF1-3CA02AED3465}"/>
              </a:ext>
            </a:extLst>
          </p:cNvPr>
          <p:cNvSpPr/>
          <p:nvPr/>
        </p:nvSpPr>
        <p:spPr>
          <a:xfrm>
            <a:off x="0" y="26798954"/>
            <a:ext cx="42803763" cy="347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5">
            <a:extLst>
              <a:ext uri="{FF2B5EF4-FFF2-40B4-BE49-F238E27FC236}">
                <a16:creationId xmlns:a16="http://schemas.microsoft.com/office/drawing/2014/main" id="{9A2CBC6D-A8A6-47C9-9E6D-B6A5740BAF62}"/>
              </a:ext>
            </a:extLst>
          </p:cNvPr>
          <p:cNvSpPr txBox="1">
            <a:spLocks/>
          </p:cNvSpPr>
          <p:nvPr/>
        </p:nvSpPr>
        <p:spPr>
          <a:xfrm>
            <a:off x="718222" y="27150648"/>
            <a:ext cx="9445686" cy="3124566"/>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buNone/>
            </a:pPr>
            <a:r>
              <a:rPr lang="en-US" sz="4000" dirty="0">
                <a:solidFill>
                  <a:schemeClr val="bg1"/>
                </a:solidFill>
              </a:rPr>
              <a:t>Contact:</a:t>
            </a:r>
          </a:p>
          <a:p>
            <a:pPr marL="0" indent="0">
              <a:buNone/>
            </a:pPr>
            <a:r>
              <a:rPr lang="en-US" sz="4000" dirty="0">
                <a:solidFill>
                  <a:schemeClr val="bg1"/>
                </a:solidFill>
              </a:rPr>
              <a:t>St. Joseph's College of Engineering</a:t>
            </a:r>
          </a:p>
          <a:p>
            <a:pPr marL="0" indent="0">
              <a:buNone/>
            </a:pPr>
            <a:r>
              <a:rPr lang="en-US" sz="4000" dirty="0">
                <a:solidFill>
                  <a:schemeClr val="bg1"/>
                </a:solidFill>
              </a:rPr>
              <a:t>OMR, Semmanchery,</a:t>
            </a:r>
          </a:p>
          <a:p>
            <a:pPr marL="0" indent="0">
              <a:buNone/>
            </a:pPr>
            <a:r>
              <a:rPr lang="en-US" sz="4000" dirty="0">
                <a:solidFill>
                  <a:schemeClr val="bg1"/>
                </a:solidFill>
              </a:rPr>
              <a:t>Chennai 600119</a:t>
            </a:r>
          </a:p>
          <a:p>
            <a:pPr marL="469265" marR="5080" indent="-457200" algn="just">
              <a:lnSpc>
                <a:spcPct val="150000"/>
              </a:lnSpc>
              <a:spcBef>
                <a:spcPts val="415"/>
              </a:spcBef>
              <a:tabLst>
                <a:tab pos="241935" algn="l"/>
              </a:tabLst>
            </a:pPr>
            <a:endParaRPr lang="en-GB" sz="3600" dirty="0">
              <a:solidFill>
                <a:schemeClr val="bg1"/>
              </a:solidFill>
              <a:latin typeface="Times New Roman" panose="02020603050405020304" pitchFamily="18" charset="0"/>
              <a:cs typeface="Times New Roman" panose="02020603050405020304" pitchFamily="18" charset="0"/>
            </a:endParaRPr>
          </a:p>
        </p:txBody>
      </p:sp>
      <p:sp>
        <p:nvSpPr>
          <p:cNvPr id="30" name="Text Placeholder 15">
            <a:extLst>
              <a:ext uri="{FF2B5EF4-FFF2-40B4-BE49-F238E27FC236}">
                <a16:creationId xmlns:a16="http://schemas.microsoft.com/office/drawing/2014/main" id="{2D08D6FE-D619-4AC3-AB01-F51F4764A2EB}"/>
              </a:ext>
            </a:extLst>
          </p:cNvPr>
          <p:cNvSpPr txBox="1">
            <a:spLocks/>
          </p:cNvSpPr>
          <p:nvPr/>
        </p:nvSpPr>
        <p:spPr>
          <a:xfrm>
            <a:off x="22042499" y="27150647"/>
            <a:ext cx="9445686" cy="3124566"/>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buNone/>
            </a:pPr>
            <a:r>
              <a:rPr lang="en-US" sz="4000" dirty="0">
                <a:solidFill>
                  <a:schemeClr val="bg1"/>
                </a:solidFill>
              </a:rPr>
              <a:t>Guide:</a:t>
            </a:r>
          </a:p>
          <a:p>
            <a:pPr marL="0" indent="0">
              <a:buNone/>
            </a:pPr>
            <a:r>
              <a:rPr lang="en-US" sz="4000" dirty="0">
                <a:solidFill>
                  <a:schemeClr val="bg1"/>
                </a:solidFill>
                <a:latin typeface="Times New Roman" panose="02020603050405020304" pitchFamily="18" charset="0"/>
                <a:cs typeface="Times New Roman" panose="02020603050405020304" pitchFamily="18" charset="0"/>
              </a:rPr>
              <a:t>Mr. S. Vinu M.E., (Ph.D.)</a:t>
            </a:r>
            <a:endParaRPr lang="en-GB" sz="3600" dirty="0">
              <a:solidFill>
                <a:schemeClr val="bg1"/>
              </a:solidFill>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AE26C541-3296-433F-A245-0EE9CE354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3868615" cy="4079632"/>
          </a:xfrm>
          <a:prstGeom prst="rect">
            <a:avLst/>
          </a:prstGeom>
        </p:spPr>
      </p:pic>
      <p:pic>
        <p:nvPicPr>
          <p:cNvPr id="32" name="Picture 31">
            <a:extLst>
              <a:ext uri="{FF2B5EF4-FFF2-40B4-BE49-F238E27FC236}">
                <a16:creationId xmlns:a16="http://schemas.microsoft.com/office/drawing/2014/main" id="{0990CF55-AB88-498B-BF48-FD1C6DD5D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8072" y="1"/>
            <a:ext cx="4555691" cy="4079632"/>
          </a:xfrm>
          <a:prstGeom prst="rect">
            <a:avLst/>
          </a:prstGeom>
        </p:spPr>
      </p:pic>
      <p:sp>
        <p:nvSpPr>
          <p:cNvPr id="33" name="Text Placeholder 14">
            <a:extLst>
              <a:ext uri="{FF2B5EF4-FFF2-40B4-BE49-F238E27FC236}">
                <a16:creationId xmlns:a16="http://schemas.microsoft.com/office/drawing/2014/main" id="{162433C7-10BF-4541-AA6F-3171105A4F9A}"/>
              </a:ext>
            </a:extLst>
          </p:cNvPr>
          <p:cNvSpPr txBox="1">
            <a:spLocks/>
          </p:cNvSpPr>
          <p:nvPr/>
        </p:nvSpPr>
        <p:spPr>
          <a:xfrm>
            <a:off x="22042208" y="5782040"/>
            <a:ext cx="20099447" cy="12348477"/>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gn="just">
              <a:lnSpc>
                <a:spcPct val="150000"/>
              </a:lnSpc>
              <a:spcBef>
                <a:spcPts val="0"/>
              </a:spcBef>
              <a:buNone/>
            </a:pPr>
            <a:r>
              <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dataset was located from Kaggle, this dataset was collected from U.S department of transportation. The dataset tracks the performance of domestic flights within the united states. Handling missing values – The dataset contains small percentage of missing values for certain columns like Departure delay, taxi out and so on. These rows containing missing values are dropped as they make up a very small portion of the dataset . </a:t>
            </a:r>
          </a:p>
          <a:p>
            <a:pPr marL="0" indent="0" algn="just">
              <a:lnSpc>
                <a:spcPct val="150000"/>
              </a:lnSpc>
              <a:spcBef>
                <a:spcPts val="0"/>
              </a:spcBef>
              <a:buNone/>
            </a:pPr>
            <a:r>
              <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Exploratory Data Analysis (EDA) is done to uncover relationships between different variables. It is followed by feature selection which helps to find best set of features that allows one to build useful models of studied phenomena. So here certain features like Airline, Origin Airport, Destination Airport, Distance, Departure Delay, Scheduled Time, Airtime, Taxi Out are selected for prediction of flight delay.</a:t>
            </a:r>
          </a:p>
          <a:p>
            <a:pPr marL="0" indent="0" algn="just">
              <a:lnSpc>
                <a:spcPct val="150000"/>
              </a:lnSpc>
              <a:spcBef>
                <a:spcPts val="0"/>
              </a:spcBef>
              <a:buNone/>
            </a:pPr>
            <a:r>
              <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First prediction of whether the flight will get delayed or not is done, this is useful for the airline management system to know how far these features can be altered to avoid delays. Also the percentage of delayed to non delayed can be predicted for a particular flight for which ,the origin airport name, destination airport name and airlines name are got as input from the user, based on which other features are extracted from the dataset and finally the user gets a pie-chart of percentage of delayed to non delayed status. </a:t>
            </a:r>
          </a:p>
          <a:p>
            <a:pPr marL="0" indent="0" algn="just">
              <a:lnSpc>
                <a:spcPct val="150000"/>
              </a:lnSpc>
              <a:spcBef>
                <a:spcPts val="0"/>
              </a:spcBef>
              <a:buNone/>
            </a:pPr>
            <a:r>
              <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Using regression techniques delay in minutes can be predicted which explains the changes in criterions in relation to changes in select predictors. This can be beneficial to airline management since they have all the features needed to prediction.</a:t>
            </a:r>
          </a:p>
          <a:p>
            <a:pPr marL="0" indent="0" algn="just">
              <a:lnSpc>
                <a:spcPct val="150000"/>
              </a:lnSpc>
              <a:spcBef>
                <a:spcPts val="0"/>
              </a:spcBef>
              <a:buNone/>
            </a:pPr>
            <a:r>
              <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,for a origin and destination , the airways are grouped by their company and for each airline company the score is calculated accordingly. Then the airlines are sorted according to their scores and recommendations are given to the user, based on which the user can select the airlines to book for his journey. These machine learning predictions are then deployed using Django created for user and airline transport system to get delays of flights and recommendations </a:t>
            </a:r>
          </a:p>
          <a:p>
            <a:pPr marL="0" indent="0" algn="just">
              <a:lnSpc>
                <a:spcPct val="150000"/>
              </a:lnSpc>
              <a:spcBef>
                <a:spcPts val="0"/>
              </a:spcBef>
              <a:buNone/>
            </a:pPr>
            <a:r>
              <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Bef>
                <a:spcPts val="0"/>
              </a:spcBef>
            </a:pPr>
            <a:endPar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pPr>
            <a:endPar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pPr>
            <a:endPar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pPr>
            <a:endParaRPr lang="en-US" sz="3000" dirty="0">
              <a:latin typeface="Times New Roman" panose="02020603050405020304" pitchFamily="18" charset="0"/>
              <a:cs typeface="Times New Roman" panose="02020603050405020304" pitchFamily="18" charset="0"/>
            </a:endParaRPr>
          </a:p>
        </p:txBody>
      </p:sp>
      <p:sp>
        <p:nvSpPr>
          <p:cNvPr id="35" name="Text Placeholder 4">
            <a:extLst>
              <a:ext uri="{FF2B5EF4-FFF2-40B4-BE49-F238E27FC236}">
                <a16:creationId xmlns:a16="http://schemas.microsoft.com/office/drawing/2014/main" id="{86ECC590-8285-4E8F-AC9C-C61907EDE6D8}"/>
              </a:ext>
            </a:extLst>
          </p:cNvPr>
          <p:cNvSpPr txBox="1">
            <a:spLocks/>
          </p:cNvSpPr>
          <p:nvPr/>
        </p:nvSpPr>
        <p:spPr>
          <a:xfrm>
            <a:off x="21808130" y="4444473"/>
            <a:ext cx="20333525" cy="707886"/>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gn="ctr">
              <a:buNone/>
            </a:pPr>
            <a:r>
              <a:rPr lang="en-US" sz="4400" b="1" dirty="0">
                <a:solidFill>
                  <a:schemeClr val="accent1">
                    <a:lumMod val="50000"/>
                  </a:schemeClr>
                </a:solidFill>
                <a:latin typeface="Calibri" panose="020F0502020204030204" pitchFamily="34" charset="0"/>
                <a:cs typeface="Calibri" panose="020F0502020204030204" pitchFamily="34" charset="0"/>
              </a:rPr>
              <a:t>MODULE DESCRIPTION</a:t>
            </a:r>
          </a:p>
        </p:txBody>
      </p:sp>
      <p:sp>
        <p:nvSpPr>
          <p:cNvPr id="36" name="Text Placeholder 4">
            <a:extLst>
              <a:ext uri="{FF2B5EF4-FFF2-40B4-BE49-F238E27FC236}">
                <a16:creationId xmlns:a16="http://schemas.microsoft.com/office/drawing/2014/main" id="{AECF9931-BB49-4C9C-AABD-038F202D787C}"/>
              </a:ext>
            </a:extLst>
          </p:cNvPr>
          <p:cNvSpPr txBox="1">
            <a:spLocks/>
          </p:cNvSpPr>
          <p:nvPr/>
        </p:nvSpPr>
        <p:spPr>
          <a:xfrm>
            <a:off x="22042208" y="19072041"/>
            <a:ext cx="20333525" cy="707886"/>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gn="ctr">
              <a:buNone/>
            </a:pPr>
            <a:r>
              <a:rPr lang="en-US" sz="4400" b="1" dirty="0">
                <a:solidFill>
                  <a:schemeClr val="accent1">
                    <a:lumMod val="50000"/>
                  </a:schemeClr>
                </a:solidFill>
                <a:latin typeface="Calibri" panose="020F0502020204030204" pitchFamily="34" charset="0"/>
                <a:cs typeface="Calibri" panose="020F0502020204030204" pitchFamily="34" charset="0"/>
              </a:rPr>
              <a:t>SCREENSHOTS</a:t>
            </a:r>
          </a:p>
        </p:txBody>
      </p:sp>
      <p:pic>
        <p:nvPicPr>
          <p:cNvPr id="37" name="Picture 36">
            <a:extLst>
              <a:ext uri="{FF2B5EF4-FFF2-40B4-BE49-F238E27FC236}">
                <a16:creationId xmlns:a16="http://schemas.microsoft.com/office/drawing/2014/main" id="{5AD82B5E-69FA-464C-A82B-C65C64E1528F}"/>
              </a:ext>
            </a:extLst>
          </p:cNvPr>
          <p:cNvPicPr/>
          <p:nvPr/>
        </p:nvPicPr>
        <p:blipFill>
          <a:blip r:embed="rId5">
            <a:extLst>
              <a:ext uri="{28A0092B-C50C-407E-A947-70E740481C1C}">
                <a14:useLocalDpi xmlns:a14="http://schemas.microsoft.com/office/drawing/2010/main" val="0"/>
              </a:ext>
            </a:extLst>
          </a:blip>
          <a:srcRect l="8838" r="8838"/>
          <a:stretch/>
        </p:blipFill>
        <p:spPr bwMode="auto">
          <a:xfrm>
            <a:off x="22042499" y="20133870"/>
            <a:ext cx="9596032" cy="5819999"/>
          </a:xfrm>
          <a:prstGeom prst="rect">
            <a:avLst/>
          </a:prstGeom>
          <a:ln>
            <a:noFill/>
          </a:ln>
          <a:extLst>
            <a:ext uri="{53640926-AAD7-44D8-BBD7-CCE9431645EC}">
              <a14:shadowObscured xmlns:a14="http://schemas.microsoft.com/office/drawing/2010/main"/>
            </a:ext>
          </a:extLst>
        </p:spPr>
      </p:pic>
      <p:pic>
        <p:nvPicPr>
          <p:cNvPr id="38" name="Picture 37">
            <a:extLst>
              <a:ext uri="{FF2B5EF4-FFF2-40B4-BE49-F238E27FC236}">
                <a16:creationId xmlns:a16="http://schemas.microsoft.com/office/drawing/2014/main" id="{166ABE2C-0695-4CD8-B67E-6C80FD2E911D}"/>
              </a:ext>
            </a:extLst>
          </p:cNvPr>
          <p:cNvPicPr/>
          <p:nvPr/>
        </p:nvPicPr>
        <p:blipFill>
          <a:blip r:embed="rId6" cstate="print">
            <a:extLst>
              <a:ext uri="{28A0092B-C50C-407E-A947-70E740481C1C}">
                <a14:useLocalDpi xmlns:a14="http://schemas.microsoft.com/office/drawing/2010/main" val="0"/>
              </a:ext>
            </a:extLst>
          </a:blip>
          <a:srcRect l="127" r="127"/>
          <a:stretch>
            <a:fillRect/>
          </a:stretch>
        </p:blipFill>
        <p:spPr bwMode="auto">
          <a:xfrm>
            <a:off x="32625792" y="20133870"/>
            <a:ext cx="9253731" cy="5754903"/>
          </a:xfrm>
          <a:prstGeom prst="rect">
            <a:avLst/>
          </a:prstGeom>
          <a:ln>
            <a:noFill/>
          </a:ln>
          <a:extLst>
            <a:ext uri="{53640926-AAD7-44D8-BBD7-CCE9431645EC}">
              <a14:shadowObscured xmlns:a14="http://schemas.microsoft.com/office/drawing/2010/main"/>
            </a:ext>
          </a:extLst>
        </p:spPr>
      </p:pic>
      <p:sp>
        <p:nvSpPr>
          <p:cNvPr id="39" name="Text Placeholder 4">
            <a:extLst>
              <a:ext uri="{FF2B5EF4-FFF2-40B4-BE49-F238E27FC236}">
                <a16:creationId xmlns:a16="http://schemas.microsoft.com/office/drawing/2014/main" id="{D4F31687-767C-4BCB-8EFB-96A47D98760C}"/>
              </a:ext>
            </a:extLst>
          </p:cNvPr>
          <p:cNvSpPr txBox="1">
            <a:spLocks/>
          </p:cNvSpPr>
          <p:nvPr/>
        </p:nvSpPr>
        <p:spPr>
          <a:xfrm>
            <a:off x="22042499" y="26091068"/>
            <a:ext cx="20333525" cy="707886"/>
          </a:xfrm>
          <a:prstGeom prst="rect">
            <a:avLst/>
          </a:prstGeom>
        </p:spPr>
        <p:txBody>
          <a:bodyPr/>
          <a:lstStyle>
            <a:lvl1pPr marL="660881" indent="-660881" algn="l" defTabSz="3806486" rtl="0" eaLnBrk="1" latinLnBrk="0" hangingPunct="1">
              <a:spcBef>
                <a:spcPct val="20000"/>
              </a:spcBef>
              <a:buFont typeface="Arial" pitchFamily="34" charset="0"/>
              <a:buChar char="•"/>
              <a:tabLst/>
              <a:defRPr sz="4162" kern="1200">
                <a:solidFill>
                  <a:schemeClr val="tx1"/>
                </a:solidFill>
                <a:latin typeface="+mn-lt"/>
                <a:ea typeface="+mn-ea"/>
                <a:cs typeface="+mn-cs"/>
              </a:defRPr>
            </a:lvl1pPr>
            <a:lvl2pPr marL="660881" indent="-660881" algn="l" defTabSz="3806486" rtl="0" eaLnBrk="1" latinLnBrk="0" hangingPunct="1">
              <a:spcBef>
                <a:spcPct val="20000"/>
              </a:spcBef>
              <a:buFont typeface="Arial" pitchFamily="34" charset="0"/>
              <a:buChar char="–"/>
              <a:tabLst/>
              <a:defRPr sz="3469" kern="1200">
                <a:solidFill>
                  <a:schemeClr val="tx1"/>
                </a:solidFill>
                <a:latin typeface="+mn-lt"/>
                <a:ea typeface="+mn-ea"/>
                <a:cs typeface="+mn-cs"/>
              </a:defRPr>
            </a:lvl2pPr>
            <a:lvl3pPr marL="660881" indent="-660881" algn="l" defTabSz="3806486" rtl="0" eaLnBrk="1" latinLnBrk="0" hangingPunct="1">
              <a:spcBef>
                <a:spcPct val="20000"/>
              </a:spcBef>
              <a:buFont typeface="Arial" pitchFamily="34" charset="0"/>
              <a:buChar char="•"/>
              <a:tabLst/>
              <a:defRPr sz="2775" kern="1200">
                <a:solidFill>
                  <a:schemeClr val="tx1"/>
                </a:solidFill>
                <a:latin typeface="+mn-lt"/>
                <a:ea typeface="+mn-ea"/>
                <a:cs typeface="+mn-cs"/>
              </a:defRPr>
            </a:lvl3pPr>
            <a:lvl4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4pPr>
            <a:lvl5pPr marL="660881" indent="-660881" algn="l" defTabSz="3806486" rtl="0" eaLnBrk="1" latinLnBrk="0" hangingPunct="1">
              <a:spcBef>
                <a:spcPct val="20000"/>
              </a:spcBef>
              <a:buFont typeface="Arial" pitchFamily="34" charset="0"/>
              <a:buChar char="»"/>
              <a:tabLst/>
              <a:defRPr sz="2082" kern="1200">
                <a:solidFill>
                  <a:schemeClr val="tx1"/>
                </a:solidFill>
                <a:latin typeface="+mn-lt"/>
                <a:ea typeface="+mn-ea"/>
                <a:cs typeface="+mn-cs"/>
              </a:defRPr>
            </a:lvl5pPr>
            <a:lvl6pPr marL="10467838"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6pPr>
            <a:lvl7pPr marL="12371079"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7pPr>
            <a:lvl8pPr marL="14274323"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8pPr>
            <a:lvl9pPr marL="16177566" indent="-951623" algn="l" defTabSz="3806486" rtl="0" eaLnBrk="1" latinLnBrk="0" hangingPunct="1">
              <a:spcBef>
                <a:spcPct val="20000"/>
              </a:spcBef>
              <a:buFont typeface="Arial" pitchFamily="34" charset="0"/>
              <a:buChar char="•"/>
              <a:defRPr sz="8326" kern="1200">
                <a:solidFill>
                  <a:schemeClr val="tx1"/>
                </a:solidFill>
                <a:latin typeface="+mn-lt"/>
                <a:ea typeface="+mn-ea"/>
                <a:cs typeface="+mn-cs"/>
              </a:defRPr>
            </a:lvl9pPr>
          </a:lstStyle>
          <a:p>
            <a:pPr marL="0" indent="0" algn="ctr">
              <a:buNone/>
            </a:pPr>
            <a:endParaRPr lang="en-US" sz="4400" b="1"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9579361"/>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47109E30-B7C3-1345-9678-CE24B6075D80}"/>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102D46E6-EB2E-3C46-91E1-F17DFCDB34E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146</TotalTime>
  <Words>605</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Arial Narrow</vt:lpstr>
      <vt:lpstr>Calibri</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Sai Prasaad</cp:lastModifiedBy>
  <cp:revision>27</cp:revision>
  <cp:lastPrinted>2021-04-05T16:34:34Z</cp:lastPrinted>
  <dcterms:created xsi:type="dcterms:W3CDTF">2019-01-10T01:13:07Z</dcterms:created>
  <dcterms:modified xsi:type="dcterms:W3CDTF">2021-04-05T16:36:02Z</dcterms:modified>
</cp:coreProperties>
</file>