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9" d="100"/>
          <a:sy n="19" d="100"/>
        </p:scale>
        <p:origin x="13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92E7C-1C37-42B0-8CC0-0D99B8D4350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1CF42-6655-437C-83E2-371F461F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423B-3D13-4363-892F-61232BC60CD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9650-BD0E-418E-8AC0-67EAB09A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9C26BE-CB38-4ABD-A488-4C504F5D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73" y="975984"/>
            <a:ext cx="41896145" cy="4136344"/>
          </a:xfrm>
        </p:spPr>
        <p:txBody>
          <a:bodyPr>
            <a:normAutofit/>
          </a:bodyPr>
          <a:lstStyle/>
          <a:p>
            <a:r>
              <a:rPr lang="en-US" dirty="0"/>
              <a:t>PREDICT FLIGHT DELAYS USING </a:t>
            </a:r>
          </a:p>
          <a:p>
            <a:r>
              <a:rPr lang="en-US" dirty="0"/>
              <a:t>SUPERVISED MACHINE LEARNING TECHNIQUE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BC64-9AFE-421A-B5D9-3D2ECD0B6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1" y="0"/>
            <a:ext cx="4311827" cy="515389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D684663-62D3-41F6-BB07-4B23C37CB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944" y="290947"/>
            <a:ext cx="5636347" cy="5273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0E02AA-426A-4FF6-8850-891C6F4ECFF2}"/>
              </a:ext>
            </a:extLst>
          </p:cNvPr>
          <p:cNvSpPr/>
          <p:nvPr/>
        </p:nvSpPr>
        <p:spPr>
          <a:xfrm>
            <a:off x="0" y="24855055"/>
            <a:ext cx="42794238" cy="5412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7C24A-4BDC-41B4-866D-D8F7BBF6F95D}"/>
              </a:ext>
            </a:extLst>
          </p:cNvPr>
          <p:cNvSpPr txBox="1"/>
          <p:nvPr/>
        </p:nvSpPr>
        <p:spPr>
          <a:xfrm>
            <a:off x="0" y="24979745"/>
            <a:ext cx="186205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Contact:</a:t>
            </a:r>
          </a:p>
          <a:p>
            <a:r>
              <a:rPr lang="en-US" sz="8000" dirty="0"/>
              <a:t>St. Joseph's College of Engineering</a:t>
            </a:r>
          </a:p>
          <a:p>
            <a:r>
              <a:rPr lang="en-US" sz="8000" dirty="0"/>
              <a:t>OMR, Semmanchery,</a:t>
            </a:r>
          </a:p>
          <a:p>
            <a:r>
              <a:rPr lang="en-US" sz="8000" dirty="0"/>
              <a:t>Chennai 600119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6BF36-6FC3-493C-87BC-789780485BDC}"/>
              </a:ext>
            </a:extLst>
          </p:cNvPr>
          <p:cNvSpPr txBox="1"/>
          <p:nvPr/>
        </p:nvSpPr>
        <p:spPr>
          <a:xfrm>
            <a:off x="20352327" y="25250517"/>
            <a:ext cx="18620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Guided By:</a:t>
            </a:r>
          </a:p>
          <a:p>
            <a:r>
              <a:rPr lang="en-US" sz="8000" dirty="0"/>
              <a:t>Mr. S. Vinu, M.E., (Ph.D.)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D4D66-723D-41AE-9FF2-6FDB475AC0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746" y="5709275"/>
            <a:ext cx="15253854" cy="8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Prasaad</dc:creator>
  <cp:lastModifiedBy>Sai Prasaad</cp:lastModifiedBy>
  <cp:revision>5</cp:revision>
  <dcterms:created xsi:type="dcterms:W3CDTF">2021-04-05T15:14:30Z</dcterms:created>
  <dcterms:modified xsi:type="dcterms:W3CDTF">2021-04-05T15:26:28Z</dcterms:modified>
</cp:coreProperties>
</file>