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66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04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727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75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7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15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16060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519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56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40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907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B9C7E-11CE-4EA2-856C-D2DA501662CC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97F3F-365B-4407-91E5-0C23F00285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42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CA694-964E-6504-56D7-C3F48222D6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Vision AI : Image Recognition</a:t>
            </a:r>
            <a:endParaRPr lang="en-IN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03838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051FA-16AA-FD68-7F6B-F49FD4F3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0BD32-76E1-EE91-919E-E0D1156C3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2363"/>
          </a:xfrm>
        </p:spPr>
        <p:txBody>
          <a:bodyPr>
            <a:normAutofit/>
          </a:bodyPr>
          <a:lstStyle/>
          <a:p>
            <a:r>
              <a:rPr lang="en-US" b="1" dirty="0">
                <a:latin typeface="Aptos" panose="020B0004020202020204" pitchFamily="34" charset="0"/>
              </a:rPr>
              <a:t>Overview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002BBF-0A39-B281-2DA5-C9049FCD2818}"/>
              </a:ext>
            </a:extLst>
          </p:cNvPr>
          <p:cNvSpPr txBox="1"/>
          <p:nvPr/>
        </p:nvSpPr>
        <p:spPr>
          <a:xfrm>
            <a:off x="579120" y="1567973"/>
            <a:ext cx="11155680" cy="3908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ptos" panose="020B0004020202020204" pitchFamily="34" charset="0"/>
              </a:rPr>
              <a:t> Goal:</a:t>
            </a:r>
            <a:r>
              <a:rPr lang="en-US" altLang="en-US" sz="2800" dirty="0">
                <a:latin typeface="Aptos" panose="020B0004020202020204" pitchFamily="34" charset="0"/>
              </a:rPr>
              <a:t> Build a functional image recognition system using Python, CNNs, and transfer learning in just 5 days.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ptos" panose="020B0004020202020204" pitchFamily="34" charset="0"/>
              </a:rPr>
              <a:t> Dataset:</a:t>
            </a:r>
            <a:r>
              <a:rPr lang="en-US" altLang="en-US" sz="2800" dirty="0">
                <a:latin typeface="Aptos" panose="020B0004020202020204" pitchFamily="34" charset="0"/>
              </a:rPr>
              <a:t> CIFAR-10 (60,000 32x32 color images in 10 classes).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ptos" panose="020B0004020202020204" pitchFamily="34" charset="0"/>
              </a:rPr>
              <a:t> Why it matters:</a:t>
            </a:r>
            <a:r>
              <a:rPr lang="en-US" altLang="en-US" sz="2800" dirty="0">
                <a:latin typeface="Aptos" panose="020B0004020202020204" pitchFamily="34" charset="0"/>
              </a:rPr>
              <a:t> Image recognition is a cornerstone of AI with applications in healthcare, security, and autonomous systems. Learning this prepares you for high-demand AI roles.</a:t>
            </a:r>
          </a:p>
        </p:txBody>
      </p:sp>
    </p:spTree>
    <p:extLst>
      <p:ext uri="{BB962C8B-B14F-4D97-AF65-F5344CB8AC3E}">
        <p14:creationId xmlns:p14="http://schemas.microsoft.com/office/powerpoint/2010/main" val="24311686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9B04D-2294-434F-5CB7-47F4A2BF0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3403-E8A8-FDE8-7D6F-E1072A14E4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2363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Dataset &amp; Custom CNN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183D21-358E-0310-0C51-BC2248E97AF4}"/>
              </a:ext>
            </a:extLst>
          </p:cNvPr>
          <p:cNvSpPr txBox="1"/>
          <p:nvPr/>
        </p:nvSpPr>
        <p:spPr>
          <a:xfrm>
            <a:off x="518160" y="1253013"/>
            <a:ext cx="11155680" cy="3890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  Day 1:</a:t>
            </a:r>
            <a:r>
              <a:rPr lang="en-US" altLang="en-US" sz="2800" dirty="0">
                <a:latin typeface="Arial" panose="020B0604020202020204" pitchFamily="34" charset="0"/>
              </a:rPr>
              <a:t> Loaded CIFAR-10 dataset, normalized pixel values to [0,1], visualized sample images.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  Day 2:</a:t>
            </a:r>
            <a:r>
              <a:rPr lang="en-US" altLang="en-US" sz="2800" dirty="0">
                <a:latin typeface="Arial" panose="020B0604020202020204" pitchFamily="34" charset="0"/>
              </a:rPr>
              <a:t> Built a custom CNN with 3 convolutional layers and dense layers.</a:t>
            </a:r>
          </a:p>
          <a:p>
            <a:pPr lvl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  Training:</a:t>
            </a:r>
            <a:r>
              <a:rPr lang="en-US" altLang="en-US" sz="2800" dirty="0">
                <a:latin typeface="Arial" panose="020B0604020202020204" pitchFamily="34" charset="0"/>
              </a:rPr>
              <a:t> Trained for 10 epochs; achieved baseline accuracy around 70%.</a:t>
            </a:r>
          </a:p>
        </p:txBody>
      </p:sp>
    </p:spTree>
    <p:extLst>
      <p:ext uri="{BB962C8B-B14F-4D97-AF65-F5344CB8AC3E}">
        <p14:creationId xmlns:p14="http://schemas.microsoft.com/office/powerpoint/2010/main" val="12189027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3CFC3-02A0-600C-6ECA-2AB0CE22A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AC0F0-8E56-3DC8-0AB2-32AB66798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2363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Data Augmentation &amp; Evaluation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622214-5245-526F-D723-8CB418DE31DC}"/>
              </a:ext>
            </a:extLst>
          </p:cNvPr>
          <p:cNvSpPr txBox="1"/>
          <p:nvPr/>
        </p:nvSpPr>
        <p:spPr>
          <a:xfrm>
            <a:off x="518160" y="1253013"/>
            <a:ext cx="11155680" cy="514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 Augmentation techniques: Rotation, horizontal flipping, zoom, and shifting to diversify training data.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 Impact: Improved model robustness and accuracy by augmenting limited data.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 Evaluation metrics: Accuracy, precision, recall, and F1-score calculated; confusion matrix visualized for class-wise performance.</a:t>
            </a:r>
          </a:p>
        </p:txBody>
      </p:sp>
    </p:spTree>
    <p:extLst>
      <p:ext uri="{BB962C8B-B14F-4D97-AF65-F5344CB8AC3E}">
        <p14:creationId xmlns:p14="http://schemas.microsoft.com/office/powerpoint/2010/main" val="15150590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A8B34-9643-2584-6A87-33EF34436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919F4-7DEE-2711-F4E1-B12ADEA0B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2363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Transfer Learning &amp; Fine-Tuning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EF031-DD52-2A25-522E-301DCC77DDC2}"/>
              </a:ext>
            </a:extLst>
          </p:cNvPr>
          <p:cNvSpPr txBox="1"/>
          <p:nvPr/>
        </p:nvSpPr>
        <p:spPr>
          <a:xfrm>
            <a:off x="518160" y="1253013"/>
            <a:ext cx="11155680" cy="4285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Model: Used MobileNetV2 pre-trained on ImageNet as base.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Method: Frozen base layers, added custom classifier, then fine-tuned last layers.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Results: Transfer learning significantly improved accuracy of 85%, reduced training time.</a:t>
            </a:r>
          </a:p>
        </p:txBody>
      </p:sp>
    </p:spTree>
    <p:extLst>
      <p:ext uri="{BB962C8B-B14F-4D97-AF65-F5344CB8AC3E}">
        <p14:creationId xmlns:p14="http://schemas.microsoft.com/office/powerpoint/2010/main" val="22674747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3D047-7E81-3998-B920-89696E653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F3F84-F25B-DFCB-98DD-FCE7520C0B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122363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Demo &amp; Future Work</a:t>
            </a:r>
            <a:endParaRPr lang="en-IN" b="1" dirty="0">
              <a:latin typeface="Aptos" panose="020B00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8599E7-4DA8-0E75-D9A8-926F4236275A}"/>
              </a:ext>
            </a:extLst>
          </p:cNvPr>
          <p:cNvSpPr txBox="1"/>
          <p:nvPr/>
        </p:nvSpPr>
        <p:spPr>
          <a:xfrm>
            <a:off x="518160" y="1253013"/>
            <a:ext cx="11155680" cy="2561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 Final model saved: transfer_model.h5 for deployment.</a:t>
            </a:r>
          </a:p>
          <a:p>
            <a:pPr lvl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ptos" panose="020B0004020202020204" pitchFamily="34" charset="0"/>
              </a:rPr>
              <a:t> Skills gained: Data preprocessing, CNN training, augmentation, transfer learning, model deployment.</a:t>
            </a:r>
          </a:p>
        </p:txBody>
      </p:sp>
    </p:spTree>
    <p:extLst>
      <p:ext uri="{BB962C8B-B14F-4D97-AF65-F5344CB8AC3E}">
        <p14:creationId xmlns:p14="http://schemas.microsoft.com/office/powerpoint/2010/main" val="7735523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37C7D-F4CF-D4DB-22D6-D719EBADB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8372A-942D-5D13-B560-6002821122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867818"/>
            <a:ext cx="12192000" cy="1122363"/>
          </a:xfrm>
        </p:spPr>
        <p:txBody>
          <a:bodyPr>
            <a:normAutofit/>
          </a:bodyPr>
          <a:lstStyle/>
          <a:p>
            <a:r>
              <a:rPr lang="en-IN" dirty="0">
                <a:latin typeface="Aptos" panose="020B0004020202020204" pitchFamily="34" charset="0"/>
              </a:rPr>
              <a:t>Thank you</a:t>
            </a:r>
            <a:endParaRPr lang="en-IN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161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</TotalTime>
  <Words>262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Office Theme</vt:lpstr>
      <vt:lpstr>Vision AI : Image Recognition</vt:lpstr>
      <vt:lpstr>Overview</vt:lpstr>
      <vt:lpstr>Dataset &amp; Custom CNN</vt:lpstr>
      <vt:lpstr>Data Augmentation &amp; Evaluation</vt:lpstr>
      <vt:lpstr>Transfer Learning &amp; Fine-Tuning</vt:lpstr>
      <vt:lpstr>Demo &amp; 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 prasaad</dc:creator>
  <cp:lastModifiedBy>sai prasaad</cp:lastModifiedBy>
  <cp:revision>1</cp:revision>
  <dcterms:created xsi:type="dcterms:W3CDTF">2025-08-10T15:41:36Z</dcterms:created>
  <dcterms:modified xsi:type="dcterms:W3CDTF">2025-08-10T15:49:55Z</dcterms:modified>
</cp:coreProperties>
</file>