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90" r:id="rId5"/>
    <p:sldId id="285" r:id="rId6"/>
    <p:sldId id="310" r:id="rId7"/>
    <p:sldId id="260" r:id="rId8"/>
    <p:sldId id="309" r:id="rId9"/>
    <p:sldId id="311" r:id="rId10"/>
    <p:sldId id="312" r:id="rId11"/>
    <p:sldId id="313" r:id="rId12"/>
    <p:sldId id="314" r:id="rId13"/>
    <p:sldId id="306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75" d="100"/>
          <a:sy n="75" d="100"/>
        </p:scale>
        <p:origin x="1205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054B-1787-E5ED-9702-6594508B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F1CD8-B7D4-AA8A-F8DE-E7A571323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3692-A5EF-119B-634F-5E6B1A82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CB6F-FB28-6926-3702-94A59D00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4C1B-CDD2-3ED3-4CE8-81DF402A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6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9DD1-5E48-3ADD-8C81-625A4BD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8053C-A3C9-D590-E687-A758B028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CADD-6649-64F2-C805-D6CA8512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854A-E7EA-62CC-53E7-17E6691D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1B03-DBFA-52B2-9E19-5D401AB2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3BD06-DA93-1ED6-B6F3-2F06A798B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359AD-B599-82DD-FC40-660CD6C03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566A-00F4-CB62-4B61-7959CE6B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2CB7-A917-3E26-E682-78528812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97D2-3BC2-2328-49DE-F7BDAA84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2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885F-A8DC-31E5-86CF-6F6F74BA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68CA-4DDD-7034-372F-24F47BEE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88B2-8341-611F-E70F-30B87B64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008AE-2FC9-9E1E-6355-3647BC69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0013-C9C4-D355-8B4C-21D48546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3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5D87-48A9-8CBA-7653-A5A6E815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6DAAA-A966-9347-00F7-F723CF98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D2B17-F803-0E11-3EB1-EED003F0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774AF-3479-5A52-3C1B-7A9384A7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FA4B-B251-D353-3AC5-92224657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9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702A-FE03-EAC6-A73B-703A1A0B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2CBA-F140-29FE-9043-614147304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F2196-2D52-F6C4-B130-480C623CC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DC0A2-5707-9EA0-322A-294B3542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AC80-306E-173C-C0DE-13BF986F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D970A-7AF0-475B-9DD9-19B39D0D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5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892B-918B-2F2D-EEAF-7456F645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201E7-1E14-9343-6029-E10E6A31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163CF-0928-0BC8-766D-7FD81A53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E69C3-F9E8-3C11-BC9A-A2B82AB1C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C2120-C496-97E2-7259-355A55D77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A1F48-3B53-465A-E76E-CAB68A84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E574-0BDD-9642-011A-21004A8B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574D4-57DF-4536-1A0F-651EFDE5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95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8252-12C9-A76A-0732-CFB5758E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A22A2-94D5-6051-905C-BA683D6D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74494-FAA5-0B0A-7F84-3F17E92C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5764B-73E6-69B9-690C-803D1602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1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25B0D-E892-6690-82F4-D56CC173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329E4-3E5F-BD9C-6A71-5B9B2BDA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92D68-5275-3E57-91FA-05F46DFB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3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B20C-AE28-FED0-2A11-FD5811AB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7F843-7772-CEB3-6C8D-D1226E10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6CBEB-64CF-4F97-665F-3C644F1D9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8F49-9DBC-5F88-9F20-B0F68B24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03B69-DB9E-6CE1-64E1-FCE9A050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5FE9B-9282-3CFB-D200-51052E1E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6E13-87BB-3521-8104-7F66914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BE9C2-8D3C-EA1E-3A33-FFCF970F3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57594-A171-592F-E27A-76C6417EA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666F9-2614-9C0A-4579-83420DF1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50EA-4CC9-4070-A31F-3B88E5ABE07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1A221-8886-A61B-D528-A53242C6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184F6-CE25-2E90-381B-20BDAC8B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588DC-0DB4-0B11-8C78-5CC1EFB9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CF01-ABA7-87E8-6AC0-04D1DE7A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0E1C-D055-51FA-064A-3D7F949B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50EA-4CC9-4070-A31F-3B88E5ABE07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0C996-8B99-86D1-B834-956CC39A9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5296-9302-6E28-02A4-FD4C8495D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0D05-DAD4-47D4-B253-2511159EC1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3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" y="378895"/>
            <a:ext cx="11951855" cy="142301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Plant Health Assistant Using CNN and NLP for Disease Detection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0002" y="2545542"/>
            <a:ext cx="5978237" cy="295101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SAI CHAITANYA</a:t>
            </a:r>
            <a:r>
              <a:rPr lang="en-US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(TEAM LEADER) 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SHIKHA PANDEY 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KAVYA KASAM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SAIPRASAD GENTEM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ARAV HANSHIK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THILAK KUMAR</a:t>
            </a:r>
            <a:endParaRPr lang="en-US" sz="8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5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								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34DC-9F5D-1667-9E8C-1009D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33DB6C-AD8B-4B2C-707C-9CFE5C6B80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450" y="2011681"/>
            <a:ext cx="5492030" cy="358433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14AA4C-AA07-13CE-D67B-DCF6B172E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4240"/>
            <a:ext cx="5774742" cy="334264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47151B-92AE-570A-9C23-F8F86C973ED0}"/>
              </a:ext>
            </a:extLst>
          </p:cNvPr>
          <p:cNvSpPr txBox="1"/>
          <p:nvPr/>
        </p:nvSpPr>
        <p:spPr>
          <a:xfrm>
            <a:off x="2346960" y="5732342"/>
            <a:ext cx="192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A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D38B4-1221-AC02-B2C8-A7C860D8254E}"/>
              </a:ext>
            </a:extLst>
          </p:cNvPr>
          <p:cNvSpPr txBox="1"/>
          <p:nvPr/>
        </p:nvSpPr>
        <p:spPr>
          <a:xfrm>
            <a:off x="8458200" y="5596015"/>
            <a:ext cx="192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92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141A-C45C-53E0-A81F-27F05174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NATURAL LANGUAGE PROCESSING(NLP)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3889-7265-DCAA-C54B-917EFD25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516"/>
            <a:ext cx="10928927" cy="475066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is a branch of artificial intelligence focused on enabling computers to understand and interact with human language.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Extracts meaningful information from text, like identifying sentiments and key entities.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Converts spoken language into text for voice commands and transcription.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Produces human-like text based on prompts, useful for chatbots and content creation.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Uses techniques like tokenization, parsing, and semantic analysis.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Employs advanced models such as transformers (e.g., BERT, GPT) for understanding and generating language.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3DA77-B7C0-4C31-4AB9-C67FC2EB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16" y="4392882"/>
            <a:ext cx="4688465" cy="214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8F3A2-AF9F-2D01-5F77-962BACB02204}"/>
              </a:ext>
            </a:extLst>
          </p:cNvPr>
          <p:cNvSpPr txBox="1"/>
          <p:nvPr/>
        </p:nvSpPr>
        <p:spPr>
          <a:xfrm>
            <a:off x="4963160" y="6492875"/>
            <a:ext cx="198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HUGGING FACE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7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CA4-413E-7E8A-CB9D-2114334B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300C376-C22B-A8F7-A792-9FFE0FEDF8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90688"/>
            <a:ext cx="5181600" cy="389459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FBA8B8-17F3-4239-E05B-8843BDBB78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199" y="2574383"/>
            <a:ext cx="5181600" cy="273190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BEAFF8-DB1F-94F6-4585-14B6AC938E87}"/>
              </a:ext>
            </a:extLst>
          </p:cNvPr>
          <p:cNvSpPr txBox="1"/>
          <p:nvPr/>
        </p:nvSpPr>
        <p:spPr>
          <a:xfrm>
            <a:off x="2336800" y="5913120"/>
            <a:ext cx="665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WORKING MODEL OF NLP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81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FCAF-EBBE-6A4D-4A58-232F02DA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91" y="43531"/>
            <a:ext cx="2664269" cy="7997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DECD8-9ABD-1BA7-DA7A-5BAB858187F3}"/>
              </a:ext>
            </a:extLst>
          </p:cNvPr>
          <p:cNvSpPr txBox="1"/>
          <p:nvPr/>
        </p:nvSpPr>
        <p:spPr>
          <a:xfrm>
            <a:off x="2880360" y="26416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OUTPUT OF PLANT DISEASE DESCRIPTION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C65D9C-CD22-D1FE-1011-617A119C0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225" y="740661"/>
            <a:ext cx="8943415" cy="190093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7D49D2-2DC3-221C-2FC3-4B478A4A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910" y="3099076"/>
            <a:ext cx="4367240" cy="2854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874DF4-A313-6A20-B705-0CE11976AEF0}"/>
              </a:ext>
            </a:extLst>
          </p:cNvPr>
          <p:cNvSpPr txBox="1"/>
          <p:nvPr/>
        </p:nvSpPr>
        <p:spPr>
          <a:xfrm>
            <a:off x="2870200" y="6032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OUTPUT OF QUESTIONING - ANSWERING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8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694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694" y="1422320"/>
            <a:ext cx="10974666" cy="48135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Disease Detection: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a high accuracy of 96.77% on training data and 87.69% on validation data, demonstrating the effectiveness of our CNN-based model in identifying plant diseases.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Interaction: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Utilizes NLP for generating detailed disease descriptions and answering user queries, providing a comprehensive and user-friendly experience.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Integration: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Combines image classification and natural language processing to offer a smart solution for plant health management, integrating text-to-speech for accessibility.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for further improvements with additional datasets, real-time monitoring, and expanded disease coverage to enhance overall system performance and applicability.</a:t>
            </a:r>
          </a:p>
          <a:p>
            <a:pPr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5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02D8A2F-E0AC-E7AE-3124-B147EC83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43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18" y="340286"/>
            <a:ext cx="10194500" cy="94176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02" y="1282045"/>
            <a:ext cx="11318280" cy="523567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project focuses on developing an integrated system for detecting and diagnosing plant diseases using AI technologies.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Analysis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Convolutional Neural Network (CNN) is used to analyze plant images and identify diseases with high accuracy.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GPT-2 model generates detailed descriptions of the detected diseases, including symptoms, causes, and treatment methods.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generated descriptions are converted into speech, allowing users to receive audible information on disease management.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question-answering system is implemented to provide specific answers to user queries about plant diseases.</a:t>
            </a: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entire system is deployed as a web-based application, making it accessible to farmers and agricultural professionals.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user-friendly tool to help manage and mitigate plant diseases, ultimately aiming to improve crop health and productivity.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47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72" y="1062318"/>
            <a:ext cx="11085402" cy="54123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Farmers and agricultural professionals often struggle to identify and manage plant diseases quickly and accurately. Traditional methods of diagnosing plant diseases can be time-consuming and require expert knowledge.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Needed: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a need for an automated system that can: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Plant Diseases: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Quickly identify plant diseases from images of plant leaves.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Disease Information: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detailed descriptions of each disease, including symptoms, causes, and treatments.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Questions: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answers to specific questions about plant diseases.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to Speech: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audible descriptions to assist users who prefer listening over reading.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comprehensive web-based tool that uses AI technologies to make plant disease detection and management easier, faster, and more accessible for users.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3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B1DE-9D7C-FA8B-637C-22E636DC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53" y="128258"/>
            <a:ext cx="10515600" cy="132556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78A68-8D7B-7AC8-747B-CBE214183EC7}"/>
              </a:ext>
            </a:extLst>
          </p:cNvPr>
          <p:cNvSpPr txBox="1"/>
          <p:nvPr/>
        </p:nvSpPr>
        <p:spPr>
          <a:xfrm>
            <a:off x="745292" y="1453821"/>
            <a:ext cx="9830343" cy="411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train and evaluate the plant disease detection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with labels indicating plant types and disease status.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and Labels: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Scab, Black Rot, Cedar Apple Rust,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Blueberry: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Cherry: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Powdery Mildew,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Grape: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 Rot, Esca, Leaf Blight,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Peach: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Bacterial Spot,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Pepper: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Bacterial Spot,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Potato: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Blight, Late Blight, Healthy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Tomato: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diseases including Bacterial Spot, Early Blight, and more, Healthy</a:t>
            </a:r>
          </a:p>
        </p:txBody>
      </p:sp>
    </p:spTree>
    <p:extLst>
      <p:ext uri="{BB962C8B-B14F-4D97-AF65-F5344CB8AC3E}">
        <p14:creationId xmlns:p14="http://schemas.microsoft.com/office/powerpoint/2010/main" val="307531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65101"/>
            <a:ext cx="10998200" cy="863599"/>
          </a:xfrm>
        </p:spPr>
        <p:txBody>
          <a:bodyPr>
            <a:normAutofit/>
          </a:bodyPr>
          <a:lstStyle/>
          <a:p>
            <a:r>
              <a:rPr lang="en-IN" sz="24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73" y="1256145"/>
            <a:ext cx="10998200" cy="471054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collected images of various plant diseases and healthy plants, categorized into different plant types and diseases.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collected images were labeled and preprocessed. This involved resizing the images, normalizing pixel values, and augmenting the dataset to improve model robustness.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used a Convolutional Neural Network (CNN) for image classification. The model was trained on the labeled images, with performance evaluated using accuracy and loss metrics.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enhanced functionality, we incorporated NLP to generate detailed descriptions of plant diseases using GPT-2. Additionally, we converted these descriptions to speech for accessibility.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trained model and integrated features were deployed on Azure, enabling real-time plant disease detection and information delivery.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C903-08B9-A671-1A27-4B002475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</a:t>
            </a:r>
            <a:endParaRPr lang="en-IN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F67960-87A3-67C5-2A3A-E24508B5C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1768" y="1825625"/>
            <a:ext cx="4902464" cy="4351338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EC429F5-1073-A8E6-D008-8E945879A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81729" y="1825625"/>
            <a:ext cx="4694542" cy="4351338"/>
          </a:xfrm>
        </p:spPr>
      </p:pic>
    </p:spTree>
    <p:extLst>
      <p:ext uri="{BB962C8B-B14F-4D97-AF65-F5344CB8AC3E}">
        <p14:creationId xmlns:p14="http://schemas.microsoft.com/office/powerpoint/2010/main" val="229533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8449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(Convolutional Neural Networks)</a:t>
            </a: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F8020C-DC13-9EAE-6F51-B124186C2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074" y="1802221"/>
            <a:ext cx="10825017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is a type of deep learning model designed to analyze visual data, like images.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use layers of filters (called convolutional layers) to automatically detect patterns in images, such as edges, shapes, and textures.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are highly effective in recognizing objects and features in images, making them ideal for tasks like image classification, object detection, and medical image analysis.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are used in various fields, including self-driving cars, facial recognition, and, in our project, detecting plant diseases from images.</a:t>
            </a:r>
          </a:p>
        </p:txBody>
      </p:sp>
    </p:spTree>
    <p:extLst>
      <p:ext uri="{BB962C8B-B14F-4D97-AF65-F5344CB8AC3E}">
        <p14:creationId xmlns:p14="http://schemas.microsoft.com/office/powerpoint/2010/main" val="141378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8212-7781-DCB8-9F6C-D57A6E7D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3E5E83-873C-E9A7-F8BC-B58B4662A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62" y="1930241"/>
            <a:ext cx="9134475" cy="32480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9AF4B-5A62-FFD7-12F7-C828ECBA744A}"/>
              </a:ext>
            </a:extLst>
          </p:cNvPr>
          <p:cNvSpPr txBox="1"/>
          <p:nvPr/>
        </p:nvSpPr>
        <p:spPr>
          <a:xfrm>
            <a:off x="4356100" y="5435608"/>
            <a:ext cx="347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MODEL OF CNN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0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C722-357F-2B68-63EC-A1D82051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STREAMLIT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B9D0-918D-869A-E6FA-6E1C6F13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09" y="1690688"/>
            <a:ext cx="1089198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an open-source Python library that enables you to create interactive web applications for data science and machine learning projects.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you can quickly build intuitive and visually appealing user interfaces directly from your Python scripts, allowing you to showcase your data analysis and machine learning models effortlessly.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simplifies the process of developing and deploying web applications, making it accessible to both beginners and experienced developers.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 install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 your_script.py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4912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1026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Smart Plant Health Assistant Using CNN and NLP for Disease Detection</vt:lpstr>
      <vt:lpstr>ABSTRACT</vt:lpstr>
      <vt:lpstr>PROBLEM STATEMENT</vt:lpstr>
      <vt:lpstr>DATASET</vt:lpstr>
      <vt:lpstr>METHODOLOGY</vt:lpstr>
      <vt:lpstr>DATA PREPARATION</vt:lpstr>
      <vt:lpstr>INTRODUCTION TO CNN (Convolutional Neural Networks)</vt:lpstr>
      <vt:lpstr>Convolutional Neural Networks</vt:lpstr>
      <vt:lpstr>INTRODUCTION TO STREAMLIT</vt:lpstr>
      <vt:lpstr>RESULTS</vt:lpstr>
      <vt:lpstr>INTRODUCTION TO NATURAL LANGUAGE PROCESSING(NLP)</vt:lpstr>
      <vt:lpstr>NATURAL LANGUAGE PROCESSING</vt:lpstr>
      <vt:lpstr>   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Detection Mechanism in Mobile Ad-hoc Networks to Detect Jamming Attacks</dc:title>
  <dc:creator>Srenitha Daram</dc:creator>
  <cp:lastModifiedBy>Veeranki Sai Chaitanya</cp:lastModifiedBy>
  <cp:revision>73</cp:revision>
  <dcterms:created xsi:type="dcterms:W3CDTF">2024-01-18T16:57:39Z</dcterms:created>
  <dcterms:modified xsi:type="dcterms:W3CDTF">2024-09-02T15:14:30Z</dcterms:modified>
</cp:coreProperties>
</file>