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9" r:id="rId3"/>
    <p:sldId id="262" r:id="rId4"/>
    <p:sldId id="290" r:id="rId5"/>
    <p:sldId id="285" r:id="rId6"/>
    <p:sldId id="310" r:id="rId7"/>
    <p:sldId id="260" r:id="rId8"/>
    <p:sldId id="309" r:id="rId9"/>
    <p:sldId id="311" r:id="rId10"/>
    <p:sldId id="312" r:id="rId11"/>
    <p:sldId id="313" r:id="rId12"/>
    <p:sldId id="314" r:id="rId13"/>
    <p:sldId id="306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8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42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2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6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4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7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3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1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9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3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50EA-4CC9-4070-A31F-3B88E5ABE078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" y="378895"/>
            <a:ext cx="11951855" cy="142301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Plant Health Assistant Using CNN and NLP for Disease Detection</a:t>
            </a:r>
            <a:endParaRPr lang="en-IN" sz="2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0002" y="2545542"/>
            <a:ext cx="5978237" cy="295101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SAI CHAITANYA</a:t>
            </a:r>
            <a:r>
              <a:rPr lang="en-US" sz="8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(TEAM LEADER) 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SHIKHA PANDEY 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KAVYA KASAM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SAIPRASAD GENTEM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ARAV HANSHIK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THILAK KUMAR</a:t>
            </a:r>
          </a:p>
          <a:p>
            <a:endParaRPr lang="en-US" sz="15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								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4DC-9F5D-1667-9E8C-1009D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33DB6C-AD8B-4B2C-707C-9CFE5C6B80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450" y="2011681"/>
            <a:ext cx="5492030" cy="358433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14AA4C-AA07-13CE-D67B-DCF6B172E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8869" y="2179782"/>
            <a:ext cx="5249763" cy="303876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47151B-92AE-570A-9C23-F8F86C973ED0}"/>
              </a:ext>
            </a:extLst>
          </p:cNvPr>
          <p:cNvSpPr txBox="1"/>
          <p:nvPr/>
        </p:nvSpPr>
        <p:spPr>
          <a:xfrm>
            <a:off x="2346960" y="5732342"/>
            <a:ext cx="192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A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D38B4-1221-AC02-B2C8-A7C860D8254E}"/>
              </a:ext>
            </a:extLst>
          </p:cNvPr>
          <p:cNvSpPr txBox="1"/>
          <p:nvPr/>
        </p:nvSpPr>
        <p:spPr>
          <a:xfrm>
            <a:off x="8458200" y="5596015"/>
            <a:ext cx="192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92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41A-C45C-53E0-A81F-27F05174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NATURAL LANGUAGE PROCESSING(NLP)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3889-7265-DCAA-C54B-917EFD25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16"/>
            <a:ext cx="10928927" cy="47506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a branch of artificial intelligence focused on enabling computers to understand and interact with human language.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meaningful information from text, like identifying sentiments and key entities.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Converts spoken language into text for voice commands and transcription.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Produces human-like text based on prompts, useful for chatbots and content creation.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Uses techniques like tokenization, parsing, and semantic analysis.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Employs advanced models such as transformers (e.g., BERT, GPT) for understanding and generating language.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3DA77-B7C0-4C31-4AB9-C67FC2EB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16" y="4392882"/>
            <a:ext cx="4688465" cy="214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8F3A2-AF9F-2D01-5F77-962BACB02204}"/>
              </a:ext>
            </a:extLst>
          </p:cNvPr>
          <p:cNvSpPr txBox="1"/>
          <p:nvPr/>
        </p:nvSpPr>
        <p:spPr>
          <a:xfrm>
            <a:off x="4963160" y="6492875"/>
            <a:ext cx="198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HUGGING FACE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CA4-413E-7E8A-CB9D-2114334B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FBA8B8-17F3-4239-E05B-8843BDBB78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574383"/>
            <a:ext cx="5181600" cy="273190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00C376-C22B-A8F7-A792-9FFE0FEDF8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690688"/>
            <a:ext cx="5181600" cy="389459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BEAFF8-DB1F-94F6-4585-14B6AC938E87}"/>
              </a:ext>
            </a:extLst>
          </p:cNvPr>
          <p:cNvSpPr txBox="1"/>
          <p:nvPr/>
        </p:nvSpPr>
        <p:spPr>
          <a:xfrm>
            <a:off x="2336800" y="5913120"/>
            <a:ext cx="665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WORKING MODEL OF NLP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81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CAF-EBBE-6A4D-4A58-232F02DA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91" y="43531"/>
            <a:ext cx="2664269" cy="7997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C65D9C-CD22-D1FE-1011-617A119C0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25" y="740661"/>
            <a:ext cx="8943415" cy="19009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DECD8-9ABD-1BA7-DA7A-5BAB858187F3}"/>
              </a:ext>
            </a:extLst>
          </p:cNvPr>
          <p:cNvSpPr txBox="1"/>
          <p:nvPr/>
        </p:nvSpPr>
        <p:spPr>
          <a:xfrm>
            <a:off x="2880360" y="26416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OUTPUT OF PLANT DISEASE DESCRIPTION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7D49D2-2DC3-221C-2FC3-4B478A4A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910" y="3099076"/>
            <a:ext cx="4367240" cy="2854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874DF4-A313-6A20-B705-0CE11976AEF0}"/>
              </a:ext>
            </a:extLst>
          </p:cNvPr>
          <p:cNvSpPr txBox="1"/>
          <p:nvPr/>
        </p:nvSpPr>
        <p:spPr>
          <a:xfrm>
            <a:off x="2870200" y="6032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OUTPUT OF QUESTIONING - ANSWERING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8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94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94" y="1422320"/>
            <a:ext cx="10974666" cy="48135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Disease Detection: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a high accuracy of 96.77% on training data and 87.69% on validation data, demonstrating the effectiveness of our CNN-based model in identifying plant diseases.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Interaction: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NLP for generating detailed disease descriptions and answering user queries, providing a comprehensive and user-friendly experience.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image classification and natural language processing to offer a smart solution for plant health management, integrating text-to-speech for accessibility.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for further improvements with additional datasets, real-time monitoring, and expanded disease coverage to enhance overall system performance and applicability.</a:t>
            </a:r>
          </a:p>
          <a:p>
            <a:pPr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5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2D8A2F-E0AC-E7AE-3124-B147EC83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3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18" y="340286"/>
            <a:ext cx="10194500" cy="9417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2" y="1282045"/>
            <a:ext cx="11318280" cy="523567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project focuses on developing an integrated system for detecting and diagnosing plant diseases using AI technologies.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Convolutional Neural Network (CNN) is used to analyze plant images and identify diseases with high accuracy.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GPT-2 model generates detailed descriptions of the detected diseases, including symptoms, causes, and treatment methods.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generated descriptions are converted into speech, allowing users to receive audible information on disease management.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question-answering system is implemented to provide specific answers to user queries about plant diseases.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entire system is deployed as a web-based application, making it accessible to farmers and agricultural professionals.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tool to help manage and mitigate plant diseases, ultimately aiming to improve crop health and productivity.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72" y="383309"/>
            <a:ext cx="10515600" cy="61883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2" y="1062318"/>
            <a:ext cx="11085402" cy="54123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Farmers and agricultural professionals often struggle to identify and manage plant diseases quickly and accurately. Traditional methods of diagnosing plant diseases can be time-consuming and require expert knowledge.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Needed: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a need for an automated system that can: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Plant Diseases: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 identify plant diseases from images of plant leaves.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Disease Information: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detailed descriptions of each disease, including symptoms, causes, and treatments.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Questions: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answers to specific questions about plant diseases.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to Speech: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audible descriptions to assist users who prefer listening over reading.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comprehensive web-based tool that uses AI technologies to make plant disease detection and management easier, faster, and more accessible for users.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B1DE-9D7C-FA8B-637C-22E636DC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3" y="534659"/>
            <a:ext cx="10535162" cy="582942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78A68-8D7B-7AC8-747B-CBE214183EC7}"/>
              </a:ext>
            </a:extLst>
          </p:cNvPr>
          <p:cNvSpPr txBox="1"/>
          <p:nvPr/>
        </p:nvSpPr>
        <p:spPr>
          <a:xfrm>
            <a:off x="745292" y="1453821"/>
            <a:ext cx="9830343" cy="411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train and evaluate the plant disease detection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with labels indicating plant types and disease status.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and Labels: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Scab, Black Rot, Cedar Apple Rust,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Blueberry: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Cherry: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Powdery Mildew,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Grape: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Rot, Esca, Leaf Blight,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Peach: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Bacterial Spot,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Pepper: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Bacterial Spot,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Potato: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Blight, Late Blight,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Tomato: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diseases including Bacterial Spot, Early Blight, and more, Healthy</a:t>
            </a:r>
          </a:p>
        </p:txBody>
      </p:sp>
    </p:spTree>
    <p:extLst>
      <p:ext uri="{BB962C8B-B14F-4D97-AF65-F5344CB8AC3E}">
        <p14:creationId xmlns:p14="http://schemas.microsoft.com/office/powerpoint/2010/main" val="307531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37" y="528205"/>
            <a:ext cx="10998200" cy="726208"/>
          </a:xfrm>
        </p:spPr>
        <p:txBody>
          <a:bodyPr>
            <a:normAutofit/>
          </a:bodyPr>
          <a:lstStyle/>
          <a:p>
            <a:r>
              <a:rPr lang="en-IN" sz="24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73" y="1256145"/>
            <a:ext cx="10998200" cy="471054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collected images of various plant diseases and healthy plants, categorized into different plant types and diseases.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collected images were labeled and preprocessed. This involved resizing the images, normalizing pixel values, and augmenting the dataset to improve model robustness.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a Convolutional Neural Network (CNN) for image classification. The model was trained on the labeled images, with performance evaluated using accuracy and loss metrics.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functionality, we incorporated NLP to generate detailed descriptions of plant diseases using GPT-2. Additionally, we converted these descriptions to speech for accessibility.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trained model and integrated features were deployed on Azure, enabling real-time plant disease detection and information delivery.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903-08B9-A671-1A27-4B002475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818069"/>
            <a:ext cx="8596668" cy="1320800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  <a:endParaRPr lang="en-IN" sz="24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EC429F5-1073-A8E6-D008-8E945879A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162681"/>
            <a:ext cx="4183062" cy="387725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F67960-87A3-67C5-2A3A-E24508B5C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244197"/>
            <a:ext cx="4184650" cy="3714218"/>
          </a:xfrm>
        </p:spPr>
      </p:pic>
    </p:spTree>
    <p:extLst>
      <p:ext uri="{BB962C8B-B14F-4D97-AF65-F5344CB8AC3E}">
        <p14:creationId xmlns:p14="http://schemas.microsoft.com/office/powerpoint/2010/main" val="229533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774024"/>
            <a:ext cx="10563394" cy="7776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Networks)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F8020C-DC13-9EAE-6F51-B124186C2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074" y="1802221"/>
            <a:ext cx="10825017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deep learning model designed to analyze visual data, like images.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use layers of filters (called convolutional layers) to automatically detect patterns in images, such as edges, shapes, and textures.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highly effective in recognizing objects and features in images, making them ideal for tasks like image classification, object detection, and medical image analysis.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used in various fields, including self-driving cars, facial recognition, and, in our project, detecting plant diseases from images.</a:t>
            </a:r>
          </a:p>
        </p:txBody>
      </p:sp>
    </p:spTree>
    <p:extLst>
      <p:ext uri="{BB962C8B-B14F-4D97-AF65-F5344CB8AC3E}">
        <p14:creationId xmlns:p14="http://schemas.microsoft.com/office/powerpoint/2010/main" val="141378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8212-7781-DCB8-9F6C-D57A6E7D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3E5E83-873C-E9A7-F8BC-B58B4662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1930241"/>
            <a:ext cx="9134475" cy="32480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9AF4B-5A62-FFD7-12F7-C828ECBA744A}"/>
              </a:ext>
            </a:extLst>
          </p:cNvPr>
          <p:cNvSpPr txBox="1"/>
          <p:nvPr/>
        </p:nvSpPr>
        <p:spPr>
          <a:xfrm>
            <a:off x="4356100" y="5435608"/>
            <a:ext cx="347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MODEL OF 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0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C722-357F-2B68-63EC-A1D82051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STREAMLIT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B9D0-918D-869A-E6FA-6E1C6F13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1690688"/>
            <a:ext cx="1089198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open-source Python library that enables you to create interactive web applications for data science and machine learning projects.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you can quickly build intuitive and visually appealing user interfaces directly from your Python scripts, allowing you to showcase your data analysis and machine learning models effortlessly.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simplifies the process of developing and deploying web applications, making it accessible to both beginners and experienced developers.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 your_script.py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49125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1307</TotalTime>
  <Words>1026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Smart Plant Health Assistant Using CNN and NLP for Disease Detection</vt:lpstr>
      <vt:lpstr>ABSTRACT</vt:lpstr>
      <vt:lpstr>PROBLEM STATEMENT</vt:lpstr>
      <vt:lpstr>DATASET</vt:lpstr>
      <vt:lpstr>METHODOLOGY</vt:lpstr>
      <vt:lpstr>DATA PREPARATION</vt:lpstr>
      <vt:lpstr>INTRODUCTION TO CNN (Convolutional Neural Networks)</vt:lpstr>
      <vt:lpstr>Convolutional Neural Networks</vt:lpstr>
      <vt:lpstr>INTRODUCTION TO STREAMLIT</vt:lpstr>
      <vt:lpstr>RESULTS</vt:lpstr>
      <vt:lpstr>INTRODUCTION TO NATURAL LANGUAGE PROCESSING(NLP)</vt:lpstr>
      <vt:lpstr>NATURAL LANGUAGE PROCESSING</vt:lpstr>
      <vt:lpstr>   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Detection Mechanism in Mobile Ad-hoc Networks to Detect Jamming Attacks</dc:title>
  <dc:creator>Srenitha Daram</dc:creator>
  <cp:lastModifiedBy>Veeranki Sai Chaitanya</cp:lastModifiedBy>
  <cp:revision>75</cp:revision>
  <dcterms:created xsi:type="dcterms:W3CDTF">2024-01-18T16:57:39Z</dcterms:created>
  <dcterms:modified xsi:type="dcterms:W3CDTF">2024-09-03T03:19:03Z</dcterms:modified>
</cp:coreProperties>
</file>