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1" r:id="rId5"/>
    <p:sldId id="323" r:id="rId6"/>
    <p:sldId id="280" r:id="rId7"/>
    <p:sldId id="327" r:id="rId8"/>
    <p:sldId id="328" r:id="rId9"/>
    <p:sldId id="330" r:id="rId10"/>
    <p:sldId id="329" r:id="rId11"/>
    <p:sldId id="281" r:id="rId12"/>
    <p:sldId id="282" r:id="rId13"/>
    <p:sldId id="283" r:id="rId14"/>
    <p:sldId id="284" r:id="rId15"/>
    <p:sldId id="324" r:id="rId16"/>
    <p:sldId id="325" r:id="rId17"/>
    <p:sldId id="32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374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 Sagar Imambi" userId="3e651c86-0e6f-4a35-99d3-c4f89ca82b77" providerId="ADAL" clId="{D7501311-6055-4634-BFF0-80048798E467}"/>
    <pc:docChg chg="undo custSel addSld delSld modSld sldOrd">
      <pc:chgData name="Dr. S Sagar Imambi" userId="3e651c86-0e6f-4a35-99d3-c4f89ca82b77" providerId="ADAL" clId="{D7501311-6055-4634-BFF0-80048798E467}" dt="2022-12-16T11:10:29.860" v="305" actId="20577"/>
      <pc:docMkLst>
        <pc:docMk/>
      </pc:docMkLst>
      <pc:sldChg chg="del">
        <pc:chgData name="Dr. S Sagar Imambi" userId="3e651c86-0e6f-4a35-99d3-c4f89ca82b77" providerId="ADAL" clId="{D7501311-6055-4634-BFF0-80048798E467}" dt="2022-12-07T10:46:28.035" v="21" actId="47"/>
        <pc:sldMkLst>
          <pc:docMk/>
          <pc:sldMk cId="0" sldId="256"/>
        </pc:sldMkLst>
      </pc:sldChg>
      <pc:sldChg chg="modSp add mod">
        <pc:chgData name="Dr. S Sagar Imambi" userId="3e651c86-0e6f-4a35-99d3-c4f89ca82b77" providerId="ADAL" clId="{D7501311-6055-4634-BFF0-80048798E467}" dt="2022-12-07T10:46:22.251" v="20" actId="20577"/>
        <pc:sldMkLst>
          <pc:docMk/>
          <pc:sldMk cId="0" sldId="271"/>
        </pc:sldMkLst>
        <pc:spChg chg="mod">
          <ac:chgData name="Dr. S Sagar Imambi" userId="3e651c86-0e6f-4a35-99d3-c4f89ca82b77" providerId="ADAL" clId="{D7501311-6055-4634-BFF0-80048798E467}" dt="2022-12-07T10:46:22.251" v="20" actId="20577"/>
          <ac:spMkLst>
            <pc:docMk/>
            <pc:sldMk cId="0" sldId="271"/>
            <ac:spMk id="8" creationId="{7153E61F-4441-DBE3-3DFF-6E9EF6C48D23}"/>
          </ac:spMkLst>
        </pc:spChg>
        <pc:spChg chg="mod">
          <ac:chgData name="Dr. S Sagar Imambi" userId="3e651c86-0e6f-4a35-99d3-c4f89ca82b77" providerId="ADAL" clId="{D7501311-6055-4634-BFF0-80048798E467}" dt="2022-12-07T10:46:18.932" v="19" actId="6549"/>
          <ac:spMkLst>
            <pc:docMk/>
            <pc:sldMk cId="0" sldId="271"/>
            <ac:spMk id="476" creationId="{00000000-0000-0000-0000-000000000000}"/>
          </ac:spMkLst>
        </pc:spChg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0" sldId="279"/>
        </pc:sldMkLst>
      </pc:sldChg>
      <pc:sldChg chg="modSp mod">
        <pc:chgData name="Dr. S Sagar Imambi" userId="3e651c86-0e6f-4a35-99d3-c4f89ca82b77" providerId="ADAL" clId="{D7501311-6055-4634-BFF0-80048798E467}" dt="2022-12-09T08:21:10.759" v="108" actId="6549"/>
        <pc:sldMkLst>
          <pc:docMk/>
          <pc:sldMk cId="0" sldId="280"/>
        </pc:sldMkLst>
        <pc:spChg chg="mod">
          <ac:chgData name="Dr. S Sagar Imambi" userId="3e651c86-0e6f-4a35-99d3-c4f89ca82b77" providerId="ADAL" clId="{D7501311-6055-4634-BFF0-80048798E467}" dt="2022-12-09T08:21:10.759" v="108" actId="6549"/>
          <ac:spMkLst>
            <pc:docMk/>
            <pc:sldMk cId="0" sldId="280"/>
            <ac:spMk id="12" creationId="{00000000-0000-0000-0000-000000000000}"/>
          </ac:spMkLst>
        </pc:spChg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0" sldId="285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0" sldId="286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0" sldId="287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0" sldId="288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1259259082" sldId="301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3304839937" sldId="303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1635995053" sldId="304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3236230685" sldId="305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2546546990" sldId="306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854314271" sldId="307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3470246899" sldId="308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2563807011" sldId="309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940874878" sldId="310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3025416377" sldId="312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3848261413" sldId="313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4033331596" sldId="314"/>
        </pc:sldMkLst>
      </pc:sldChg>
      <pc:sldChg chg="del">
        <pc:chgData name="Dr. S Sagar Imambi" userId="3e651c86-0e6f-4a35-99d3-c4f89ca82b77" providerId="ADAL" clId="{D7501311-6055-4634-BFF0-80048798E467}" dt="2022-12-01T04:54:35.007" v="15" actId="2696"/>
        <pc:sldMkLst>
          <pc:docMk/>
          <pc:sldMk cId="1677076806" sldId="315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1281670426" sldId="316"/>
        </pc:sldMkLst>
      </pc:sldChg>
      <pc:sldChg chg="addSp delSp del mod">
        <pc:chgData name="Dr. S Sagar Imambi" userId="3e651c86-0e6f-4a35-99d3-c4f89ca82b77" providerId="ADAL" clId="{D7501311-6055-4634-BFF0-80048798E467}" dt="2022-11-30T05:32:14.235" v="8" actId="47"/>
        <pc:sldMkLst>
          <pc:docMk/>
          <pc:sldMk cId="3940280985" sldId="318"/>
        </pc:sldMkLst>
        <pc:picChg chg="add del">
          <ac:chgData name="Dr. S Sagar Imambi" userId="3e651c86-0e6f-4a35-99d3-c4f89ca82b77" providerId="ADAL" clId="{D7501311-6055-4634-BFF0-80048798E467}" dt="2022-11-30T05:32:08.773" v="7" actId="478"/>
          <ac:picMkLst>
            <pc:docMk/>
            <pc:sldMk cId="3940280985" sldId="318"/>
            <ac:picMk id="3" creationId="{55779DB8-CA72-B449-9AEE-0E16D0A51F02}"/>
          </ac:picMkLst>
        </pc:picChg>
      </pc:sldChg>
      <pc:sldChg chg="del">
        <pc:chgData name="Dr. S Sagar Imambi" userId="3e651c86-0e6f-4a35-99d3-c4f89ca82b77" providerId="ADAL" clId="{D7501311-6055-4634-BFF0-80048798E467}" dt="2022-11-30T05:32:15.739" v="9" actId="47"/>
        <pc:sldMkLst>
          <pc:docMk/>
          <pc:sldMk cId="2823507523" sldId="319"/>
        </pc:sldMkLst>
      </pc:sldChg>
      <pc:sldChg chg="del">
        <pc:chgData name="Dr. S Sagar Imambi" userId="3e651c86-0e6f-4a35-99d3-c4f89ca82b77" providerId="ADAL" clId="{D7501311-6055-4634-BFF0-80048798E467}" dt="2022-11-30T05:32:19.800" v="10" actId="2696"/>
        <pc:sldMkLst>
          <pc:docMk/>
          <pc:sldMk cId="3932992976" sldId="320"/>
        </pc:sldMkLst>
      </pc:sldChg>
      <pc:sldChg chg="del">
        <pc:chgData name="Dr. S Sagar Imambi" userId="3e651c86-0e6f-4a35-99d3-c4f89ca82b77" providerId="ADAL" clId="{D7501311-6055-4634-BFF0-80048798E467}" dt="2022-11-30T05:32:44.212" v="11" actId="2696"/>
        <pc:sldMkLst>
          <pc:docMk/>
          <pc:sldMk cId="1104987310" sldId="321"/>
        </pc:sldMkLst>
      </pc:sldChg>
      <pc:sldChg chg="add del">
        <pc:chgData name="Dr. S Sagar Imambi" userId="3e651c86-0e6f-4a35-99d3-c4f89ca82b77" providerId="ADAL" clId="{D7501311-6055-4634-BFF0-80048798E467}" dt="2022-12-09T08:20:17.525" v="38" actId="47"/>
        <pc:sldMkLst>
          <pc:docMk/>
          <pc:sldMk cId="1827801951" sldId="322"/>
        </pc:sldMkLst>
      </pc:sldChg>
      <pc:sldChg chg="add del">
        <pc:chgData name="Dr. S Sagar Imambi" userId="3e651c86-0e6f-4a35-99d3-c4f89ca82b77" providerId="ADAL" clId="{D7501311-6055-4634-BFF0-80048798E467}" dt="2022-12-09T08:20:02.307" v="37" actId="2696"/>
        <pc:sldMkLst>
          <pc:docMk/>
          <pc:sldMk cId="2117542064" sldId="324"/>
        </pc:sldMkLst>
      </pc:sldChg>
      <pc:sldChg chg="modSp add del mod">
        <pc:chgData name="Dr. S Sagar Imambi" userId="3e651c86-0e6f-4a35-99d3-c4f89ca82b77" providerId="ADAL" clId="{D7501311-6055-4634-BFF0-80048798E467}" dt="2022-12-16T11:10:29.860" v="305" actId="20577"/>
        <pc:sldMkLst>
          <pc:docMk/>
          <pc:sldMk cId="432338719" sldId="325"/>
        </pc:sldMkLst>
        <pc:spChg chg="mod">
          <ac:chgData name="Dr. S Sagar Imambi" userId="3e651c86-0e6f-4a35-99d3-c4f89ca82b77" providerId="ADAL" clId="{D7501311-6055-4634-BFF0-80048798E467}" dt="2022-12-16T11:10:29.860" v="305" actId="20577"/>
          <ac:spMkLst>
            <pc:docMk/>
            <pc:sldMk cId="432338719" sldId="325"/>
            <ac:spMk id="12" creationId="{00000000-0000-0000-0000-000000000000}"/>
          </ac:spMkLst>
        </pc:spChg>
      </pc:sldChg>
      <pc:sldChg chg="modSp add del mod">
        <pc:chgData name="Dr. S Sagar Imambi" userId="3e651c86-0e6f-4a35-99d3-c4f89ca82b77" providerId="ADAL" clId="{D7501311-6055-4634-BFF0-80048798E467}" dt="2022-12-09T08:20:02.307" v="37" actId="2696"/>
        <pc:sldMkLst>
          <pc:docMk/>
          <pc:sldMk cId="559733279" sldId="326"/>
        </pc:sldMkLst>
        <pc:spChg chg="mod">
          <ac:chgData name="Dr. S Sagar Imambi" userId="3e651c86-0e6f-4a35-99d3-c4f89ca82b77" providerId="ADAL" clId="{D7501311-6055-4634-BFF0-80048798E467}" dt="2022-12-09T04:30:16.669" v="22" actId="1076"/>
          <ac:spMkLst>
            <pc:docMk/>
            <pc:sldMk cId="559733279" sldId="326"/>
            <ac:spMk id="2" creationId="{B1F8CAC3-C864-49DC-85EF-B864380F9F99}"/>
          </ac:spMkLst>
        </pc:spChg>
      </pc:sldChg>
      <pc:sldChg chg="addSp delSp modSp add mod">
        <pc:chgData name="Dr. S Sagar Imambi" userId="3e651c86-0e6f-4a35-99d3-c4f89ca82b77" providerId="ADAL" clId="{D7501311-6055-4634-BFF0-80048798E467}" dt="2022-12-09T08:24:02.635" v="140" actId="1076"/>
        <pc:sldMkLst>
          <pc:docMk/>
          <pc:sldMk cId="3029212710" sldId="327"/>
        </pc:sldMkLst>
        <pc:spChg chg="mod">
          <ac:chgData name="Dr. S Sagar Imambi" userId="3e651c86-0e6f-4a35-99d3-c4f89ca82b77" providerId="ADAL" clId="{D7501311-6055-4634-BFF0-80048798E467}" dt="2022-12-09T08:23:39.267" v="135" actId="207"/>
          <ac:spMkLst>
            <pc:docMk/>
            <pc:sldMk cId="3029212710" sldId="327"/>
            <ac:spMk id="11" creationId="{00000000-0000-0000-0000-000000000000}"/>
          </ac:spMkLst>
        </pc:spChg>
        <pc:spChg chg="mod">
          <ac:chgData name="Dr. S Sagar Imambi" userId="3e651c86-0e6f-4a35-99d3-c4f89ca82b77" providerId="ADAL" clId="{D7501311-6055-4634-BFF0-80048798E467}" dt="2022-12-09T08:23:45.979" v="138" actId="20577"/>
          <ac:spMkLst>
            <pc:docMk/>
            <pc:sldMk cId="3029212710" sldId="327"/>
            <ac:spMk id="12" creationId="{00000000-0000-0000-0000-000000000000}"/>
          </ac:spMkLst>
        </pc:spChg>
        <pc:picChg chg="add mod">
          <ac:chgData name="Dr. S Sagar Imambi" userId="3e651c86-0e6f-4a35-99d3-c4f89ca82b77" providerId="ADAL" clId="{D7501311-6055-4634-BFF0-80048798E467}" dt="2022-12-09T08:24:02.635" v="140" actId="1076"/>
          <ac:picMkLst>
            <pc:docMk/>
            <pc:sldMk cId="3029212710" sldId="327"/>
            <ac:picMk id="2" creationId="{E48F87F7-6655-986F-42E9-F80DC88A8F40}"/>
          </ac:picMkLst>
        </pc:picChg>
        <pc:picChg chg="del mod">
          <ac:chgData name="Dr. S Sagar Imambi" userId="3e651c86-0e6f-4a35-99d3-c4f89ca82b77" providerId="ADAL" clId="{D7501311-6055-4634-BFF0-80048798E467}" dt="2022-12-09T08:22:34.094" v="111" actId="478"/>
          <ac:picMkLst>
            <pc:docMk/>
            <pc:sldMk cId="3029212710" sldId="327"/>
            <ac:picMk id="1026" creationId="{00000000-0000-0000-0000-000000000000}"/>
          </ac:picMkLst>
        </pc:picChg>
      </pc:sldChg>
      <pc:sldChg chg="addSp delSp modSp new mod modClrScheme chgLayout">
        <pc:chgData name="Dr. S Sagar Imambi" userId="3e651c86-0e6f-4a35-99d3-c4f89ca82b77" providerId="ADAL" clId="{D7501311-6055-4634-BFF0-80048798E467}" dt="2022-12-09T08:26:18.205" v="187" actId="207"/>
        <pc:sldMkLst>
          <pc:docMk/>
          <pc:sldMk cId="1893614332" sldId="328"/>
        </pc:sldMkLst>
        <pc:spChg chg="del">
          <ac:chgData name="Dr. S Sagar Imambi" userId="3e651c86-0e6f-4a35-99d3-c4f89ca82b77" providerId="ADAL" clId="{D7501311-6055-4634-BFF0-80048798E467}" dt="2022-12-09T08:24:11.202" v="142" actId="700"/>
          <ac:spMkLst>
            <pc:docMk/>
            <pc:sldMk cId="1893614332" sldId="328"/>
            <ac:spMk id="2" creationId="{6C379A92-539A-FB9D-0EDE-F3BB32F463CB}"/>
          </ac:spMkLst>
        </pc:spChg>
        <pc:spChg chg="del mod ord">
          <ac:chgData name="Dr. S Sagar Imambi" userId="3e651c86-0e6f-4a35-99d3-c4f89ca82b77" providerId="ADAL" clId="{D7501311-6055-4634-BFF0-80048798E467}" dt="2022-12-09T08:24:11.202" v="142" actId="700"/>
          <ac:spMkLst>
            <pc:docMk/>
            <pc:sldMk cId="1893614332" sldId="328"/>
            <ac:spMk id="3" creationId="{24FC7D02-F3B7-6D6C-A841-07643E294E17}"/>
          </ac:spMkLst>
        </pc:spChg>
        <pc:spChg chg="mod ord">
          <ac:chgData name="Dr. S Sagar Imambi" userId="3e651c86-0e6f-4a35-99d3-c4f89ca82b77" providerId="ADAL" clId="{D7501311-6055-4634-BFF0-80048798E467}" dt="2022-12-09T08:24:21.596" v="143" actId="700"/>
          <ac:spMkLst>
            <pc:docMk/>
            <pc:sldMk cId="1893614332" sldId="328"/>
            <ac:spMk id="4" creationId="{6E751939-3C02-822F-772B-3FC45AE22481}"/>
          </ac:spMkLst>
        </pc:spChg>
        <pc:spChg chg="mod ord">
          <ac:chgData name="Dr. S Sagar Imambi" userId="3e651c86-0e6f-4a35-99d3-c4f89ca82b77" providerId="ADAL" clId="{D7501311-6055-4634-BFF0-80048798E467}" dt="2022-12-09T08:24:21.596" v="143" actId="700"/>
          <ac:spMkLst>
            <pc:docMk/>
            <pc:sldMk cId="1893614332" sldId="328"/>
            <ac:spMk id="5" creationId="{82F7EE69-5A57-8F56-8C78-F3C52AF84D67}"/>
          </ac:spMkLst>
        </pc:spChg>
        <pc:spChg chg="mod ord">
          <ac:chgData name="Dr. S Sagar Imambi" userId="3e651c86-0e6f-4a35-99d3-c4f89ca82b77" providerId="ADAL" clId="{D7501311-6055-4634-BFF0-80048798E467}" dt="2022-12-09T08:24:21.596" v="143" actId="700"/>
          <ac:spMkLst>
            <pc:docMk/>
            <pc:sldMk cId="1893614332" sldId="328"/>
            <ac:spMk id="6" creationId="{41DE39A2-D230-6825-6E57-D78760BF60D9}"/>
          </ac:spMkLst>
        </pc:spChg>
        <pc:spChg chg="add del mod ord">
          <ac:chgData name="Dr. S Sagar Imambi" userId="3e651c86-0e6f-4a35-99d3-c4f89ca82b77" providerId="ADAL" clId="{D7501311-6055-4634-BFF0-80048798E467}" dt="2022-12-09T08:24:21.596" v="143" actId="700"/>
          <ac:spMkLst>
            <pc:docMk/>
            <pc:sldMk cId="1893614332" sldId="328"/>
            <ac:spMk id="7" creationId="{646DE11C-C457-4002-9CB1-1B59D2E3FD5A}"/>
          </ac:spMkLst>
        </pc:spChg>
        <pc:spChg chg="add mod ord">
          <ac:chgData name="Dr. S Sagar Imambi" userId="3e651c86-0e6f-4a35-99d3-c4f89ca82b77" providerId="ADAL" clId="{D7501311-6055-4634-BFF0-80048798E467}" dt="2022-12-09T08:26:18.205" v="187" actId="207"/>
          <ac:spMkLst>
            <pc:docMk/>
            <pc:sldMk cId="1893614332" sldId="328"/>
            <ac:spMk id="8" creationId="{9EA4A94E-DBBB-8036-4B66-C4311AAE5D9E}"/>
          </ac:spMkLst>
        </pc:spChg>
        <pc:spChg chg="add mod">
          <ac:chgData name="Dr. S Sagar Imambi" userId="3e651c86-0e6f-4a35-99d3-c4f89ca82b77" providerId="ADAL" clId="{D7501311-6055-4634-BFF0-80048798E467}" dt="2022-12-09T08:26:02.236" v="184" actId="313"/>
          <ac:spMkLst>
            <pc:docMk/>
            <pc:sldMk cId="1893614332" sldId="328"/>
            <ac:spMk id="9" creationId="{ABEF789E-CF5B-18D1-CCB5-A6D4D67DD3EB}"/>
          </ac:spMkLst>
        </pc:spChg>
      </pc:sldChg>
      <pc:sldChg chg="add del">
        <pc:chgData name="Dr. S Sagar Imambi" userId="3e651c86-0e6f-4a35-99d3-c4f89ca82b77" providerId="ADAL" clId="{D7501311-6055-4634-BFF0-80048798E467}" dt="2022-12-09T08:22:37.288" v="113"/>
        <pc:sldMkLst>
          <pc:docMk/>
          <pc:sldMk cId="2074651376" sldId="328"/>
        </pc:sldMkLst>
      </pc:sldChg>
      <pc:sldChg chg="delSp modSp add mod">
        <pc:chgData name="Dr. S Sagar Imambi" userId="3e651c86-0e6f-4a35-99d3-c4f89ca82b77" providerId="ADAL" clId="{D7501311-6055-4634-BFF0-80048798E467}" dt="2022-12-09T08:29:25.527" v="208" actId="478"/>
        <pc:sldMkLst>
          <pc:docMk/>
          <pc:sldMk cId="992838264" sldId="329"/>
        </pc:sldMkLst>
        <pc:spChg chg="mod">
          <ac:chgData name="Dr. S Sagar Imambi" userId="3e651c86-0e6f-4a35-99d3-c4f89ca82b77" providerId="ADAL" clId="{D7501311-6055-4634-BFF0-80048798E467}" dt="2022-12-09T08:29:06.592" v="203"/>
          <ac:spMkLst>
            <pc:docMk/>
            <pc:sldMk cId="992838264" sldId="329"/>
            <ac:spMk id="11" creationId="{00000000-0000-0000-0000-000000000000}"/>
          </ac:spMkLst>
        </pc:spChg>
        <pc:spChg chg="mod">
          <ac:chgData name="Dr. S Sagar Imambi" userId="3e651c86-0e6f-4a35-99d3-c4f89ca82b77" providerId="ADAL" clId="{D7501311-6055-4634-BFF0-80048798E467}" dt="2022-12-09T08:29:23.258" v="207" actId="12"/>
          <ac:spMkLst>
            <pc:docMk/>
            <pc:sldMk cId="992838264" sldId="329"/>
            <ac:spMk id="12" creationId="{00000000-0000-0000-0000-000000000000}"/>
          </ac:spMkLst>
        </pc:spChg>
        <pc:picChg chg="del">
          <ac:chgData name="Dr. S Sagar Imambi" userId="3e651c86-0e6f-4a35-99d3-c4f89ca82b77" providerId="ADAL" clId="{D7501311-6055-4634-BFF0-80048798E467}" dt="2022-12-09T08:29:25.527" v="208" actId="478"/>
          <ac:picMkLst>
            <pc:docMk/>
            <pc:sldMk cId="992838264" sldId="329"/>
            <ac:picMk id="2" creationId="{E48F87F7-6655-986F-42E9-F80DC88A8F40}"/>
          </ac:picMkLst>
        </pc:picChg>
      </pc:sldChg>
      <pc:sldChg chg="addSp delSp modSp add mod ord">
        <pc:chgData name="Dr. S Sagar Imambi" userId="3e651c86-0e6f-4a35-99d3-c4f89ca82b77" providerId="ADAL" clId="{D7501311-6055-4634-BFF0-80048798E467}" dt="2022-12-09T08:33:05.690" v="260" actId="14100"/>
        <pc:sldMkLst>
          <pc:docMk/>
          <pc:sldMk cId="3182763780" sldId="330"/>
        </pc:sldMkLst>
        <pc:spChg chg="add del">
          <ac:chgData name="Dr. S Sagar Imambi" userId="3e651c86-0e6f-4a35-99d3-c4f89ca82b77" providerId="ADAL" clId="{D7501311-6055-4634-BFF0-80048798E467}" dt="2022-12-09T08:30:24.979" v="216"/>
          <ac:spMkLst>
            <pc:docMk/>
            <pc:sldMk cId="3182763780" sldId="330"/>
            <ac:spMk id="6" creationId="{1EED08B9-0A69-525C-A63F-2840B7A17197}"/>
          </ac:spMkLst>
        </pc:spChg>
        <pc:spChg chg="add del">
          <ac:chgData name="Dr. S Sagar Imambi" userId="3e651c86-0e6f-4a35-99d3-c4f89ca82b77" providerId="ADAL" clId="{D7501311-6055-4634-BFF0-80048798E467}" dt="2022-12-09T08:30:24.979" v="216"/>
          <ac:spMkLst>
            <pc:docMk/>
            <pc:sldMk cId="3182763780" sldId="330"/>
            <ac:spMk id="7" creationId="{1FD29A4C-ACDD-54AB-7C77-3AC945736ECD}"/>
          </ac:spMkLst>
        </pc:spChg>
        <pc:spChg chg="del">
          <ac:chgData name="Dr. S Sagar Imambi" userId="3e651c86-0e6f-4a35-99d3-c4f89ca82b77" providerId="ADAL" clId="{D7501311-6055-4634-BFF0-80048798E467}" dt="2022-12-09T08:32:20.489" v="256" actId="478"/>
          <ac:spMkLst>
            <pc:docMk/>
            <pc:sldMk cId="3182763780" sldId="330"/>
            <ac:spMk id="8" creationId="{00000000-0000-0000-0000-000000000000}"/>
          </ac:spMkLst>
        </pc:spChg>
        <pc:spChg chg="add del">
          <ac:chgData name="Dr. S Sagar Imambi" userId="3e651c86-0e6f-4a35-99d3-c4f89ca82b77" providerId="ADAL" clId="{D7501311-6055-4634-BFF0-80048798E467}" dt="2022-12-09T08:30:24.979" v="216"/>
          <ac:spMkLst>
            <pc:docMk/>
            <pc:sldMk cId="3182763780" sldId="330"/>
            <ac:spMk id="9" creationId="{EDFB3579-AA6A-F943-834B-22A439CA6495}"/>
          </ac:spMkLst>
        </pc:spChg>
        <pc:spChg chg="add mod">
          <ac:chgData name="Dr. S Sagar Imambi" userId="3e651c86-0e6f-4a35-99d3-c4f89ca82b77" providerId="ADAL" clId="{D7501311-6055-4634-BFF0-80048798E467}" dt="2022-12-09T08:31:29.143" v="241" actId="20577"/>
          <ac:spMkLst>
            <pc:docMk/>
            <pc:sldMk cId="3182763780" sldId="330"/>
            <ac:spMk id="10" creationId="{E8753ABE-77E2-DB3F-30EE-0837C8CB570F}"/>
          </ac:spMkLst>
        </pc:spChg>
        <pc:spChg chg="mod">
          <ac:chgData name="Dr. S Sagar Imambi" userId="3e651c86-0e6f-4a35-99d3-c4f89ca82b77" providerId="ADAL" clId="{D7501311-6055-4634-BFF0-80048798E467}" dt="2022-12-09T08:31:05.934" v="231" actId="14100"/>
          <ac:spMkLst>
            <pc:docMk/>
            <pc:sldMk cId="3182763780" sldId="330"/>
            <ac:spMk id="11" creationId="{00000000-0000-0000-0000-000000000000}"/>
          </ac:spMkLst>
        </pc:spChg>
        <pc:spChg chg="mod">
          <ac:chgData name="Dr. S Sagar Imambi" userId="3e651c86-0e6f-4a35-99d3-c4f89ca82b77" providerId="ADAL" clId="{D7501311-6055-4634-BFF0-80048798E467}" dt="2022-12-09T08:32:17.358" v="255" actId="20577"/>
          <ac:spMkLst>
            <pc:docMk/>
            <pc:sldMk cId="3182763780" sldId="330"/>
            <ac:spMk id="12" creationId="{00000000-0000-0000-0000-000000000000}"/>
          </ac:spMkLst>
        </pc:spChg>
        <pc:picChg chg="del">
          <ac:chgData name="Dr. S Sagar Imambi" userId="3e651c86-0e6f-4a35-99d3-c4f89ca82b77" providerId="ADAL" clId="{D7501311-6055-4634-BFF0-80048798E467}" dt="2022-12-09T08:31:45.510" v="247" actId="478"/>
          <ac:picMkLst>
            <pc:docMk/>
            <pc:sldMk cId="3182763780" sldId="330"/>
            <ac:picMk id="2" creationId="{E48F87F7-6655-986F-42E9-F80DC88A8F40}"/>
          </ac:picMkLst>
        </pc:picChg>
        <pc:picChg chg="add del mod">
          <ac:chgData name="Dr. S Sagar Imambi" userId="3e651c86-0e6f-4a35-99d3-c4f89ca82b77" providerId="ADAL" clId="{D7501311-6055-4634-BFF0-80048798E467}" dt="2022-12-09T08:33:01.944" v="258" actId="478"/>
          <ac:picMkLst>
            <pc:docMk/>
            <pc:sldMk cId="3182763780" sldId="330"/>
            <ac:picMk id="13" creationId="{48ADF957-6C3E-88B0-9E67-4C28B8B82555}"/>
          </ac:picMkLst>
        </pc:picChg>
        <pc:picChg chg="add mod">
          <ac:chgData name="Dr. S Sagar Imambi" userId="3e651c86-0e6f-4a35-99d3-c4f89ca82b77" providerId="ADAL" clId="{D7501311-6055-4634-BFF0-80048798E467}" dt="2022-12-09T08:33:05.690" v="260" actId="14100"/>
          <ac:picMkLst>
            <pc:docMk/>
            <pc:sldMk cId="3182763780" sldId="330"/>
            <ac:picMk id="14" creationId="{2537005B-7174-5C21-4E5C-41F41A09F635}"/>
          </ac:picMkLst>
        </pc:picChg>
        <pc:picChg chg="add del">
          <ac:chgData name="Dr. S Sagar Imambi" userId="3e651c86-0e6f-4a35-99d3-c4f89ca82b77" providerId="ADAL" clId="{D7501311-6055-4634-BFF0-80048798E467}" dt="2022-12-09T08:30:24.979" v="216"/>
          <ac:picMkLst>
            <pc:docMk/>
            <pc:sldMk cId="3182763780" sldId="330"/>
            <ac:picMk id="1025" creationId="{EDEBF028-EFC9-2D77-C011-D2316D3565B3}"/>
          </ac:picMkLst>
        </pc:picChg>
        <pc:picChg chg="add del">
          <ac:chgData name="Dr. S Sagar Imambi" userId="3e651c86-0e6f-4a35-99d3-c4f89ca82b77" providerId="ADAL" clId="{D7501311-6055-4634-BFF0-80048798E467}" dt="2022-12-09T08:30:24.979" v="216"/>
          <ac:picMkLst>
            <pc:docMk/>
            <pc:sldMk cId="3182763780" sldId="330"/>
            <ac:picMk id="1026" creationId="{FF0FBBA4-A436-DBC0-5014-63DDC0F856E2}"/>
          </ac:picMkLst>
        </pc:picChg>
      </pc:sldChg>
      <pc:sldChg chg="add del">
        <pc:chgData name="Dr. S Sagar Imambi" userId="3e651c86-0e6f-4a35-99d3-c4f89ca82b77" providerId="ADAL" clId="{D7501311-6055-4634-BFF0-80048798E467}" dt="2022-12-09T08:28:20.760" v="191"/>
        <pc:sldMkLst>
          <pc:docMk/>
          <pc:sldMk cId="3451370986" sldId="330"/>
        </pc:sldMkLst>
      </pc:sldChg>
      <pc:sldChg chg="add del">
        <pc:chgData name="Dr. S Sagar Imambi" userId="3e651c86-0e6f-4a35-99d3-c4f89ca82b77" providerId="ADAL" clId="{D7501311-6055-4634-BFF0-80048798E467}" dt="2022-12-09T08:30:11.600" v="214"/>
        <pc:sldMkLst>
          <pc:docMk/>
          <pc:sldMk cId="551827368" sldId="331"/>
        </pc:sldMkLst>
      </pc:sldChg>
      <pc:sldMasterChg chg="addSldLayout delSldLayout">
        <pc:chgData name="Dr. S Sagar Imambi" userId="3e651c86-0e6f-4a35-99d3-c4f89ca82b77" providerId="ADAL" clId="{D7501311-6055-4634-BFF0-80048798E467}" dt="2022-12-09T08:20:02.307" v="37" actId="2696"/>
        <pc:sldMasterMkLst>
          <pc:docMk/>
          <pc:sldMasterMk cId="0" sldId="2147483648"/>
        </pc:sldMasterMkLst>
        <pc:sldLayoutChg chg="add del">
          <pc:chgData name="Dr. S Sagar Imambi" userId="3e651c86-0e6f-4a35-99d3-c4f89ca82b77" providerId="ADAL" clId="{D7501311-6055-4634-BFF0-80048798E467}" dt="2022-12-09T08:20:02.307" v="37" actId="2696"/>
          <pc:sldLayoutMkLst>
            <pc:docMk/>
            <pc:sldMasterMk cId="0" sldId="2147483648"/>
            <pc:sldLayoutMk cId="0" sldId="2147483690"/>
          </pc:sldLayoutMkLst>
        </pc:sldLayoutChg>
      </pc:sldMasterChg>
    </pc:docChg>
  </pc:docChgLst>
  <pc:docChgLst>
    <pc:chgData name="Dr. S Sagar Imambi" userId="3e651c86-0e6f-4a35-99d3-c4f89ca82b77" providerId="ADAL" clId="{1A2D7A49-1745-4177-9F0E-18CFAC5D0893}"/>
    <pc:docChg chg="modSld">
      <pc:chgData name="Dr. S Sagar Imambi" userId="3e651c86-0e6f-4a35-99d3-c4f89ca82b77" providerId="ADAL" clId="{1A2D7A49-1745-4177-9F0E-18CFAC5D0893}" dt="2023-05-01T08:55:24.123" v="0" actId="1076"/>
      <pc:docMkLst>
        <pc:docMk/>
      </pc:docMkLst>
      <pc:sldChg chg="modSp mod">
        <pc:chgData name="Dr. S Sagar Imambi" userId="3e651c86-0e6f-4a35-99d3-c4f89ca82b77" providerId="ADAL" clId="{1A2D7A49-1745-4177-9F0E-18CFAC5D0893}" dt="2023-05-01T08:55:24.123" v="0" actId="1076"/>
        <pc:sldMkLst>
          <pc:docMk/>
          <pc:sldMk cId="559733279" sldId="326"/>
        </pc:sldMkLst>
        <pc:spChg chg="mod">
          <ac:chgData name="Dr. S Sagar Imambi" userId="3e651c86-0e6f-4a35-99d3-c4f89ca82b77" providerId="ADAL" clId="{1A2D7A49-1745-4177-9F0E-18CFAC5D0893}" dt="2023-05-01T08:55:24.123" v="0" actId="1076"/>
          <ac:spMkLst>
            <pc:docMk/>
            <pc:sldMk cId="559733279" sldId="326"/>
            <ac:spMk id="2" creationId="{B1F8CAC3-C864-49DC-85EF-B864380F9F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115A7-5565-4D6F-84A0-C668647C386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8E1F8-4A76-4A77-A1BB-9A54597F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35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967F864-7623-4B6F-8A47-22350DE553E3}" type="datetimeFigureOut">
              <a:rPr lang="en-US"/>
              <a:pPr>
                <a:defRPr/>
              </a:pPr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D43DE-3682-4787-AEA1-C67C217FCA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6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5788" y="23813"/>
            <a:ext cx="27162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2A13B-4D44-4ABC-BF5F-AC7623DCC0C8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8FCB1-4F86-454F-B99E-D5EACD45D6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CAB-6D13-4330-B689-7DD58B02EBD8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3438" y="220663"/>
            <a:ext cx="31861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11200" y="330200"/>
            <a:ext cx="8801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Click here for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CA05-632E-470B-9D3A-6820B1E50DC5}" type="datetime1">
              <a:rPr lang="en-US" smtClean="0"/>
              <a:t>5/1/2023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DE3D9-547B-48C8-AECD-0F5196EAB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4300" y="131763"/>
            <a:ext cx="318770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57E586-24C5-4916-A31A-6F88EAAE8F75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8278A-05FC-47D1-9FAC-838E6DCAC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3438" y="220663"/>
            <a:ext cx="31861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9C455A-1101-46E6-99D2-40322905CEE8}" type="datetime1">
              <a:rPr lang="en-US" smtClean="0"/>
              <a:t>5/1/2023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75F87-F223-4C06-B58B-EACB08B995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4300" y="511175"/>
            <a:ext cx="31877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03D083-6294-4858-9F67-3832CC771D54}" type="datetime1">
              <a:rPr lang="en-US" smtClean="0"/>
              <a:t>5/1/2023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D2931-ECC1-443A-A868-CC7BE4CEC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5888" y="220663"/>
            <a:ext cx="31861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8099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8158F9-9E0C-481E-89D6-5F2C9D4F7BDD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F7A4-EE46-4698-925B-E5052D86BA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2014C-8C6D-4156-9BB5-EE1CB21EFE94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AC664-73D3-4960-91C3-54F1D838F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BAE-D676-4E5D-B6D4-0D3B9C9D5AA5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BD26A87-711D-1F46-AE22-2BA0736329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EE501-3C53-4D94-9087-A0556F58B545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F692B89-E20F-5C45-8585-A8D76B269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F6DA9F9-91E9-F24D-95CE-85D5AABCF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DE2BF-0BB8-B045-BAC0-9BC59F18B64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2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99A3656-6745-4074-888E-09C13F23837D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8631BCF-3911-487F-AC1D-2844C86CA0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83" r:id="rId7"/>
    <p:sldLayoutId id="2147483690" r:id="rId8"/>
    <p:sldLayoutId id="2147483691" r:id="rId9"/>
    <p:sldLayoutId id="2147483692" r:id="rId10"/>
    <p:sldLayoutId id="2147483693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4567804" y="2028636"/>
            <a:ext cx="690254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Deep Learning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</a:t>
            </a:r>
            <a:r>
              <a:rPr lang="en-GB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20CS3269AA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Feed forward Neural Network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937701"/>
            <a:ext cx="2235116" cy="4530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- 3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Feed Forward Neural Networks (Cont..)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B99D-2ADE-4866-A84B-CE41BD59576C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27" y="1136073"/>
            <a:ext cx="10848109" cy="500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Feed Forward Neural Networks (Cont..)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B617-C109-463E-AF90-BFA5DAABE893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26" y="1108364"/>
            <a:ext cx="10986655" cy="501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What is the objective of </a:t>
            </a:r>
            <a:r>
              <a:rPr lang="en-US" dirty="0" err="1"/>
              <a:t>backpropagation</a:t>
            </a:r>
            <a:r>
              <a:rPr lang="en-US" dirty="0"/>
              <a:t> algorithm?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531338" y="4512297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600" dirty="0"/>
              <a:t> 2. </a:t>
            </a:r>
            <a:r>
              <a:rPr lang="en-US" sz="1600" b="1" dirty="0"/>
              <a:t>What are the general tasks that are performed with </a:t>
            </a:r>
            <a:r>
              <a:rPr lang="en-US" sz="1600" b="1" dirty="0" err="1"/>
              <a:t>backpropagation</a:t>
            </a:r>
            <a:r>
              <a:rPr lang="en-US" sz="1600" b="1" dirty="0"/>
              <a:t> algorithm?</a:t>
            </a: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301086" y="19447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to develop learning algorithm for multilayer </a:t>
            </a:r>
            <a:r>
              <a:rPr lang="en-US" dirty="0" err="1"/>
              <a:t>feedforward</a:t>
            </a:r>
            <a:r>
              <a:rPr lang="en-US" dirty="0"/>
              <a:t> neural network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to develop learning algorithm for single layer </a:t>
            </a:r>
            <a:r>
              <a:rPr lang="en-US" dirty="0" err="1"/>
              <a:t>feedforward</a:t>
            </a:r>
            <a:r>
              <a:rPr lang="en-US" dirty="0"/>
              <a:t> neural network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to develop learning algorithm for multilayer </a:t>
            </a:r>
            <a:r>
              <a:rPr lang="en-US" dirty="0" err="1"/>
              <a:t>feedforward</a:t>
            </a:r>
            <a:r>
              <a:rPr lang="en-US" dirty="0"/>
              <a:t> neural network, so that network can be trained to capture the mapping implicitly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none of the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0961" y="54817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pattern mapping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function approximation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prediction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117542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743918" y="1288473"/>
            <a:ext cx="10603531" cy="480117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1.Define Feedforward Neural Network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2.Demonstrate </a:t>
            </a:r>
            <a:r>
              <a:rPr lang="en-IN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Perceptron Learning Algorithm on the above data, using a learning rate of 1.0 and initial weight values of</a:t>
            </a:r>
            <a:endParaRPr lang="en-IN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fontAlgn="auto">
              <a:lnSpc>
                <a:spcPct val="106000"/>
              </a:lnSpc>
              <a:spcAft>
                <a:spcPts val="800"/>
              </a:spcAft>
            </a:pPr>
            <a:r>
              <a:rPr lang="en-IN" sz="200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IN" sz="2000" i="1" baseline="-25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= -1.5</a:t>
            </a:r>
            <a:br>
              <a:rPr lang="en-IN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200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IN" sz="2000" i="1" baseline="-25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=   0</a:t>
            </a:r>
            <a:br>
              <a:rPr lang="en-IN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200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IN" sz="2000" i="1" baseline="-25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=   2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fontAlgn="auto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your answer, you should clearly indicate the new weight values at the end of each training step</a:t>
            </a:r>
          </a:p>
          <a:p>
            <a:pPr marL="914400" fontAlgn="auto">
              <a:lnSpc>
                <a:spcPct val="106000"/>
              </a:lnSpc>
              <a:spcAft>
                <a:spcPts val="800"/>
              </a:spcAft>
            </a:pPr>
            <a:endParaRPr lang="en-IN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D161-B892-479D-A003-8FCF4A49FB71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EAD10ABE-1308-F0A0-C3CC-E6CA396D7665}"/>
              </a:ext>
            </a:extLst>
          </p:cNvPr>
          <p:cNvSpPr/>
          <p:nvPr/>
        </p:nvSpPr>
        <p:spPr>
          <a:xfrm>
            <a:off x="1589050" y="410469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</p:spTree>
    <p:extLst>
      <p:ext uri="{BB962C8B-B14F-4D97-AF65-F5344CB8AC3E}">
        <p14:creationId xmlns:p14="http://schemas.microsoft.com/office/powerpoint/2010/main" val="4323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2E95C4-F99A-3309-751B-04D0F14C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D161-B892-479D-A003-8FCF4A49FB71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B1F8CAC3-C864-49DC-85EF-B864380F9F99}"/>
              </a:ext>
            </a:extLst>
          </p:cNvPr>
          <p:cNvSpPr/>
          <p:nvPr/>
        </p:nvSpPr>
        <p:spPr>
          <a:xfrm>
            <a:off x="1505406" y="547017"/>
            <a:ext cx="7105194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BD85B-B54E-AAC0-C5DC-D6112EC235D6}"/>
              </a:ext>
            </a:extLst>
          </p:cNvPr>
          <p:cNvSpPr txBox="1"/>
          <p:nvPr/>
        </p:nvSpPr>
        <p:spPr>
          <a:xfrm>
            <a:off x="838200" y="1956832"/>
            <a:ext cx="9608234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 Books:</a:t>
            </a:r>
          </a:p>
          <a:p>
            <a:r>
              <a:rPr lang="en-US" sz="1800" dirty="0">
                <a:solidFill>
                  <a:srgbClr val="0F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Ian Goodfellow and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Yoshua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Bengio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Aaron Courville (2016) Deep Learning Book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Sites and Web links:</a:t>
            </a:r>
          </a:p>
          <a:p>
            <a:pPr>
              <a:lnSpc>
                <a:spcPct val="150000"/>
              </a:lnSpc>
            </a:pPr>
            <a:r>
              <a:rPr lang="en-US" dirty="0"/>
              <a:t>1.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https://www.youtube.com/watch?v=X4RmokyD3U8&amp;list=PLyqSpQzTE6M9gCgajvQbc68Hk_JKGBAYT&amp;index=19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2. https://towardsdatascience.com/mcculloch-pitts-model-5fdf65ac5dd1</a:t>
            </a:r>
          </a:p>
          <a:p>
            <a:pPr>
              <a:lnSpc>
                <a:spcPct val="150000"/>
              </a:lnSpc>
            </a:pPr>
            <a:r>
              <a:rPr lang="en-US" dirty="0"/>
              <a:t>3. https://medium.datadriveninvestor.com/mp-neuron-and-perceptron-98abbd542e47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  concept of </a:t>
            </a:r>
            <a:r>
              <a:rPr lang="en-US" sz="1600" dirty="0"/>
              <a:t>Feed forward Neural Network</a:t>
            </a: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Demonstrate the working of feed forward network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1" dirty="0"/>
              <a:t>Solve  back </a:t>
            </a:r>
            <a:r>
              <a:rPr lang="en-GB" sz="1600" b="1" dirty="0" err="1"/>
              <a:t>propogation</a:t>
            </a:r>
            <a:r>
              <a:rPr lang="en-GB" sz="1600" b="1" dirty="0"/>
              <a:t> of a neural network</a:t>
            </a:r>
          </a:p>
          <a:p>
            <a:pPr marL="342900" indent="-342900">
              <a:buAutoNum type="arabicPeriod"/>
            </a:pP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 Able to solve neural network using back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propogation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   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9569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Index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000" dirty="0"/>
              <a:t> Perceptron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/>
              <a:t>Designing perceptron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/>
              <a:t>Need of Feed forward Neural Network</a:t>
            </a:r>
          </a:p>
          <a:p>
            <a:pPr>
              <a:buFont typeface="Arial" pitchFamily="34" charset="0"/>
              <a:buChar char="•"/>
            </a:pP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4F9-56A9-41BE-AF9C-AFAE9359BFF9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57538" y="254578"/>
            <a:ext cx="7120767" cy="918128"/>
          </a:xfrm>
        </p:spPr>
        <p:txBody>
          <a:bodyPr/>
          <a:lstStyle/>
          <a:p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</a:rPr>
              <a:t> </a:t>
            </a: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Perceptron 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pPr>
              <a:lnSpc>
                <a:spcPts val="1950"/>
              </a:lnSpc>
              <a:spcAft>
                <a:spcPts val="1950"/>
              </a:spcAft>
            </a:pPr>
            <a:r>
              <a:rPr lang="en-IN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Perceptron was introduced by Frank Rosenblatt in 1957. </a:t>
            </a:r>
          </a:p>
          <a:p>
            <a:pPr>
              <a:lnSpc>
                <a:spcPts val="1950"/>
              </a:lnSpc>
              <a:spcAft>
                <a:spcPts val="1950"/>
              </a:spcAft>
            </a:pPr>
            <a:r>
              <a:rPr lang="en-IN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proposed a Perceptron learning rule based on the original MCP neuron. </a:t>
            </a:r>
          </a:p>
          <a:p>
            <a:pPr>
              <a:lnSpc>
                <a:spcPts val="1950"/>
              </a:lnSpc>
              <a:spcAft>
                <a:spcPts val="1950"/>
              </a:spcAft>
            </a:pPr>
            <a:r>
              <a:rPr lang="en-IN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Perceptron is an algorithm for supervised learning of binary classifiers. </a:t>
            </a:r>
          </a:p>
          <a:p>
            <a:pPr>
              <a:lnSpc>
                <a:spcPts val="1950"/>
              </a:lnSpc>
              <a:spcAft>
                <a:spcPts val="1950"/>
              </a:spcAft>
            </a:pPr>
            <a:r>
              <a:rPr lang="en-IN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algorithm enables neurons to learn and processes elements in the training set one at a time.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EBE2-6C4A-41D3-9CE3-14F6064FE6FB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03127" y="5846618"/>
            <a:ext cx="3616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F87F7-6655-986F-42E9-F80DC88A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93" y="3726195"/>
            <a:ext cx="5730737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1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A4A94E-DBBB-8036-4B66-C4311AAE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Types of perceptron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939-3C02-822F-772B-3FC45AE2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7E586-24C5-4916-A31A-6F88EAAE8F75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EE69-5A57-8F56-8C78-F3C52AF8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39A2-D230-6825-6E57-D78760BF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278A-05FC-47D1-9FAC-838E6DCAC4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F789E-CF5B-18D1-CCB5-A6D4D67DD3EB}"/>
              </a:ext>
            </a:extLst>
          </p:cNvPr>
          <p:cNvSpPr txBox="1"/>
          <p:nvPr/>
        </p:nvSpPr>
        <p:spPr>
          <a:xfrm>
            <a:off x="914400" y="1875295"/>
            <a:ext cx="10032569" cy="347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050"/>
              </a:spcAft>
              <a:tabLst>
                <a:tab pos="457200" algn="l"/>
              </a:tabLst>
            </a:pPr>
            <a:r>
              <a:rPr lang="en-IN" sz="32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layer: </a:t>
            </a:r>
          </a:p>
          <a:p>
            <a:pPr marL="342900" lvl="0" indent="-342900">
              <a:spcAft>
                <a:spcPts val="1050"/>
              </a:spcAft>
              <a:tabLst>
                <a:tab pos="457200" algn="l"/>
              </a:tabLst>
            </a:pPr>
            <a:r>
              <a:rPr lang="en-IN" sz="3200" dirty="0">
                <a:solidFill>
                  <a:srgbClr val="51565E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32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layer perceptron can learn only linearly separable patterns</a:t>
            </a:r>
          </a:p>
          <a:p>
            <a:pPr marL="342900" lvl="0" indent="-342900">
              <a:spcAft>
                <a:spcPts val="1050"/>
              </a:spcAft>
              <a:tabLst>
                <a:tab pos="457200" algn="l"/>
              </a:tabLst>
            </a:pPr>
            <a:r>
              <a:rPr lang="en-IN" sz="32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Multilayer:</a:t>
            </a:r>
          </a:p>
          <a:p>
            <a:pPr marL="342900" lvl="0" indent="-342900">
              <a:spcAft>
                <a:spcPts val="1050"/>
              </a:spcAft>
              <a:tabLst>
                <a:tab pos="457200" algn="l"/>
              </a:tabLst>
            </a:pPr>
            <a:r>
              <a:rPr lang="en-IN" sz="32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Multilayer perceptron can learn about two or more layers having a greater processing power.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1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36874" y="201478"/>
            <a:ext cx="7120767" cy="738753"/>
          </a:xfrm>
        </p:spPr>
        <p:txBody>
          <a:bodyPr/>
          <a:lstStyle/>
          <a:p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</a:rPr>
              <a:t> </a:t>
            </a: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GB" sz="1200" dirty="0"/>
            </a:b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5430042"/>
          </a:xfrm>
        </p:spPr>
        <p:txBody>
          <a:bodyPr/>
          <a:lstStyle/>
          <a:p>
            <a:pPr>
              <a:lnSpc>
                <a:spcPts val="1950"/>
              </a:lnSpc>
              <a:spcAft>
                <a:spcPts val="1950"/>
              </a:spcAft>
            </a:pPr>
            <a:r>
              <a:rPr lang="en-IN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/>
              <a:t>Perceptron is a function that maps its input “x,” which is multiplied with the learned weight coefficient; an output value ”f(x)”is generated.</a:t>
            </a:r>
          </a:p>
          <a:p>
            <a:pPr>
              <a:lnSpc>
                <a:spcPts val="1950"/>
              </a:lnSpc>
              <a:spcAft>
                <a:spcPts val="1950"/>
              </a:spcAft>
            </a:pPr>
            <a:endParaRPr lang="en-GB" dirty="0"/>
          </a:p>
          <a:p>
            <a:r>
              <a:rPr lang="en-GB" dirty="0"/>
              <a:t> In the equation given above:</a:t>
            </a:r>
          </a:p>
          <a:p>
            <a:r>
              <a:rPr lang="en-GB" dirty="0"/>
              <a:t>•	“w” = vector of real-valued weights</a:t>
            </a:r>
          </a:p>
          <a:p>
            <a:r>
              <a:rPr lang="en-GB" dirty="0"/>
              <a:t>•	“b” = bias (an element that adjusts the boundary away from origin without any dependence on the input value)</a:t>
            </a:r>
          </a:p>
          <a:p>
            <a:r>
              <a:rPr lang="en-GB" dirty="0"/>
              <a:t>•	“x” = vector of input x values</a:t>
            </a:r>
          </a:p>
          <a:p>
            <a:r>
              <a:rPr lang="en-GB" dirty="0"/>
              <a:t> •	“m” = number of inputs to the Perceptron</a:t>
            </a:r>
          </a:p>
          <a:p>
            <a:r>
              <a:rPr lang="en-GB" dirty="0"/>
              <a:t>The output can be represented as “1” or “0.”  </a:t>
            </a:r>
          </a:p>
          <a:p>
            <a:r>
              <a:rPr lang="en-GB" dirty="0"/>
              <a:t>It can also be represented as “1” or “-1” depending on which activation function is used.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EBE2-6C4A-41D3-9CE3-14F6064FE6FB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E8753ABE-77E2-DB3F-30EE-0837C8CB570F}"/>
              </a:ext>
            </a:extLst>
          </p:cNvPr>
          <p:cNvSpPr txBox="1">
            <a:spLocks/>
          </p:cNvSpPr>
          <p:nvPr/>
        </p:nvSpPr>
        <p:spPr bwMode="auto">
          <a:xfrm>
            <a:off x="757538" y="254578"/>
            <a:ext cx="7120767" cy="91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</a:rPr>
              <a:t> </a:t>
            </a: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Perceptron  function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14" name="Picture 13" descr="Perceptron_6.">
            <a:extLst>
              <a:ext uri="{FF2B5EF4-FFF2-40B4-BE49-F238E27FC236}">
                <a16:creationId xmlns:a16="http://schemas.microsoft.com/office/drawing/2014/main" id="{2537005B-7174-5C21-4E5C-41F41A09F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83" y="1864802"/>
            <a:ext cx="3036699" cy="745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276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57538" y="254578"/>
            <a:ext cx="7120767" cy="918128"/>
          </a:xfrm>
        </p:spPr>
        <p:txBody>
          <a:bodyPr/>
          <a:lstStyle/>
          <a:p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272C37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</a:rPr>
              <a:t> </a:t>
            </a: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br>
              <a:rPr lang="en-US" sz="3600" b="1" dirty="0">
                <a:solidFill>
                  <a:srgbClr val="C00000"/>
                </a:solidFill>
              </a:rPr>
            </a:br>
            <a: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FF0000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 of Perceptron Model 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pPr>
              <a:lnSpc>
                <a:spcPts val="1950"/>
              </a:lnSpc>
              <a:spcAft>
                <a:spcPts val="1950"/>
              </a:spcAft>
            </a:pPr>
            <a:r>
              <a:rPr lang="en-IN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Limitation of a Perceptron model: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105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of a perceptron can only be a binary number (0 or 1) due to the hard-edge transfer function.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1565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only be used to classify the linearly separable sets of input vectors. If the input vectors are non-linear, it is not easy to classify them correctly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EBE2-6C4A-41D3-9CE3-14F6064FE6FB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03127" y="5846618"/>
            <a:ext cx="3616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Feed Forward Neural Networks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EBE2-6C4A-41D3-9CE3-14F6064FE6FB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28" y="1136072"/>
            <a:ext cx="10792690" cy="500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03127" y="5846618"/>
            <a:ext cx="3616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Feed Forward Neural Networks (Cont..)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C158-A3F8-4947-B83D-A621AD00C825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26" y="1177635"/>
            <a:ext cx="10834255" cy="49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592291" y="5832764"/>
            <a:ext cx="37684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pt [Compatibility Mode]" id="{D9530F20-0CA9-469A-A83A-498D777F35C0}" vid="{268AEEB4-B12C-470A-A7B6-587D71CA9C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B58098257A94C90F81AC96D73B658" ma:contentTypeVersion="9" ma:contentTypeDescription="Create a new document." ma:contentTypeScope="" ma:versionID="108da954974bb25f68bcfff12e9dc75a">
  <xsd:schema xmlns:xsd="http://www.w3.org/2001/XMLSchema" xmlns:xs="http://www.w3.org/2001/XMLSchema" xmlns:p="http://schemas.microsoft.com/office/2006/metadata/properties" xmlns:ns2="0888e7a2-182e-4960-9694-9b17b9438691" xmlns:ns3="c9beaba6-b6c7-4507-8db7-c19646a75207" targetNamespace="http://schemas.microsoft.com/office/2006/metadata/properties" ma:root="true" ma:fieldsID="9b975bddceaff887136b2d26a890f0e7" ns2:_="" ns3:_="">
    <xsd:import namespace="0888e7a2-182e-4960-9694-9b17b9438691"/>
    <xsd:import namespace="c9beaba6-b6c7-4507-8db7-c19646a752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8e7a2-182e-4960-9694-9b17b94386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eaba6-b6c7-4507-8db7-c19646a7520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CB4337-1659-4FA3-9AD8-2C2647908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88e7a2-182e-4960-9694-9b17b9438691"/>
    <ds:schemaRef ds:uri="c9beaba6-b6c7-4507-8db7-c19646a752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4D9FBB-261A-4EFA-8F89-B46BA8BCDE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B8DEC6-58AC-45EB-929F-FD2E907F3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template-ppt</Template>
  <TotalTime>1111</TotalTime>
  <Words>712</Words>
  <Application>Microsoft Office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Poppins</vt:lpstr>
      <vt:lpstr>Roboto</vt:lpstr>
      <vt:lpstr>Tahoma</vt:lpstr>
      <vt:lpstr>Times New Roman</vt:lpstr>
      <vt:lpstr>template-ppt</vt:lpstr>
      <vt:lpstr>PowerPoint Presentation</vt:lpstr>
      <vt:lpstr>PowerPoint Presentation</vt:lpstr>
      <vt:lpstr>Index </vt:lpstr>
      <vt:lpstr>          Perceptron  </vt:lpstr>
      <vt:lpstr>Types of perceptron</vt:lpstr>
      <vt:lpstr>            </vt:lpstr>
      <vt:lpstr>                   Limitation of Perceptron Model </vt:lpstr>
      <vt:lpstr>Feed Forward Neural Networks</vt:lpstr>
      <vt:lpstr>Feed Forward Neural Networks (Cont..)</vt:lpstr>
      <vt:lpstr>Feed Forward Neural Networks (Cont..)</vt:lpstr>
      <vt:lpstr>Feed Forward Neural Networks (Cont..)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HP</dc:creator>
  <cp:lastModifiedBy>Dr. S Sagar Imambi</cp:lastModifiedBy>
  <cp:revision>13</cp:revision>
  <dcterms:created xsi:type="dcterms:W3CDTF">2021-11-20T04:02:36Z</dcterms:created>
  <dcterms:modified xsi:type="dcterms:W3CDTF">2023-05-01T08:55:28Z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0x0101007E9B58098257A94C90F81AC96D73B658</vt:lpwstr>
  </property>
</Properties>
</file>