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6"/>
  </p:notesMasterIdLst>
  <p:handoutMasterIdLst>
    <p:handoutMasterId r:id="rId57"/>
  </p:handoutMasterIdLst>
  <p:sldIdLst>
    <p:sldId id="271" r:id="rId2"/>
    <p:sldId id="300" r:id="rId3"/>
    <p:sldId id="257" r:id="rId4"/>
    <p:sldId id="258" r:id="rId5"/>
    <p:sldId id="259" r:id="rId6"/>
    <p:sldId id="344" r:id="rId7"/>
    <p:sldId id="312" r:id="rId8"/>
    <p:sldId id="313" r:id="rId9"/>
    <p:sldId id="303" r:id="rId10"/>
    <p:sldId id="261" r:id="rId11"/>
    <p:sldId id="311" r:id="rId12"/>
    <p:sldId id="308" r:id="rId13"/>
    <p:sldId id="314" r:id="rId14"/>
    <p:sldId id="301" r:id="rId15"/>
    <p:sldId id="279" r:id="rId16"/>
    <p:sldId id="282" r:id="rId17"/>
    <p:sldId id="315" r:id="rId18"/>
    <p:sldId id="316" r:id="rId19"/>
    <p:sldId id="317" r:id="rId20"/>
    <p:sldId id="318" r:id="rId21"/>
    <p:sldId id="307" r:id="rId22"/>
    <p:sldId id="319" r:id="rId23"/>
    <p:sldId id="309" r:id="rId24"/>
    <p:sldId id="310" r:id="rId25"/>
    <p:sldId id="320" r:id="rId26"/>
    <p:sldId id="321" r:id="rId27"/>
    <p:sldId id="304" r:id="rId28"/>
    <p:sldId id="322" r:id="rId29"/>
    <p:sldId id="262" r:id="rId30"/>
    <p:sldId id="323" r:id="rId31"/>
    <p:sldId id="302" r:id="rId32"/>
    <p:sldId id="324" r:id="rId33"/>
    <p:sldId id="263" r:id="rId34"/>
    <p:sldId id="325" r:id="rId35"/>
    <p:sldId id="306" r:id="rId36"/>
    <p:sldId id="30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Lst>
  <p:sldSz cx="12192000" cy="6858000"/>
  <p:notesSz cx="9144000" cy="6858000"/>
  <p:defaultTextStyle>
    <a:defPPr>
      <a:defRPr lang="en-IN"/>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p:scale>
          <a:sx n="98" d="100"/>
          <a:sy n="98" d="100"/>
        </p:scale>
        <p:origin x="58" y="91"/>
      </p:cViewPr>
      <p:guideLst/>
    </p:cSldViewPr>
  </p:slideViewPr>
  <p:notesTextViewPr>
    <p:cViewPr>
      <p:scale>
        <a:sx n="1" d="1"/>
        <a:sy n="1" d="1"/>
      </p:scale>
      <p:origin x="0" y="0"/>
    </p:cViewPr>
  </p:notesTextViewPr>
  <p:notesViewPr>
    <p:cSldViewPr snapToGrid="0">
      <p:cViewPr varScale="1">
        <p:scale>
          <a:sx n="79" d="100"/>
          <a:sy n="79" d="100"/>
        </p:scale>
        <p:origin x="1522"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S Sagar Imambi" userId="3e651c86-0e6f-4a35-99d3-c4f89ca82b77" providerId="ADAL" clId="{3CE996D6-2E01-4D23-B912-6A971EF83BD6}"/>
    <pc:docChg chg="undo custSel addSld modSld">
      <pc:chgData name="Dr. S Sagar Imambi" userId="3e651c86-0e6f-4a35-99d3-c4f89ca82b77" providerId="ADAL" clId="{3CE996D6-2E01-4D23-B912-6A971EF83BD6}" dt="2023-02-02T05:02:20.883" v="194" actId="207"/>
      <pc:docMkLst>
        <pc:docMk/>
      </pc:docMkLst>
      <pc:sldChg chg="add modNotesTx">
        <pc:chgData name="Dr. S Sagar Imambi" userId="3e651c86-0e6f-4a35-99d3-c4f89ca82b77" providerId="ADAL" clId="{3CE996D6-2E01-4D23-B912-6A971EF83BD6}" dt="2023-02-02T04:39:32.988" v="134"/>
        <pc:sldMkLst>
          <pc:docMk/>
          <pc:sldMk cId="2890826969" sldId="262"/>
        </pc:sldMkLst>
      </pc:sldChg>
      <pc:sldChg chg="add">
        <pc:chgData name="Dr. S Sagar Imambi" userId="3e651c86-0e6f-4a35-99d3-c4f89ca82b77" providerId="ADAL" clId="{3CE996D6-2E01-4D23-B912-6A971EF83BD6}" dt="2023-02-02T03:41:00.746" v="0"/>
        <pc:sldMkLst>
          <pc:docMk/>
          <pc:sldMk cId="2901473492" sldId="263"/>
        </pc:sldMkLst>
      </pc:sldChg>
      <pc:sldChg chg="add">
        <pc:chgData name="Dr. S Sagar Imambi" userId="3e651c86-0e6f-4a35-99d3-c4f89ca82b77" providerId="ADAL" clId="{3CE996D6-2E01-4D23-B912-6A971EF83BD6}" dt="2023-02-02T03:41:00.746" v="0"/>
        <pc:sldMkLst>
          <pc:docMk/>
          <pc:sldMk cId="620055045" sldId="302"/>
        </pc:sldMkLst>
      </pc:sldChg>
      <pc:sldChg chg="modSp add mod">
        <pc:chgData name="Dr. S Sagar Imambi" userId="3e651c86-0e6f-4a35-99d3-c4f89ca82b77" providerId="ADAL" clId="{3CE996D6-2E01-4D23-B912-6A971EF83BD6}" dt="2023-02-02T04:19:59.980" v="133" actId="207"/>
        <pc:sldMkLst>
          <pc:docMk/>
          <pc:sldMk cId="1668268302" sldId="304"/>
        </pc:sldMkLst>
        <pc:spChg chg="mod">
          <ac:chgData name="Dr. S Sagar Imambi" userId="3e651c86-0e6f-4a35-99d3-c4f89ca82b77" providerId="ADAL" clId="{3CE996D6-2E01-4D23-B912-6A971EF83BD6}" dt="2023-02-02T04:19:59.980" v="133" actId="207"/>
          <ac:spMkLst>
            <pc:docMk/>
            <pc:sldMk cId="1668268302" sldId="304"/>
            <ac:spMk id="2" creationId="{AD96B7AC-8AC9-1ABC-E10E-DB7082FFDCFF}"/>
          </ac:spMkLst>
        </pc:spChg>
      </pc:sldChg>
      <pc:sldChg chg="add">
        <pc:chgData name="Dr. S Sagar Imambi" userId="3e651c86-0e6f-4a35-99d3-c4f89ca82b77" providerId="ADAL" clId="{3CE996D6-2E01-4D23-B912-6A971EF83BD6}" dt="2023-02-02T03:41:00.746" v="0"/>
        <pc:sldMkLst>
          <pc:docMk/>
          <pc:sldMk cId="3217878227" sldId="305"/>
        </pc:sldMkLst>
      </pc:sldChg>
      <pc:sldChg chg="add">
        <pc:chgData name="Dr. S Sagar Imambi" userId="3e651c86-0e6f-4a35-99d3-c4f89ca82b77" providerId="ADAL" clId="{3CE996D6-2E01-4D23-B912-6A971EF83BD6}" dt="2023-02-02T03:41:00.746" v="0"/>
        <pc:sldMkLst>
          <pc:docMk/>
          <pc:sldMk cId="2181631139" sldId="306"/>
        </pc:sldMkLst>
      </pc:sldChg>
      <pc:sldChg chg="add">
        <pc:chgData name="Dr. S Sagar Imambi" userId="3e651c86-0e6f-4a35-99d3-c4f89ca82b77" providerId="ADAL" clId="{3CE996D6-2E01-4D23-B912-6A971EF83BD6}" dt="2023-02-02T03:41:00.746" v="0"/>
        <pc:sldMkLst>
          <pc:docMk/>
          <pc:sldMk cId="1422151063" sldId="307"/>
        </pc:sldMkLst>
      </pc:sldChg>
      <pc:sldChg chg="add">
        <pc:chgData name="Dr. S Sagar Imambi" userId="3e651c86-0e6f-4a35-99d3-c4f89ca82b77" providerId="ADAL" clId="{3CE996D6-2E01-4D23-B912-6A971EF83BD6}" dt="2023-02-02T03:41:00.746" v="0"/>
        <pc:sldMkLst>
          <pc:docMk/>
          <pc:sldMk cId="3397664900" sldId="309"/>
        </pc:sldMkLst>
      </pc:sldChg>
      <pc:sldChg chg="add">
        <pc:chgData name="Dr. S Sagar Imambi" userId="3e651c86-0e6f-4a35-99d3-c4f89ca82b77" providerId="ADAL" clId="{3CE996D6-2E01-4D23-B912-6A971EF83BD6}" dt="2023-02-02T03:41:00.746" v="0"/>
        <pc:sldMkLst>
          <pc:docMk/>
          <pc:sldMk cId="1413874179" sldId="310"/>
        </pc:sldMkLst>
      </pc:sldChg>
      <pc:sldChg chg="add">
        <pc:chgData name="Dr. S Sagar Imambi" userId="3e651c86-0e6f-4a35-99d3-c4f89ca82b77" providerId="ADAL" clId="{3CE996D6-2E01-4D23-B912-6A971EF83BD6}" dt="2023-02-02T03:41:00.746" v="0"/>
        <pc:sldMkLst>
          <pc:docMk/>
          <pc:sldMk cId="0" sldId="315"/>
        </pc:sldMkLst>
      </pc:sldChg>
      <pc:sldChg chg="modSp add modAnim">
        <pc:chgData name="Dr. S Sagar Imambi" userId="3e651c86-0e6f-4a35-99d3-c4f89ca82b77" providerId="ADAL" clId="{3CE996D6-2E01-4D23-B912-6A971EF83BD6}" dt="2023-02-02T04:11:41.861" v="127" actId="12"/>
        <pc:sldMkLst>
          <pc:docMk/>
          <pc:sldMk cId="2247711053" sldId="316"/>
        </pc:sldMkLst>
        <pc:spChg chg="mod">
          <ac:chgData name="Dr. S Sagar Imambi" userId="3e651c86-0e6f-4a35-99d3-c4f89ca82b77" providerId="ADAL" clId="{3CE996D6-2E01-4D23-B912-6A971EF83BD6}" dt="2023-02-02T04:11:14.886" v="77" actId="20577"/>
          <ac:spMkLst>
            <pc:docMk/>
            <pc:sldMk cId="2247711053" sldId="316"/>
            <ac:spMk id="5" creationId="{D7C61438-200D-827A-D4DD-5B5127AFA187}"/>
          </ac:spMkLst>
        </pc:spChg>
        <pc:spChg chg="mod">
          <ac:chgData name="Dr. S Sagar Imambi" userId="3e651c86-0e6f-4a35-99d3-c4f89ca82b77" providerId="ADAL" clId="{3CE996D6-2E01-4D23-B912-6A971EF83BD6}" dt="2023-02-02T04:11:41.861" v="127" actId="12"/>
          <ac:spMkLst>
            <pc:docMk/>
            <pc:sldMk cId="2247711053" sldId="316"/>
            <ac:spMk id="9" creationId="{2B5EAD4E-C007-9DE7-A40A-12802D3C9611}"/>
          </ac:spMkLst>
        </pc:spChg>
      </pc:sldChg>
      <pc:sldChg chg="add">
        <pc:chgData name="Dr. S Sagar Imambi" userId="3e651c86-0e6f-4a35-99d3-c4f89ca82b77" providerId="ADAL" clId="{3CE996D6-2E01-4D23-B912-6A971EF83BD6}" dt="2023-02-02T03:41:00.746" v="0"/>
        <pc:sldMkLst>
          <pc:docMk/>
          <pc:sldMk cId="1066383905" sldId="317"/>
        </pc:sldMkLst>
      </pc:sldChg>
      <pc:sldChg chg="add">
        <pc:chgData name="Dr. S Sagar Imambi" userId="3e651c86-0e6f-4a35-99d3-c4f89ca82b77" providerId="ADAL" clId="{3CE996D6-2E01-4D23-B912-6A971EF83BD6}" dt="2023-02-02T03:41:00.746" v="0"/>
        <pc:sldMkLst>
          <pc:docMk/>
          <pc:sldMk cId="791097891" sldId="318"/>
        </pc:sldMkLst>
      </pc:sldChg>
      <pc:sldChg chg="addSp modSp add mod">
        <pc:chgData name="Dr. S Sagar Imambi" userId="3e651c86-0e6f-4a35-99d3-c4f89ca82b77" providerId="ADAL" clId="{3CE996D6-2E01-4D23-B912-6A971EF83BD6}" dt="2023-02-02T04:16:51.920" v="130" actId="14100"/>
        <pc:sldMkLst>
          <pc:docMk/>
          <pc:sldMk cId="1905170660" sldId="319"/>
        </pc:sldMkLst>
        <pc:picChg chg="add mod">
          <ac:chgData name="Dr. S Sagar Imambi" userId="3e651c86-0e6f-4a35-99d3-c4f89ca82b77" providerId="ADAL" clId="{3CE996D6-2E01-4D23-B912-6A971EF83BD6}" dt="2023-02-02T04:16:51.920" v="130" actId="14100"/>
          <ac:picMkLst>
            <pc:docMk/>
            <pc:sldMk cId="1905170660" sldId="319"/>
            <ac:picMk id="8" creationId="{022F69E1-AB71-C0FE-914A-63AD273DF800}"/>
          </ac:picMkLst>
        </pc:picChg>
      </pc:sldChg>
      <pc:sldChg chg="add">
        <pc:chgData name="Dr. S Sagar Imambi" userId="3e651c86-0e6f-4a35-99d3-c4f89ca82b77" providerId="ADAL" clId="{3CE996D6-2E01-4D23-B912-6A971EF83BD6}" dt="2023-02-02T03:41:00.746" v="0"/>
        <pc:sldMkLst>
          <pc:docMk/>
          <pc:sldMk cId="1211378705" sldId="320"/>
        </pc:sldMkLst>
      </pc:sldChg>
      <pc:sldChg chg="modSp add mod">
        <pc:chgData name="Dr. S Sagar Imambi" userId="3e651c86-0e6f-4a35-99d3-c4f89ca82b77" providerId="ADAL" clId="{3CE996D6-2E01-4D23-B912-6A971EF83BD6}" dt="2023-02-02T04:19:31.654" v="131" actId="207"/>
        <pc:sldMkLst>
          <pc:docMk/>
          <pc:sldMk cId="4280005866" sldId="321"/>
        </pc:sldMkLst>
        <pc:spChg chg="mod">
          <ac:chgData name="Dr. S Sagar Imambi" userId="3e651c86-0e6f-4a35-99d3-c4f89ca82b77" providerId="ADAL" clId="{3CE996D6-2E01-4D23-B912-6A971EF83BD6}" dt="2023-02-02T04:19:31.654" v="131" actId="207"/>
          <ac:spMkLst>
            <pc:docMk/>
            <pc:sldMk cId="4280005866" sldId="321"/>
            <ac:spMk id="11" creationId="{7B528450-1C68-9864-5795-962E91E77815}"/>
          </ac:spMkLst>
        </pc:spChg>
      </pc:sldChg>
      <pc:sldChg chg="add">
        <pc:chgData name="Dr. S Sagar Imambi" userId="3e651c86-0e6f-4a35-99d3-c4f89ca82b77" providerId="ADAL" clId="{3CE996D6-2E01-4D23-B912-6A971EF83BD6}" dt="2023-02-02T03:41:00.746" v="0"/>
        <pc:sldMkLst>
          <pc:docMk/>
          <pc:sldMk cId="1721399705" sldId="322"/>
        </pc:sldMkLst>
      </pc:sldChg>
      <pc:sldChg chg="add">
        <pc:chgData name="Dr. S Sagar Imambi" userId="3e651c86-0e6f-4a35-99d3-c4f89ca82b77" providerId="ADAL" clId="{3CE996D6-2E01-4D23-B912-6A971EF83BD6}" dt="2023-02-02T03:41:00.746" v="0"/>
        <pc:sldMkLst>
          <pc:docMk/>
          <pc:sldMk cId="247515570" sldId="323"/>
        </pc:sldMkLst>
      </pc:sldChg>
      <pc:sldChg chg="add">
        <pc:chgData name="Dr. S Sagar Imambi" userId="3e651c86-0e6f-4a35-99d3-c4f89ca82b77" providerId="ADAL" clId="{3CE996D6-2E01-4D23-B912-6A971EF83BD6}" dt="2023-02-02T03:41:00.746" v="0"/>
        <pc:sldMkLst>
          <pc:docMk/>
          <pc:sldMk cId="600345591" sldId="324"/>
        </pc:sldMkLst>
      </pc:sldChg>
      <pc:sldChg chg="add">
        <pc:chgData name="Dr. S Sagar Imambi" userId="3e651c86-0e6f-4a35-99d3-c4f89ca82b77" providerId="ADAL" clId="{3CE996D6-2E01-4D23-B912-6A971EF83BD6}" dt="2023-02-02T03:41:00.746" v="0"/>
        <pc:sldMkLst>
          <pc:docMk/>
          <pc:sldMk cId="4081418588" sldId="325"/>
        </pc:sldMkLst>
      </pc:sldChg>
      <pc:sldChg chg="add">
        <pc:chgData name="Dr. S Sagar Imambi" userId="3e651c86-0e6f-4a35-99d3-c4f89ca82b77" providerId="ADAL" clId="{3CE996D6-2E01-4D23-B912-6A971EF83BD6}" dt="2023-02-02T03:41:00.746" v="0"/>
        <pc:sldMkLst>
          <pc:docMk/>
          <pc:sldMk cId="368957552" sldId="326"/>
        </pc:sldMkLst>
      </pc:sldChg>
      <pc:sldChg chg="add">
        <pc:chgData name="Dr. S Sagar Imambi" userId="3e651c86-0e6f-4a35-99d3-c4f89ca82b77" providerId="ADAL" clId="{3CE996D6-2E01-4D23-B912-6A971EF83BD6}" dt="2023-02-02T03:41:00.746" v="0"/>
        <pc:sldMkLst>
          <pc:docMk/>
          <pc:sldMk cId="2835389143" sldId="327"/>
        </pc:sldMkLst>
      </pc:sldChg>
      <pc:sldChg chg="add">
        <pc:chgData name="Dr. S Sagar Imambi" userId="3e651c86-0e6f-4a35-99d3-c4f89ca82b77" providerId="ADAL" clId="{3CE996D6-2E01-4D23-B912-6A971EF83BD6}" dt="2023-02-02T03:41:00.746" v="0"/>
        <pc:sldMkLst>
          <pc:docMk/>
          <pc:sldMk cId="0" sldId="328"/>
        </pc:sldMkLst>
      </pc:sldChg>
      <pc:sldChg chg="add">
        <pc:chgData name="Dr. S Sagar Imambi" userId="3e651c86-0e6f-4a35-99d3-c4f89ca82b77" providerId="ADAL" clId="{3CE996D6-2E01-4D23-B912-6A971EF83BD6}" dt="2023-02-02T03:41:00.746" v="0"/>
        <pc:sldMkLst>
          <pc:docMk/>
          <pc:sldMk cId="221789812" sldId="329"/>
        </pc:sldMkLst>
      </pc:sldChg>
      <pc:sldChg chg="add">
        <pc:chgData name="Dr. S Sagar Imambi" userId="3e651c86-0e6f-4a35-99d3-c4f89ca82b77" providerId="ADAL" clId="{3CE996D6-2E01-4D23-B912-6A971EF83BD6}" dt="2023-02-02T03:41:22.654" v="1"/>
        <pc:sldMkLst>
          <pc:docMk/>
          <pc:sldMk cId="0" sldId="330"/>
        </pc:sldMkLst>
      </pc:sldChg>
      <pc:sldChg chg="add">
        <pc:chgData name="Dr. S Sagar Imambi" userId="3e651c86-0e6f-4a35-99d3-c4f89ca82b77" providerId="ADAL" clId="{3CE996D6-2E01-4D23-B912-6A971EF83BD6}" dt="2023-02-02T03:41:22.654" v="1"/>
        <pc:sldMkLst>
          <pc:docMk/>
          <pc:sldMk cId="3112040343" sldId="331"/>
        </pc:sldMkLst>
      </pc:sldChg>
      <pc:sldChg chg="add">
        <pc:chgData name="Dr. S Sagar Imambi" userId="3e651c86-0e6f-4a35-99d3-c4f89ca82b77" providerId="ADAL" clId="{3CE996D6-2E01-4D23-B912-6A971EF83BD6}" dt="2023-02-02T03:41:22.654" v="1"/>
        <pc:sldMkLst>
          <pc:docMk/>
          <pc:sldMk cId="1480590017" sldId="332"/>
        </pc:sldMkLst>
      </pc:sldChg>
      <pc:sldChg chg="modSp add mod">
        <pc:chgData name="Dr. S Sagar Imambi" userId="3e651c86-0e6f-4a35-99d3-c4f89ca82b77" providerId="ADAL" clId="{3CE996D6-2E01-4D23-B912-6A971EF83BD6}" dt="2023-02-02T04:45:48.631" v="141" actId="14100"/>
        <pc:sldMkLst>
          <pc:docMk/>
          <pc:sldMk cId="2382493446" sldId="333"/>
        </pc:sldMkLst>
        <pc:spChg chg="mod">
          <ac:chgData name="Dr. S Sagar Imambi" userId="3e651c86-0e6f-4a35-99d3-c4f89ca82b77" providerId="ADAL" clId="{3CE996D6-2E01-4D23-B912-6A971EF83BD6}" dt="2023-02-02T04:45:06.538" v="136" actId="14100"/>
          <ac:spMkLst>
            <pc:docMk/>
            <pc:sldMk cId="2382493446" sldId="333"/>
            <ac:spMk id="9" creationId="{103425DF-D0E6-AAE8-5714-2FC87D57987E}"/>
          </ac:spMkLst>
        </pc:spChg>
        <pc:spChg chg="mod">
          <ac:chgData name="Dr. S Sagar Imambi" userId="3e651c86-0e6f-4a35-99d3-c4f89ca82b77" providerId="ADAL" clId="{3CE996D6-2E01-4D23-B912-6A971EF83BD6}" dt="2023-02-02T04:45:48.631" v="141" actId="14100"/>
          <ac:spMkLst>
            <pc:docMk/>
            <pc:sldMk cId="2382493446" sldId="333"/>
            <ac:spMk id="11" creationId="{1DF84A3F-7AEA-736D-23BC-84253259149B}"/>
          </ac:spMkLst>
        </pc:spChg>
      </pc:sldChg>
      <pc:sldChg chg="modSp add mod">
        <pc:chgData name="Dr. S Sagar Imambi" userId="3e651c86-0e6f-4a35-99d3-c4f89ca82b77" providerId="ADAL" clId="{3CE996D6-2E01-4D23-B912-6A971EF83BD6}" dt="2023-02-02T04:51:30.830" v="142" actId="207"/>
        <pc:sldMkLst>
          <pc:docMk/>
          <pc:sldMk cId="1541081131" sldId="334"/>
        </pc:sldMkLst>
        <pc:spChg chg="mod">
          <ac:chgData name="Dr. S Sagar Imambi" userId="3e651c86-0e6f-4a35-99d3-c4f89ca82b77" providerId="ADAL" clId="{3CE996D6-2E01-4D23-B912-6A971EF83BD6}" dt="2023-02-02T04:51:30.830" v="142" actId="207"/>
          <ac:spMkLst>
            <pc:docMk/>
            <pc:sldMk cId="1541081131" sldId="334"/>
            <ac:spMk id="7" creationId="{82C2A48A-EED8-EA1E-8393-68CA5BAB2B63}"/>
          </ac:spMkLst>
        </pc:spChg>
      </pc:sldChg>
      <pc:sldChg chg="add">
        <pc:chgData name="Dr. S Sagar Imambi" userId="3e651c86-0e6f-4a35-99d3-c4f89ca82b77" providerId="ADAL" clId="{3CE996D6-2E01-4D23-B912-6A971EF83BD6}" dt="2023-02-02T03:41:22.654" v="1"/>
        <pc:sldMkLst>
          <pc:docMk/>
          <pc:sldMk cId="1518657753" sldId="335"/>
        </pc:sldMkLst>
      </pc:sldChg>
      <pc:sldChg chg="add">
        <pc:chgData name="Dr. S Sagar Imambi" userId="3e651c86-0e6f-4a35-99d3-c4f89ca82b77" providerId="ADAL" clId="{3CE996D6-2E01-4D23-B912-6A971EF83BD6}" dt="2023-02-02T03:41:22.654" v="1"/>
        <pc:sldMkLst>
          <pc:docMk/>
          <pc:sldMk cId="1104987310" sldId="336"/>
        </pc:sldMkLst>
      </pc:sldChg>
      <pc:sldChg chg="addSp delSp modSp add mod">
        <pc:chgData name="Dr. S Sagar Imambi" userId="3e651c86-0e6f-4a35-99d3-c4f89ca82b77" providerId="ADAL" clId="{3CE996D6-2E01-4D23-B912-6A971EF83BD6}" dt="2023-02-02T04:59:00.827" v="179" actId="14100"/>
        <pc:sldMkLst>
          <pc:docMk/>
          <pc:sldMk cId="3932992976" sldId="337"/>
        </pc:sldMkLst>
        <pc:spChg chg="mod">
          <ac:chgData name="Dr. S Sagar Imambi" userId="3e651c86-0e6f-4a35-99d3-c4f89ca82b77" providerId="ADAL" clId="{3CE996D6-2E01-4D23-B912-6A971EF83BD6}" dt="2023-02-02T04:56:43.117" v="149" actId="1076"/>
          <ac:spMkLst>
            <pc:docMk/>
            <pc:sldMk cId="3932992976" sldId="337"/>
            <ac:spMk id="2" creationId="{8E69B136-6A64-3C3C-3357-96DBA808225A}"/>
          </ac:spMkLst>
        </pc:spChg>
        <pc:spChg chg="del mod">
          <ac:chgData name="Dr. S Sagar Imambi" userId="3e651c86-0e6f-4a35-99d3-c4f89ca82b77" providerId="ADAL" clId="{3CE996D6-2E01-4D23-B912-6A971EF83BD6}" dt="2023-02-02T04:58:01.293" v="169" actId="478"/>
          <ac:spMkLst>
            <pc:docMk/>
            <pc:sldMk cId="3932992976" sldId="337"/>
            <ac:spMk id="10" creationId="{4BB7476E-3836-7FE0-C887-E14683E36A84}"/>
          </ac:spMkLst>
        </pc:spChg>
        <pc:spChg chg="add mod">
          <ac:chgData name="Dr. S Sagar Imambi" userId="3e651c86-0e6f-4a35-99d3-c4f89ca82b77" providerId="ADAL" clId="{3CE996D6-2E01-4D23-B912-6A971EF83BD6}" dt="2023-02-02T04:58:56.627" v="178" actId="6549"/>
          <ac:spMkLst>
            <pc:docMk/>
            <pc:sldMk cId="3932992976" sldId="337"/>
            <ac:spMk id="11" creationId="{35869444-1F6D-F15F-34C2-78CD45CE1EF8}"/>
          </ac:spMkLst>
        </pc:spChg>
        <pc:spChg chg="del mod">
          <ac:chgData name="Dr. S Sagar Imambi" userId="3e651c86-0e6f-4a35-99d3-c4f89ca82b77" providerId="ADAL" clId="{3CE996D6-2E01-4D23-B912-6A971EF83BD6}" dt="2023-02-02T04:56:38.858" v="147" actId="478"/>
          <ac:spMkLst>
            <pc:docMk/>
            <pc:sldMk cId="3932992976" sldId="337"/>
            <ac:spMk id="12" creationId="{06C855E4-C854-375C-8E4E-D7CF1CDF024A}"/>
          </ac:spMkLst>
        </pc:spChg>
        <pc:picChg chg="del mod">
          <ac:chgData name="Dr. S Sagar Imambi" userId="3e651c86-0e6f-4a35-99d3-c4f89ca82b77" providerId="ADAL" clId="{3CE996D6-2E01-4D23-B912-6A971EF83BD6}" dt="2023-02-02T04:56:34.587" v="145" actId="478"/>
          <ac:picMkLst>
            <pc:docMk/>
            <pc:sldMk cId="3932992976" sldId="337"/>
            <ac:picMk id="3" creationId="{40DBB702-34A6-1C4F-9F63-12BAD32C46D0}"/>
          </ac:picMkLst>
        </pc:picChg>
        <pc:picChg chg="add mod">
          <ac:chgData name="Dr. S Sagar Imambi" userId="3e651c86-0e6f-4a35-99d3-c4f89ca82b77" providerId="ADAL" clId="{3CE996D6-2E01-4D23-B912-6A971EF83BD6}" dt="2023-02-02T04:56:47.032" v="151" actId="1076"/>
          <ac:picMkLst>
            <pc:docMk/>
            <pc:sldMk cId="3932992976" sldId="337"/>
            <ac:picMk id="4" creationId="{EF99CD8D-B4E3-65C3-38A4-69C72ED30A66}"/>
          </ac:picMkLst>
        </pc:picChg>
        <pc:picChg chg="add mod">
          <ac:chgData name="Dr. S Sagar Imambi" userId="3e651c86-0e6f-4a35-99d3-c4f89ca82b77" providerId="ADAL" clId="{3CE996D6-2E01-4D23-B912-6A971EF83BD6}" dt="2023-02-02T04:59:00.827" v="179" actId="14100"/>
          <ac:picMkLst>
            <pc:docMk/>
            <pc:sldMk cId="3932992976" sldId="337"/>
            <ac:picMk id="13" creationId="{EA49055C-F0A1-9AC0-D22A-836A28D7FB69}"/>
          </ac:picMkLst>
        </pc:picChg>
      </pc:sldChg>
      <pc:sldChg chg="add">
        <pc:chgData name="Dr. S Sagar Imambi" userId="3e651c86-0e6f-4a35-99d3-c4f89ca82b77" providerId="ADAL" clId="{3CE996D6-2E01-4D23-B912-6A971EF83BD6}" dt="2023-02-02T03:41:22.654" v="1"/>
        <pc:sldMkLst>
          <pc:docMk/>
          <pc:sldMk cId="2580409093" sldId="338"/>
        </pc:sldMkLst>
      </pc:sldChg>
      <pc:sldChg chg="modSp add mod">
        <pc:chgData name="Dr. S Sagar Imambi" userId="3e651c86-0e6f-4a35-99d3-c4f89ca82b77" providerId="ADAL" clId="{3CE996D6-2E01-4D23-B912-6A971EF83BD6}" dt="2023-02-02T05:02:20.883" v="194" actId="207"/>
        <pc:sldMkLst>
          <pc:docMk/>
          <pc:sldMk cId="1476565835" sldId="339"/>
        </pc:sldMkLst>
        <pc:spChg chg="mod">
          <ac:chgData name="Dr. S Sagar Imambi" userId="3e651c86-0e6f-4a35-99d3-c4f89ca82b77" providerId="ADAL" clId="{3CE996D6-2E01-4D23-B912-6A971EF83BD6}" dt="2023-02-02T05:02:20.883" v="194" actId="207"/>
          <ac:spMkLst>
            <pc:docMk/>
            <pc:sldMk cId="1476565835" sldId="339"/>
            <ac:spMk id="2" creationId="{F109C63E-74E2-FB05-24FB-2B7A811B4C99}"/>
          </ac:spMkLst>
        </pc:spChg>
      </pc:sldChg>
      <pc:sldChg chg="add">
        <pc:chgData name="Dr. S Sagar Imambi" userId="3e651c86-0e6f-4a35-99d3-c4f89ca82b77" providerId="ADAL" clId="{3CE996D6-2E01-4D23-B912-6A971EF83BD6}" dt="2023-02-02T03:41:22.654" v="1"/>
        <pc:sldMkLst>
          <pc:docMk/>
          <pc:sldMk cId="3867282299" sldId="340"/>
        </pc:sldMkLst>
      </pc:sldChg>
      <pc:sldChg chg="add">
        <pc:chgData name="Dr. S Sagar Imambi" userId="3e651c86-0e6f-4a35-99d3-c4f89ca82b77" providerId="ADAL" clId="{3CE996D6-2E01-4D23-B912-6A971EF83BD6}" dt="2023-02-02T03:41:22.654" v="1"/>
        <pc:sldMkLst>
          <pc:docMk/>
          <pc:sldMk cId="47421697" sldId="341"/>
        </pc:sldMkLst>
      </pc:sldChg>
      <pc:sldChg chg="add">
        <pc:chgData name="Dr. S Sagar Imambi" userId="3e651c86-0e6f-4a35-99d3-c4f89ca82b77" providerId="ADAL" clId="{3CE996D6-2E01-4D23-B912-6A971EF83BD6}" dt="2023-02-02T03:41:22.654" v="1"/>
        <pc:sldMkLst>
          <pc:docMk/>
          <pc:sldMk cId="0" sldId="342"/>
        </pc:sldMkLst>
      </pc:sldChg>
      <pc:sldChg chg="add">
        <pc:chgData name="Dr. S Sagar Imambi" userId="3e651c86-0e6f-4a35-99d3-c4f89ca82b77" providerId="ADAL" clId="{3CE996D6-2E01-4D23-B912-6A971EF83BD6}" dt="2023-02-02T03:41:22.654" v="1"/>
        <pc:sldMkLst>
          <pc:docMk/>
          <pc:sldMk cId="486730520" sldId="343"/>
        </pc:sldMkLst>
      </pc:sldChg>
      <pc:sldChg chg="addSp delSp modSp new mod">
        <pc:chgData name="Dr. S Sagar Imambi" userId="3e651c86-0e6f-4a35-99d3-c4f89ca82b77" providerId="ADAL" clId="{3CE996D6-2E01-4D23-B912-6A971EF83BD6}" dt="2023-02-02T04:05:20.008" v="29" actId="20577"/>
        <pc:sldMkLst>
          <pc:docMk/>
          <pc:sldMk cId="1394163974" sldId="344"/>
        </pc:sldMkLst>
        <pc:spChg chg="del">
          <ac:chgData name="Dr. S Sagar Imambi" userId="3e651c86-0e6f-4a35-99d3-c4f89ca82b77" providerId="ADAL" clId="{3CE996D6-2E01-4D23-B912-6A971EF83BD6}" dt="2023-02-02T04:05:05.971" v="3"/>
          <ac:spMkLst>
            <pc:docMk/>
            <pc:sldMk cId="1394163974" sldId="344"/>
            <ac:spMk id="2" creationId="{83ED36A8-53FB-A812-930B-DB4C20004DB3}"/>
          </ac:spMkLst>
        </pc:spChg>
        <pc:spChg chg="mod">
          <ac:chgData name="Dr. S Sagar Imambi" userId="3e651c86-0e6f-4a35-99d3-c4f89ca82b77" providerId="ADAL" clId="{3CE996D6-2E01-4D23-B912-6A971EF83BD6}" dt="2023-02-02T04:05:20.008" v="29" actId="20577"/>
          <ac:spMkLst>
            <pc:docMk/>
            <pc:sldMk cId="1394163974" sldId="344"/>
            <ac:spMk id="6" creationId="{340E53EB-7865-A762-6BD8-18636B3B1CFD}"/>
          </ac:spMkLst>
        </pc:spChg>
        <pc:picChg chg="add mod">
          <ac:chgData name="Dr. S Sagar Imambi" userId="3e651c86-0e6f-4a35-99d3-c4f89ca82b77" providerId="ADAL" clId="{3CE996D6-2E01-4D23-B912-6A971EF83BD6}" dt="2023-02-02T04:05:05.971" v="3"/>
          <ac:picMkLst>
            <pc:docMk/>
            <pc:sldMk cId="1394163974" sldId="344"/>
            <ac:picMk id="7" creationId="{7BF255DD-D5E7-0840-7ED4-693D4F4B0297}"/>
          </ac:picMkLst>
        </pc:picChg>
      </pc:sldChg>
    </pc:docChg>
  </pc:docChgLst>
  <pc:docChgLst>
    <pc:chgData name="Dr. S Sagar Imambi" userId="3e651c86-0e6f-4a35-99d3-c4f89ca82b77" providerId="ADAL" clId="{F279F296-5080-455F-B631-659A2642EFC3}"/>
    <pc:docChg chg="custSel modSld">
      <pc:chgData name="Dr. S Sagar Imambi" userId="3e651c86-0e6f-4a35-99d3-c4f89ca82b77" providerId="ADAL" clId="{F279F296-5080-455F-B631-659A2642EFC3}" dt="2023-04-15T06:50:05.592" v="13" actId="20577"/>
      <pc:docMkLst>
        <pc:docMk/>
      </pc:docMkLst>
      <pc:sldChg chg="modSp mod">
        <pc:chgData name="Dr. S Sagar Imambi" userId="3e651c86-0e6f-4a35-99d3-c4f89ca82b77" providerId="ADAL" clId="{F279F296-5080-455F-B631-659A2642EFC3}" dt="2023-04-15T06:50:05.592" v="13" actId="20577"/>
        <pc:sldMkLst>
          <pc:docMk/>
          <pc:sldMk cId="0" sldId="342"/>
        </pc:sldMkLst>
        <pc:spChg chg="mod">
          <ac:chgData name="Dr. S Sagar Imambi" userId="3e651c86-0e6f-4a35-99d3-c4f89ca82b77" providerId="ADAL" clId="{F279F296-5080-455F-B631-659A2642EFC3}" dt="2023-04-15T06:50:05.592" v="13" actId="20577"/>
          <ac:spMkLst>
            <pc:docMk/>
            <pc:sldMk cId="0" sldId="342"/>
            <ac:spMk id="9" creationId="{10AD5395-E67B-89CD-ED80-7E6A3DC00E4C}"/>
          </ac:spMkLst>
        </pc:spChg>
      </pc:sldChg>
    </pc:docChg>
  </pc:docChgLst>
  <pc:docChgLst>
    <pc:chgData name="Dr. S Sagar Imambi" userId="3e651c86-0e6f-4a35-99d3-c4f89ca82b77" providerId="ADAL" clId="{FB97535A-3D43-4F54-8052-74A1C9342745}"/>
    <pc:docChg chg="undo custSel addSld delSld modSld">
      <pc:chgData name="Dr. S Sagar Imambi" userId="3e651c86-0e6f-4a35-99d3-c4f89ca82b77" providerId="ADAL" clId="{FB97535A-3D43-4F54-8052-74A1C9342745}" dt="2022-12-26T03:51:00.050" v="2136" actId="20577"/>
      <pc:docMkLst>
        <pc:docMk/>
      </pc:docMkLst>
      <pc:sldChg chg="addSp delSp modSp del mod">
        <pc:chgData name="Dr. S Sagar Imambi" userId="3e651c86-0e6f-4a35-99d3-c4f89ca82b77" providerId="ADAL" clId="{FB97535A-3D43-4F54-8052-74A1C9342745}" dt="2022-11-25T04:50:06.242" v="535" actId="47"/>
        <pc:sldMkLst>
          <pc:docMk/>
          <pc:sldMk cId="0" sldId="256"/>
        </pc:sldMkLst>
        <pc:spChg chg="add del mod">
          <ac:chgData name="Dr. S Sagar Imambi" userId="3e651c86-0e6f-4a35-99d3-c4f89ca82b77" providerId="ADAL" clId="{FB97535A-3D43-4F54-8052-74A1C9342745}" dt="2022-11-25T04:48:00.231" v="516"/>
          <ac:spMkLst>
            <pc:docMk/>
            <pc:sldMk cId="0" sldId="256"/>
            <ac:spMk id="5" creationId="{8A560BD9-2A68-0F37-C199-2FAC36719C79}"/>
          </ac:spMkLst>
        </pc:spChg>
        <pc:spChg chg="add del mod">
          <ac:chgData name="Dr. S Sagar Imambi" userId="3e651c86-0e6f-4a35-99d3-c4f89ca82b77" providerId="ADAL" clId="{FB97535A-3D43-4F54-8052-74A1C9342745}" dt="2022-11-25T04:48:03.858" v="518"/>
          <ac:spMkLst>
            <pc:docMk/>
            <pc:sldMk cId="0" sldId="256"/>
            <ac:spMk id="6" creationId="{6BAD8159-B578-6160-30AF-44529A4DA5B1}"/>
          </ac:spMkLst>
        </pc:spChg>
        <pc:spChg chg="mod">
          <ac:chgData name="Dr. S Sagar Imambi" userId="3e651c86-0e6f-4a35-99d3-c4f89ca82b77" providerId="ADAL" clId="{FB97535A-3D43-4F54-8052-74A1C9342745}" dt="2022-11-23T10:12:43.232" v="22" actId="20577"/>
          <ac:spMkLst>
            <pc:docMk/>
            <pc:sldMk cId="0" sldId="256"/>
            <ac:spMk id="9218" creationId="{A97C5B5A-4050-03B7-7668-5B4279C7C368}"/>
          </ac:spMkLst>
        </pc:spChg>
        <pc:spChg chg="mod">
          <ac:chgData name="Dr. S Sagar Imambi" userId="3e651c86-0e6f-4a35-99d3-c4f89ca82b77" providerId="ADAL" clId="{FB97535A-3D43-4F54-8052-74A1C9342745}" dt="2022-11-23T10:13:59.545" v="24" actId="20577"/>
          <ac:spMkLst>
            <pc:docMk/>
            <pc:sldMk cId="0" sldId="256"/>
            <ac:spMk id="9219" creationId="{72BDF7EF-884B-3D0B-37B6-13A8D40D0028}"/>
          </ac:spMkLst>
        </pc:spChg>
      </pc:sldChg>
      <pc:sldChg chg="addSp delSp modSp mod">
        <pc:chgData name="Dr. S Sagar Imambi" userId="3e651c86-0e6f-4a35-99d3-c4f89ca82b77" providerId="ADAL" clId="{FB97535A-3D43-4F54-8052-74A1C9342745}" dt="2022-12-14T06:58:59.606" v="1905" actId="21"/>
        <pc:sldMkLst>
          <pc:docMk/>
          <pc:sldMk cId="91763747" sldId="257"/>
        </pc:sldMkLst>
        <pc:spChg chg="mod">
          <ac:chgData name="Dr. S Sagar Imambi" userId="3e651c86-0e6f-4a35-99d3-c4f89ca82b77" providerId="ADAL" clId="{FB97535A-3D43-4F54-8052-74A1C9342745}" dt="2022-12-14T06:58:59.606" v="1905" actId="21"/>
          <ac:spMkLst>
            <pc:docMk/>
            <pc:sldMk cId="91763747" sldId="257"/>
            <ac:spMk id="2" creationId="{61264CE7-3F00-2EDB-0B7F-3A872D03DEF4}"/>
          </ac:spMkLst>
        </pc:spChg>
        <pc:spChg chg="del mod">
          <ac:chgData name="Dr. S Sagar Imambi" userId="3e651c86-0e6f-4a35-99d3-c4f89ca82b77" providerId="ADAL" clId="{FB97535A-3D43-4F54-8052-74A1C9342745}" dt="2022-12-09T04:31:50.780" v="1863" actId="478"/>
          <ac:spMkLst>
            <pc:docMk/>
            <pc:sldMk cId="91763747" sldId="257"/>
            <ac:spMk id="6" creationId="{E089A35C-5E4C-3FFE-B650-671BD01325A7}"/>
          </ac:spMkLst>
        </pc:spChg>
        <pc:spChg chg="add mod">
          <ac:chgData name="Dr. S Sagar Imambi" userId="3e651c86-0e6f-4a35-99d3-c4f89ca82b77" providerId="ADAL" clId="{FB97535A-3D43-4F54-8052-74A1C9342745}" dt="2022-12-09T04:31:47.673" v="1862"/>
          <ac:spMkLst>
            <pc:docMk/>
            <pc:sldMk cId="91763747" sldId="257"/>
            <ac:spMk id="7" creationId="{F2AD216A-C72D-5488-3006-23B88F52665B}"/>
          </ac:spMkLst>
        </pc:spChg>
        <pc:spChg chg="add del mod">
          <ac:chgData name="Dr. S Sagar Imambi" userId="3e651c86-0e6f-4a35-99d3-c4f89ca82b77" providerId="ADAL" clId="{FB97535A-3D43-4F54-8052-74A1C9342745}" dt="2022-12-09T04:31:53.087" v="1864" actId="478"/>
          <ac:spMkLst>
            <pc:docMk/>
            <pc:sldMk cId="91763747" sldId="257"/>
            <ac:spMk id="8" creationId="{E37AAA58-EC42-7026-0EA6-4605D64D4803}"/>
          </ac:spMkLst>
        </pc:spChg>
      </pc:sldChg>
      <pc:sldChg chg="addSp modSp mod">
        <pc:chgData name="Dr. S Sagar Imambi" userId="3e651c86-0e6f-4a35-99d3-c4f89ca82b77" providerId="ADAL" clId="{FB97535A-3D43-4F54-8052-74A1C9342745}" dt="2022-11-23T10:24:13.438" v="238" actId="14100"/>
        <pc:sldMkLst>
          <pc:docMk/>
          <pc:sldMk cId="2707760653" sldId="258"/>
        </pc:sldMkLst>
        <pc:spChg chg="mod">
          <ac:chgData name="Dr. S Sagar Imambi" userId="3e651c86-0e6f-4a35-99d3-c4f89ca82b77" providerId="ADAL" clId="{FB97535A-3D43-4F54-8052-74A1C9342745}" dt="2022-11-23T10:24:02.334" v="234" actId="1076"/>
          <ac:spMkLst>
            <pc:docMk/>
            <pc:sldMk cId="2707760653" sldId="258"/>
            <ac:spMk id="2" creationId="{437BA159-C1F9-F7DF-149C-44E3FED0F365}"/>
          </ac:spMkLst>
        </pc:spChg>
        <pc:spChg chg="mod">
          <ac:chgData name="Dr. S Sagar Imambi" userId="3e651c86-0e6f-4a35-99d3-c4f89ca82b77" providerId="ADAL" clId="{FB97535A-3D43-4F54-8052-74A1C9342745}" dt="2022-11-23T10:24:06.255" v="235" actId="1076"/>
          <ac:spMkLst>
            <pc:docMk/>
            <pc:sldMk cId="2707760653" sldId="258"/>
            <ac:spMk id="6" creationId="{4F160AE6-1E2F-73B9-FDFA-05D5B527822E}"/>
          </ac:spMkLst>
        </pc:spChg>
        <pc:picChg chg="add mod modCrop">
          <ac:chgData name="Dr. S Sagar Imambi" userId="3e651c86-0e6f-4a35-99d3-c4f89ca82b77" providerId="ADAL" clId="{FB97535A-3D43-4F54-8052-74A1C9342745}" dt="2022-11-23T10:24:13.438" v="238" actId="14100"/>
          <ac:picMkLst>
            <pc:docMk/>
            <pc:sldMk cId="2707760653" sldId="258"/>
            <ac:picMk id="7" creationId="{6C8C4D34-C9B4-2114-42F3-CFBF3285759B}"/>
          </ac:picMkLst>
        </pc:picChg>
      </pc:sldChg>
      <pc:sldChg chg="addSp modSp mod">
        <pc:chgData name="Dr. S Sagar Imambi" userId="3e651c86-0e6f-4a35-99d3-c4f89ca82b77" providerId="ADAL" clId="{FB97535A-3D43-4F54-8052-74A1C9342745}" dt="2022-12-25T06:38:54.336" v="2134" actId="20577"/>
        <pc:sldMkLst>
          <pc:docMk/>
          <pc:sldMk cId="2326894756" sldId="259"/>
        </pc:sldMkLst>
        <pc:spChg chg="mod">
          <ac:chgData name="Dr. S Sagar Imambi" userId="3e651c86-0e6f-4a35-99d3-c4f89ca82b77" providerId="ADAL" clId="{FB97535A-3D43-4F54-8052-74A1C9342745}" dt="2022-11-30T05:16:46.938" v="1438" actId="13926"/>
          <ac:spMkLst>
            <pc:docMk/>
            <pc:sldMk cId="2326894756" sldId="259"/>
            <ac:spMk id="2" creationId="{E0382CC0-446C-5B4C-2A83-BEFAA2B1A0BC}"/>
          </ac:spMkLst>
        </pc:spChg>
        <pc:spChg chg="mod">
          <ac:chgData name="Dr. S Sagar Imambi" userId="3e651c86-0e6f-4a35-99d3-c4f89ca82b77" providerId="ADAL" clId="{FB97535A-3D43-4F54-8052-74A1C9342745}" dt="2022-11-30T05:07:06.964" v="1423" actId="13926"/>
          <ac:spMkLst>
            <pc:docMk/>
            <pc:sldMk cId="2326894756" sldId="259"/>
            <ac:spMk id="6" creationId="{24BF4936-D51E-E2E2-7887-E8FC44917573}"/>
          </ac:spMkLst>
        </pc:spChg>
        <pc:graphicFrameChg chg="add mod modGraphic">
          <ac:chgData name="Dr. S Sagar Imambi" userId="3e651c86-0e6f-4a35-99d3-c4f89ca82b77" providerId="ADAL" clId="{FB97535A-3D43-4F54-8052-74A1C9342745}" dt="2022-12-25T06:38:54.336" v="2134" actId="20577"/>
          <ac:graphicFrameMkLst>
            <pc:docMk/>
            <pc:sldMk cId="2326894756" sldId="259"/>
            <ac:graphicFrameMk id="7" creationId="{806405DB-D4C2-1637-0D31-D7A550E15877}"/>
          </ac:graphicFrameMkLst>
        </pc:graphicFrameChg>
        <pc:picChg chg="add mod">
          <ac:chgData name="Dr. S Sagar Imambi" userId="3e651c86-0e6f-4a35-99d3-c4f89ca82b77" providerId="ADAL" clId="{FB97535A-3D43-4F54-8052-74A1C9342745}" dt="2022-11-23T10:32:08.979" v="243" actId="1076"/>
          <ac:picMkLst>
            <pc:docMk/>
            <pc:sldMk cId="2326894756" sldId="259"/>
            <ac:picMk id="1026" creationId="{EA30C107-8A2F-FA1F-3707-109514E882A1}"/>
          </ac:picMkLst>
        </pc:picChg>
      </pc:sldChg>
      <pc:sldChg chg="addSp delSp modSp del mod">
        <pc:chgData name="Dr. S Sagar Imambi" userId="3e651c86-0e6f-4a35-99d3-c4f89ca82b77" providerId="ADAL" clId="{FB97535A-3D43-4F54-8052-74A1C9342745}" dt="2022-12-08T04:35:06.322" v="1615" actId="47"/>
        <pc:sldMkLst>
          <pc:docMk/>
          <pc:sldMk cId="2959956498" sldId="260"/>
        </pc:sldMkLst>
        <pc:spChg chg="del">
          <ac:chgData name="Dr. S Sagar Imambi" userId="3e651c86-0e6f-4a35-99d3-c4f89ca82b77" providerId="ADAL" clId="{FB97535A-3D43-4F54-8052-74A1C9342745}" dt="2022-11-23T10:28:56.275" v="240" actId="22"/>
          <ac:spMkLst>
            <pc:docMk/>
            <pc:sldMk cId="2959956498" sldId="260"/>
            <ac:spMk id="2" creationId="{2A62ABFE-43A7-EE7E-45D6-CCEB8B68FEFE}"/>
          </ac:spMkLst>
        </pc:spChg>
        <pc:spChg chg="mod">
          <ac:chgData name="Dr. S Sagar Imambi" userId="3e651c86-0e6f-4a35-99d3-c4f89ca82b77" providerId="ADAL" clId="{FB97535A-3D43-4F54-8052-74A1C9342745}" dt="2022-11-25T04:38:52.905" v="489" actId="20577"/>
          <ac:spMkLst>
            <pc:docMk/>
            <pc:sldMk cId="2959956498" sldId="260"/>
            <ac:spMk id="6" creationId="{46B4CE2D-881D-9AAC-9609-A18831A2FDFC}"/>
          </ac:spMkLst>
        </pc:spChg>
        <pc:picChg chg="add mod ord">
          <ac:chgData name="Dr. S Sagar Imambi" userId="3e651c86-0e6f-4a35-99d3-c4f89ca82b77" providerId="ADAL" clId="{FB97535A-3D43-4F54-8052-74A1C9342745}" dt="2022-11-25T04:38:37.934" v="457" actId="14100"/>
          <ac:picMkLst>
            <pc:docMk/>
            <pc:sldMk cId="2959956498" sldId="260"/>
            <ac:picMk id="8" creationId="{71A7D80F-F364-9D05-D64A-5BD3E4C27505}"/>
          </ac:picMkLst>
        </pc:picChg>
      </pc:sldChg>
      <pc:sldChg chg="addSp delSp modSp mod">
        <pc:chgData name="Dr. S Sagar Imambi" userId="3e651c86-0e6f-4a35-99d3-c4f89ca82b77" providerId="ADAL" clId="{FB97535A-3D43-4F54-8052-74A1C9342745}" dt="2022-11-25T07:29:11.725" v="1145" actId="1076"/>
        <pc:sldMkLst>
          <pc:docMk/>
          <pc:sldMk cId="1856848695" sldId="261"/>
        </pc:sldMkLst>
        <pc:spChg chg="del">
          <ac:chgData name="Dr. S Sagar Imambi" userId="3e651c86-0e6f-4a35-99d3-c4f89ca82b77" providerId="ADAL" clId="{FB97535A-3D43-4F54-8052-74A1C9342745}" dt="2022-11-25T05:34:46.755" v="537"/>
          <ac:spMkLst>
            <pc:docMk/>
            <pc:sldMk cId="1856848695" sldId="261"/>
            <ac:spMk id="2" creationId="{AE8B1FF1-DAA3-1744-1D02-F895B769AE38}"/>
          </ac:spMkLst>
        </pc:spChg>
        <pc:spChg chg="mod">
          <ac:chgData name="Dr. S Sagar Imambi" userId="3e651c86-0e6f-4a35-99d3-c4f89ca82b77" providerId="ADAL" clId="{FB97535A-3D43-4F54-8052-74A1C9342745}" dt="2022-11-25T04:39:03.017" v="508" actId="20577"/>
          <ac:spMkLst>
            <pc:docMk/>
            <pc:sldMk cId="1856848695" sldId="261"/>
            <ac:spMk id="6" creationId="{49FCCCA1-FED8-5C62-C3D0-68F55F5E9744}"/>
          </ac:spMkLst>
        </pc:spChg>
        <pc:picChg chg="add mod">
          <ac:chgData name="Dr. S Sagar Imambi" userId="3e651c86-0e6f-4a35-99d3-c4f89ca82b77" providerId="ADAL" clId="{FB97535A-3D43-4F54-8052-74A1C9342745}" dt="2022-11-25T07:29:11.725" v="1145" actId="1076"/>
          <ac:picMkLst>
            <pc:docMk/>
            <pc:sldMk cId="1856848695" sldId="261"/>
            <ac:picMk id="7" creationId="{2E3E92CA-8014-E187-D38D-89EA5A18412C}"/>
          </ac:picMkLst>
        </pc:picChg>
      </pc:sldChg>
      <pc:sldChg chg="addSp modSp del mod modNotesTx">
        <pc:chgData name="Dr. S Sagar Imambi" userId="3e651c86-0e6f-4a35-99d3-c4f89ca82b77" providerId="ADAL" clId="{FB97535A-3D43-4F54-8052-74A1C9342745}" dt="2022-12-14T07:00:26.806" v="1906" actId="2696"/>
        <pc:sldMkLst>
          <pc:docMk/>
          <pc:sldMk cId="2890826969" sldId="262"/>
        </pc:sldMkLst>
        <pc:spChg chg="mod">
          <ac:chgData name="Dr. S Sagar Imambi" userId="3e651c86-0e6f-4a35-99d3-c4f89ca82b77" providerId="ADAL" clId="{FB97535A-3D43-4F54-8052-74A1C9342745}" dt="2022-11-25T07:07:16.684" v="807" actId="20577"/>
          <ac:spMkLst>
            <pc:docMk/>
            <pc:sldMk cId="2890826969" sldId="262"/>
            <ac:spMk id="2" creationId="{C6CD3B6F-99CF-7284-DB4C-438EBF663947}"/>
          </ac:spMkLst>
        </pc:spChg>
        <pc:spChg chg="mod">
          <ac:chgData name="Dr. S Sagar Imambi" userId="3e651c86-0e6f-4a35-99d3-c4f89ca82b77" providerId="ADAL" clId="{FB97535A-3D43-4F54-8052-74A1C9342745}" dt="2022-11-25T06:56:14.339" v="602"/>
          <ac:spMkLst>
            <pc:docMk/>
            <pc:sldMk cId="2890826969" sldId="262"/>
            <ac:spMk id="6" creationId="{3F1AFB78-3346-C93C-ECDD-CC5E18FC17F6}"/>
          </ac:spMkLst>
        </pc:spChg>
        <pc:picChg chg="add mod">
          <ac:chgData name="Dr. S Sagar Imambi" userId="3e651c86-0e6f-4a35-99d3-c4f89ca82b77" providerId="ADAL" clId="{FB97535A-3D43-4F54-8052-74A1C9342745}" dt="2022-11-25T06:59:00.085" v="634" actId="1076"/>
          <ac:picMkLst>
            <pc:docMk/>
            <pc:sldMk cId="2890826969" sldId="262"/>
            <ac:picMk id="7" creationId="{1909AACC-29B1-0737-ED5D-62CB20260524}"/>
          </ac:picMkLst>
        </pc:picChg>
        <pc:picChg chg="add mod modCrop">
          <ac:chgData name="Dr. S Sagar Imambi" userId="3e651c86-0e6f-4a35-99d3-c4f89ca82b77" providerId="ADAL" clId="{FB97535A-3D43-4F54-8052-74A1C9342745}" dt="2022-11-25T06:59:33.519" v="641" actId="1076"/>
          <ac:picMkLst>
            <pc:docMk/>
            <pc:sldMk cId="2890826969" sldId="262"/>
            <ac:picMk id="8" creationId="{E2CB444B-8563-019D-3C00-01FB46709ED9}"/>
          </ac:picMkLst>
        </pc:picChg>
      </pc:sldChg>
      <pc:sldChg chg="addSp delSp modSp del mod">
        <pc:chgData name="Dr. S Sagar Imambi" userId="3e651c86-0e6f-4a35-99d3-c4f89ca82b77" providerId="ADAL" clId="{FB97535A-3D43-4F54-8052-74A1C9342745}" dt="2022-12-14T07:00:26.806" v="1906" actId="2696"/>
        <pc:sldMkLst>
          <pc:docMk/>
          <pc:sldMk cId="2901473492" sldId="263"/>
        </pc:sldMkLst>
        <pc:spChg chg="mod">
          <ac:chgData name="Dr. S Sagar Imambi" userId="3e651c86-0e6f-4a35-99d3-c4f89ca82b77" providerId="ADAL" clId="{FB97535A-3D43-4F54-8052-74A1C9342745}" dt="2022-12-08T04:45:21.446" v="1860" actId="14100"/>
          <ac:spMkLst>
            <pc:docMk/>
            <pc:sldMk cId="2901473492" sldId="263"/>
            <ac:spMk id="2" creationId="{C0CDCF1C-31E4-8D0E-60FF-714CD6435393}"/>
          </ac:spMkLst>
        </pc:spChg>
        <pc:spChg chg="mod">
          <ac:chgData name="Dr. S Sagar Imambi" userId="3e651c86-0e6f-4a35-99d3-c4f89ca82b77" providerId="ADAL" clId="{FB97535A-3D43-4F54-8052-74A1C9342745}" dt="2022-11-25T06:57:19.854" v="624" actId="255"/>
          <ac:spMkLst>
            <pc:docMk/>
            <pc:sldMk cId="2901473492" sldId="263"/>
            <ac:spMk id="6" creationId="{FC2B19AD-8CE8-754D-69A5-E196899808B4}"/>
          </ac:spMkLst>
        </pc:spChg>
        <pc:picChg chg="add del mod">
          <ac:chgData name="Dr. S Sagar Imambi" userId="3e651c86-0e6f-4a35-99d3-c4f89ca82b77" providerId="ADAL" clId="{FB97535A-3D43-4F54-8052-74A1C9342745}" dt="2022-11-25T07:10:16.520" v="820" actId="21"/>
          <ac:picMkLst>
            <pc:docMk/>
            <pc:sldMk cId="2901473492" sldId="263"/>
            <ac:picMk id="8" creationId="{78009B32-5E53-4A45-DFF0-4A80E87983FE}"/>
          </ac:picMkLst>
        </pc:picChg>
        <pc:picChg chg="add mod">
          <ac:chgData name="Dr. S Sagar Imambi" userId="3e651c86-0e6f-4a35-99d3-c4f89ca82b77" providerId="ADAL" clId="{FB97535A-3D43-4F54-8052-74A1C9342745}" dt="2022-12-08T04:45:23.102" v="1861" actId="1076"/>
          <ac:picMkLst>
            <pc:docMk/>
            <pc:sldMk cId="2901473492" sldId="263"/>
            <ac:picMk id="9" creationId="{4C5B7D45-5136-1498-C5FF-66F6BCE15B44}"/>
          </ac:picMkLst>
        </pc:picChg>
      </pc:sldChg>
      <pc:sldChg chg="del">
        <pc:chgData name="Dr. S Sagar Imambi" userId="3e651c86-0e6f-4a35-99d3-c4f89ca82b77" providerId="ADAL" clId="{FB97535A-3D43-4F54-8052-74A1C9342745}" dt="2022-11-25T04:39:26.434" v="509" actId="47"/>
        <pc:sldMkLst>
          <pc:docMk/>
          <pc:sldMk cId="3513055225" sldId="264"/>
        </pc:sldMkLst>
      </pc:sldChg>
      <pc:sldChg chg="del">
        <pc:chgData name="Dr. S Sagar Imambi" userId="3e651c86-0e6f-4a35-99d3-c4f89ca82b77" providerId="ADAL" clId="{FB97535A-3D43-4F54-8052-74A1C9342745}" dt="2022-11-25T04:39:29.487" v="510" actId="47"/>
        <pc:sldMkLst>
          <pc:docMk/>
          <pc:sldMk cId="2907956550" sldId="265"/>
        </pc:sldMkLst>
      </pc:sldChg>
      <pc:sldChg chg="modSp del mod">
        <pc:chgData name="Dr. S Sagar Imambi" userId="3e651c86-0e6f-4a35-99d3-c4f89ca82b77" providerId="ADAL" clId="{FB97535A-3D43-4F54-8052-74A1C9342745}" dt="2022-12-14T07:28:00.561" v="2132" actId="47"/>
        <pc:sldMkLst>
          <pc:docMk/>
          <pc:sldMk cId="3165873917" sldId="266"/>
        </pc:sldMkLst>
        <pc:spChg chg="mod">
          <ac:chgData name="Dr. S Sagar Imambi" userId="3e651c86-0e6f-4a35-99d3-c4f89ca82b77" providerId="ADAL" clId="{FB97535A-3D43-4F54-8052-74A1C9342745}" dt="2022-11-23T10:14:11.087" v="25"/>
          <ac:spMkLst>
            <pc:docMk/>
            <pc:sldMk cId="3165873917" sldId="266"/>
            <ac:spMk id="2" creationId="{1E740D29-75B7-C8C3-B732-1CCC0D380BA1}"/>
          </ac:spMkLst>
        </pc:spChg>
      </pc:sldChg>
      <pc:sldChg chg="modSp add mod">
        <pc:chgData name="Dr. S Sagar Imambi" userId="3e651c86-0e6f-4a35-99d3-c4f89ca82b77" providerId="ADAL" clId="{FB97535A-3D43-4F54-8052-74A1C9342745}" dt="2022-12-26T03:51:00.050" v="2136" actId="20577"/>
        <pc:sldMkLst>
          <pc:docMk/>
          <pc:sldMk cId="0" sldId="271"/>
        </pc:sldMkLst>
        <pc:spChg chg="mod">
          <ac:chgData name="Dr. S Sagar Imambi" userId="3e651c86-0e6f-4a35-99d3-c4f89ca82b77" providerId="ADAL" clId="{FB97535A-3D43-4F54-8052-74A1C9342745}" dt="2022-12-26T03:51:00.050" v="2136" actId="20577"/>
          <ac:spMkLst>
            <pc:docMk/>
            <pc:sldMk cId="0" sldId="271"/>
            <ac:spMk id="8" creationId="{7153E61F-4441-DBE3-3DFF-6E9EF6C48D23}"/>
          </ac:spMkLst>
        </pc:spChg>
        <pc:spChg chg="mod">
          <ac:chgData name="Dr. S Sagar Imambi" userId="3e651c86-0e6f-4a35-99d3-c4f89ca82b77" providerId="ADAL" clId="{FB97535A-3D43-4F54-8052-74A1C9342745}" dt="2022-11-25T04:50:00.414" v="533" actId="20577"/>
          <ac:spMkLst>
            <pc:docMk/>
            <pc:sldMk cId="0" sldId="271"/>
            <ac:spMk id="476" creationId="{00000000-0000-0000-0000-000000000000}"/>
          </ac:spMkLst>
        </pc:spChg>
      </pc:sldChg>
      <pc:sldChg chg="addSp delSp modSp add mod">
        <pc:chgData name="Dr. S Sagar Imambi" userId="3e651c86-0e6f-4a35-99d3-c4f89ca82b77" providerId="ADAL" clId="{FB97535A-3D43-4F54-8052-74A1C9342745}" dt="2022-12-14T07:04:11.473" v="1907" actId="21"/>
        <pc:sldMkLst>
          <pc:docMk/>
          <pc:sldMk cId="0" sldId="279"/>
        </pc:sldMkLst>
        <pc:spChg chg="add del mod">
          <ac:chgData name="Dr. S Sagar Imambi" userId="3e651c86-0e6f-4a35-99d3-c4f89ca82b77" providerId="ADAL" clId="{FB97535A-3D43-4F54-8052-74A1C9342745}" dt="2022-11-25T10:41:28.352" v="1410"/>
          <ac:spMkLst>
            <pc:docMk/>
            <pc:sldMk cId="0" sldId="279"/>
            <ac:spMk id="7" creationId="{28F4A1F0-11B6-1BC2-7757-8C279BCA19E3}"/>
          </ac:spMkLst>
        </pc:spChg>
        <pc:spChg chg="mod">
          <ac:chgData name="Dr. S Sagar Imambi" userId="3e651c86-0e6f-4a35-99d3-c4f89ca82b77" providerId="ADAL" clId="{FB97535A-3D43-4F54-8052-74A1C9342745}" dt="2022-12-14T07:04:11.473" v="1907" actId="21"/>
          <ac:spMkLst>
            <pc:docMk/>
            <pc:sldMk cId="0" sldId="279"/>
            <ac:spMk id="12" creationId="{00000000-0000-0000-0000-000000000000}"/>
          </ac:spMkLst>
        </pc:spChg>
        <pc:graphicFrameChg chg="add del mod">
          <ac:chgData name="Dr. S Sagar Imambi" userId="3e651c86-0e6f-4a35-99d3-c4f89ca82b77" providerId="ADAL" clId="{FB97535A-3D43-4F54-8052-74A1C9342745}" dt="2022-11-25T10:41:28.352" v="1410"/>
          <ac:graphicFrameMkLst>
            <pc:docMk/>
            <pc:sldMk cId="0" sldId="279"/>
            <ac:graphicFrameMk id="6" creationId="{872B43DD-8321-84DA-C80A-873F08B278F6}"/>
          </ac:graphicFrameMkLst>
        </pc:graphicFrameChg>
      </pc:sldChg>
      <pc:sldChg chg="modSp add mod">
        <pc:chgData name="Dr. S Sagar Imambi" userId="3e651c86-0e6f-4a35-99d3-c4f89ca82b77" providerId="ADAL" clId="{FB97535A-3D43-4F54-8052-74A1C9342745}" dt="2022-11-25T05:37:39.426" v="544"/>
        <pc:sldMkLst>
          <pc:docMk/>
          <pc:sldMk cId="3978476479" sldId="282"/>
        </pc:sldMkLst>
        <pc:spChg chg="mod">
          <ac:chgData name="Dr. S Sagar Imambi" userId="3e651c86-0e6f-4a35-99d3-c4f89ca82b77" providerId="ADAL" clId="{FB97535A-3D43-4F54-8052-74A1C9342745}" dt="2022-11-25T05:37:39.426" v="544"/>
          <ac:spMkLst>
            <pc:docMk/>
            <pc:sldMk cId="3978476479" sldId="282"/>
            <ac:spMk id="9" creationId="{6DBBD85B-B54E-AAC0-C5DC-D6112EC235D6}"/>
          </ac:spMkLst>
        </pc:spChg>
      </pc:sldChg>
      <pc:sldChg chg="modSp add">
        <pc:chgData name="Dr. S Sagar Imambi" userId="3e651c86-0e6f-4a35-99d3-c4f89ca82b77" providerId="ADAL" clId="{FB97535A-3D43-4F54-8052-74A1C9342745}" dt="2022-11-25T04:38:27.808" v="456" actId="313"/>
        <pc:sldMkLst>
          <pc:docMk/>
          <pc:sldMk cId="1388607984" sldId="300"/>
        </pc:sldMkLst>
        <pc:spChg chg="mod">
          <ac:chgData name="Dr. S Sagar Imambi" userId="3e651c86-0e6f-4a35-99d3-c4f89ca82b77" providerId="ADAL" clId="{FB97535A-3D43-4F54-8052-74A1C9342745}" dt="2022-11-25T04:37:01.049" v="378" actId="20577"/>
          <ac:spMkLst>
            <pc:docMk/>
            <pc:sldMk cId="1388607984" sldId="300"/>
            <ac:spMk id="5" creationId="{D7C61438-200D-827A-D4DD-5B5127AFA187}"/>
          </ac:spMkLst>
        </pc:spChg>
        <pc:spChg chg="mod">
          <ac:chgData name="Dr. S Sagar Imambi" userId="3e651c86-0e6f-4a35-99d3-c4f89ca82b77" providerId="ADAL" clId="{FB97535A-3D43-4F54-8052-74A1C9342745}" dt="2022-11-25T04:37:49.404" v="395" actId="5793"/>
          <ac:spMkLst>
            <pc:docMk/>
            <pc:sldMk cId="1388607984" sldId="300"/>
            <ac:spMk id="9" creationId="{2B5EAD4E-C007-9DE7-A40A-12802D3C9611}"/>
          </ac:spMkLst>
        </pc:spChg>
        <pc:spChg chg="mod">
          <ac:chgData name="Dr. S Sagar Imambi" userId="3e651c86-0e6f-4a35-99d3-c4f89ca82b77" providerId="ADAL" clId="{FB97535A-3D43-4F54-8052-74A1C9342745}" dt="2022-11-25T04:38:27.808" v="456" actId="313"/>
          <ac:spMkLst>
            <pc:docMk/>
            <pc:sldMk cId="1388607984" sldId="300"/>
            <ac:spMk id="37" creationId="{B0BB8E68-8B73-12DE-615E-1091F19A9A9A}"/>
          </ac:spMkLst>
        </pc:spChg>
      </pc:sldChg>
      <pc:sldChg chg="addSp delSp modSp add mod addAnim delAnim">
        <pc:chgData name="Dr. S Sagar Imambi" userId="3e651c86-0e6f-4a35-99d3-c4f89ca82b77" providerId="ADAL" clId="{FB97535A-3D43-4F54-8052-74A1C9342745}" dt="2022-12-14T07:24:52.308" v="1940" actId="20577"/>
        <pc:sldMkLst>
          <pc:docMk/>
          <pc:sldMk cId="4192766172" sldId="301"/>
        </pc:sldMkLst>
        <pc:spChg chg="del">
          <ac:chgData name="Dr. S Sagar Imambi" userId="3e651c86-0e6f-4a35-99d3-c4f89ca82b77" providerId="ADAL" clId="{FB97535A-3D43-4F54-8052-74A1C9342745}" dt="2022-12-09T04:33:32.685" v="1882" actId="478"/>
          <ac:spMkLst>
            <pc:docMk/>
            <pc:sldMk cId="4192766172" sldId="301"/>
            <ac:spMk id="2" creationId="{AF6C33F9-A185-D798-B1C5-7FDD8434789A}"/>
          </ac:spMkLst>
        </pc:spChg>
        <pc:spChg chg="add mod">
          <ac:chgData name="Dr. S Sagar Imambi" userId="3e651c86-0e6f-4a35-99d3-c4f89ca82b77" providerId="ADAL" clId="{FB97535A-3D43-4F54-8052-74A1C9342745}" dt="2022-12-14T07:23:33.989" v="1931" actId="21"/>
          <ac:spMkLst>
            <pc:docMk/>
            <pc:sldMk cId="4192766172" sldId="301"/>
            <ac:spMk id="3" creationId="{F3E57DFC-A1F5-15BD-146D-28D645A80D87}"/>
          </ac:spMkLst>
        </pc:spChg>
        <pc:spChg chg="add mod">
          <ac:chgData name="Dr. S Sagar Imambi" userId="3e651c86-0e6f-4a35-99d3-c4f89ca82b77" providerId="ADAL" clId="{FB97535A-3D43-4F54-8052-74A1C9342745}" dt="2022-12-14T07:24:52.308" v="1940" actId="20577"/>
          <ac:spMkLst>
            <pc:docMk/>
            <pc:sldMk cId="4192766172" sldId="301"/>
            <ac:spMk id="6" creationId="{D20B6851-84D0-9DFE-8162-DEAD8A021418}"/>
          </ac:spMkLst>
        </pc:spChg>
        <pc:spChg chg="mod">
          <ac:chgData name="Dr. S Sagar Imambi" userId="3e651c86-0e6f-4a35-99d3-c4f89ca82b77" providerId="ADAL" clId="{FB97535A-3D43-4F54-8052-74A1C9342745}" dt="2022-12-09T04:34:22.643" v="1897" actId="207"/>
          <ac:spMkLst>
            <pc:docMk/>
            <pc:sldMk cId="4192766172" sldId="301"/>
            <ac:spMk id="7" creationId="{AE3D0AA7-0A5F-7BD6-7BC7-1D38F326B8B4}"/>
          </ac:spMkLst>
        </pc:spChg>
        <pc:spChg chg="mod">
          <ac:chgData name="Dr. S Sagar Imambi" userId="3e651c86-0e6f-4a35-99d3-c4f89ca82b77" providerId="ADAL" clId="{FB97535A-3D43-4F54-8052-74A1C9342745}" dt="2022-12-14T07:22:41.573" v="1924" actId="14100"/>
          <ac:spMkLst>
            <pc:docMk/>
            <pc:sldMk cId="4192766172" sldId="301"/>
            <ac:spMk id="13" creationId="{BB41B87C-BE5F-4BF2-531D-57DC21D1A451}"/>
          </ac:spMkLst>
        </pc:spChg>
        <pc:picChg chg="add del mod">
          <ac:chgData name="Dr. S Sagar Imambi" userId="3e651c86-0e6f-4a35-99d3-c4f89ca82b77" providerId="ADAL" clId="{FB97535A-3D43-4F54-8052-74A1C9342745}" dt="2022-12-14T07:22:32.357" v="1923" actId="478"/>
          <ac:picMkLst>
            <pc:docMk/>
            <pc:sldMk cId="4192766172" sldId="301"/>
            <ac:picMk id="5" creationId="{ADD7C856-D760-0082-1BC1-64F6263E4FF2}"/>
          </ac:picMkLst>
        </pc:picChg>
      </pc:sldChg>
      <pc:sldChg chg="new del">
        <pc:chgData name="Dr. S Sagar Imambi" userId="3e651c86-0e6f-4a35-99d3-c4f89ca82b77" providerId="ADAL" clId="{FB97535A-3D43-4F54-8052-74A1C9342745}" dt="2022-11-25T07:26:18.603" v="1091" actId="47"/>
        <pc:sldMkLst>
          <pc:docMk/>
          <pc:sldMk cId="2655818317" sldId="302"/>
        </pc:sldMkLst>
      </pc:sldChg>
      <pc:sldChg chg="modSp new mod modNotesTx">
        <pc:chgData name="Dr. S Sagar Imambi" userId="3e651c86-0e6f-4a35-99d3-c4f89ca82b77" providerId="ADAL" clId="{FB97535A-3D43-4F54-8052-74A1C9342745}" dt="2022-12-25T06:43:37.026" v="2135"/>
        <pc:sldMkLst>
          <pc:docMk/>
          <pc:sldMk cId="3881601853" sldId="303"/>
        </pc:sldMkLst>
        <pc:spChg chg="mod">
          <ac:chgData name="Dr. S Sagar Imambi" userId="3e651c86-0e6f-4a35-99d3-c4f89ca82b77" providerId="ADAL" clId="{FB97535A-3D43-4F54-8052-74A1C9342745}" dt="2022-11-25T05:45:59.127" v="595" actId="20577"/>
          <ac:spMkLst>
            <pc:docMk/>
            <pc:sldMk cId="3881601853" sldId="303"/>
            <ac:spMk id="2" creationId="{1C05F206-75D1-D193-8D12-2546767ACA38}"/>
          </ac:spMkLst>
        </pc:spChg>
        <pc:spChg chg="mod">
          <ac:chgData name="Dr. S Sagar Imambi" userId="3e651c86-0e6f-4a35-99d3-c4f89ca82b77" providerId="ADAL" clId="{FB97535A-3D43-4F54-8052-74A1C9342745}" dt="2022-11-25T05:43:17.965" v="573" actId="20577"/>
          <ac:spMkLst>
            <pc:docMk/>
            <pc:sldMk cId="3881601853" sldId="303"/>
            <ac:spMk id="6" creationId="{EA34C641-A49B-6866-34F4-3253BC41B847}"/>
          </ac:spMkLst>
        </pc:spChg>
      </pc:sldChg>
      <pc:sldChg chg="modSp new del mod">
        <pc:chgData name="Dr. S Sagar Imambi" userId="3e651c86-0e6f-4a35-99d3-c4f89ca82b77" providerId="ADAL" clId="{FB97535A-3D43-4F54-8052-74A1C9342745}" dt="2022-11-30T05:28:22.506" v="1451" actId="2696"/>
        <pc:sldMkLst>
          <pc:docMk/>
          <pc:sldMk cId="2181631139" sldId="304"/>
        </pc:sldMkLst>
        <pc:spChg chg="mod">
          <ac:chgData name="Dr. S Sagar Imambi" userId="3e651c86-0e6f-4a35-99d3-c4f89ca82b77" providerId="ADAL" clId="{FB97535A-3D43-4F54-8052-74A1C9342745}" dt="2022-11-25T10:40:59.421" v="1406" actId="21"/>
          <ac:spMkLst>
            <pc:docMk/>
            <pc:sldMk cId="2181631139" sldId="304"/>
            <ac:spMk id="2" creationId="{F86A1087-3092-4832-120F-CBD5C9A5A72D}"/>
          </ac:spMkLst>
        </pc:spChg>
        <pc:spChg chg="mod">
          <ac:chgData name="Dr. S Sagar Imambi" userId="3e651c86-0e6f-4a35-99d3-c4f89ca82b77" providerId="ADAL" clId="{FB97535A-3D43-4F54-8052-74A1C9342745}" dt="2022-11-25T10:40:27.995" v="1398" actId="20577"/>
          <ac:spMkLst>
            <pc:docMk/>
            <pc:sldMk cId="2181631139" sldId="304"/>
            <ac:spMk id="6" creationId="{5FDB2E4E-12FD-2046-56C7-15D0BF0B74AB}"/>
          </ac:spMkLst>
        </pc:spChg>
      </pc:sldChg>
      <pc:sldChg chg="modSp new del mod">
        <pc:chgData name="Dr. S Sagar Imambi" userId="3e651c86-0e6f-4a35-99d3-c4f89ca82b77" providerId="ADAL" clId="{FB97535A-3D43-4F54-8052-74A1C9342745}" dt="2022-12-08T04:42:09.947" v="1664" actId="47"/>
        <pc:sldMkLst>
          <pc:docMk/>
          <pc:sldMk cId="1441586297" sldId="305"/>
        </pc:sldMkLst>
        <pc:spChg chg="mod">
          <ac:chgData name="Dr. S Sagar Imambi" userId="3e651c86-0e6f-4a35-99d3-c4f89ca82b77" providerId="ADAL" clId="{FB97535A-3D43-4F54-8052-74A1C9342745}" dt="2022-11-30T09:24:35.627" v="1452" actId="21"/>
          <ac:spMkLst>
            <pc:docMk/>
            <pc:sldMk cId="1441586297" sldId="305"/>
            <ac:spMk id="2" creationId="{D626B5E4-282F-C102-295C-B5718C851C10}"/>
          </ac:spMkLst>
        </pc:spChg>
        <pc:spChg chg="mod">
          <ac:chgData name="Dr. S Sagar Imambi" userId="3e651c86-0e6f-4a35-99d3-c4f89ca82b77" providerId="ADAL" clId="{FB97535A-3D43-4F54-8052-74A1C9342745}" dt="2022-12-08T04:41:58.314" v="1662" actId="20577"/>
          <ac:spMkLst>
            <pc:docMk/>
            <pc:sldMk cId="1441586297" sldId="305"/>
            <ac:spMk id="6" creationId="{EE1F9BF7-930B-B8A3-C9EE-B6FADB24A861}"/>
          </ac:spMkLst>
        </pc:spChg>
      </pc:sldChg>
      <pc:sldChg chg="addSp modSp new del mod">
        <pc:chgData name="Dr. S Sagar Imambi" userId="3e651c86-0e6f-4a35-99d3-c4f89ca82b77" providerId="ADAL" clId="{FB97535A-3D43-4F54-8052-74A1C9342745}" dt="2022-12-14T07:00:26.806" v="1906" actId="2696"/>
        <pc:sldMkLst>
          <pc:docMk/>
          <pc:sldMk cId="1905170660" sldId="306"/>
        </pc:sldMkLst>
        <pc:spChg chg="mod">
          <ac:chgData name="Dr. S Sagar Imambi" userId="3e651c86-0e6f-4a35-99d3-c4f89ca82b77" providerId="ADAL" clId="{FB97535A-3D43-4F54-8052-74A1C9342745}" dt="2022-11-25T07:11:12.498" v="879" actId="14100"/>
          <ac:spMkLst>
            <pc:docMk/>
            <pc:sldMk cId="1905170660" sldId="306"/>
            <ac:spMk id="2" creationId="{BE23F98F-832D-4770-1BF2-CE2D73C204F3}"/>
          </ac:spMkLst>
        </pc:spChg>
        <pc:spChg chg="mod">
          <ac:chgData name="Dr. S Sagar Imambi" userId="3e651c86-0e6f-4a35-99d3-c4f89ca82b77" providerId="ADAL" clId="{FB97535A-3D43-4F54-8052-74A1C9342745}" dt="2022-11-25T07:10:34.526" v="861" actId="20577"/>
          <ac:spMkLst>
            <pc:docMk/>
            <pc:sldMk cId="1905170660" sldId="306"/>
            <ac:spMk id="6" creationId="{7458F08E-A338-D60B-2A9C-7011924DC92B}"/>
          </ac:spMkLst>
        </pc:spChg>
        <pc:picChg chg="add mod">
          <ac:chgData name="Dr. S Sagar Imambi" userId="3e651c86-0e6f-4a35-99d3-c4f89ca82b77" providerId="ADAL" clId="{FB97535A-3D43-4F54-8052-74A1C9342745}" dt="2022-11-25T07:11:02.976" v="877" actId="1076"/>
          <ac:picMkLst>
            <pc:docMk/>
            <pc:sldMk cId="1905170660" sldId="306"/>
            <ac:picMk id="7" creationId="{230F801C-94E6-DF78-1BC6-CEB0C4BFECEC}"/>
          </ac:picMkLst>
        </pc:picChg>
      </pc:sldChg>
      <pc:sldChg chg="addSp delSp modSp new del mod modClrScheme chgLayout">
        <pc:chgData name="Dr. S Sagar Imambi" userId="3e651c86-0e6f-4a35-99d3-c4f89ca82b77" providerId="ADAL" clId="{FB97535A-3D43-4F54-8052-74A1C9342745}" dt="2022-12-14T07:00:26.806" v="1906" actId="2696"/>
        <pc:sldMkLst>
          <pc:docMk/>
          <pc:sldMk cId="1413874179" sldId="307"/>
        </pc:sldMkLst>
        <pc:spChg chg="mod ord">
          <ac:chgData name="Dr. S Sagar Imambi" userId="3e651c86-0e6f-4a35-99d3-c4f89ca82b77" providerId="ADAL" clId="{FB97535A-3D43-4F54-8052-74A1C9342745}" dt="2022-11-25T07:21:00.575" v="1090" actId="14100"/>
          <ac:spMkLst>
            <pc:docMk/>
            <pc:sldMk cId="1413874179" sldId="307"/>
            <ac:spMk id="2" creationId="{643E5EB9-4A9A-276D-F55D-51BC2F263F85}"/>
          </ac:spMkLst>
        </pc:spChg>
        <pc:spChg chg="mod ord">
          <ac:chgData name="Dr. S Sagar Imambi" userId="3e651c86-0e6f-4a35-99d3-c4f89ca82b77" providerId="ADAL" clId="{FB97535A-3D43-4F54-8052-74A1C9342745}" dt="2022-11-25T07:20:46.471" v="1087" actId="1076"/>
          <ac:spMkLst>
            <pc:docMk/>
            <pc:sldMk cId="1413874179" sldId="307"/>
            <ac:spMk id="3" creationId="{022DD885-B158-3228-C512-B3A9E65AEAD0}"/>
          </ac:spMkLst>
        </pc:spChg>
        <pc:spChg chg="mod ord">
          <ac:chgData name="Dr. S Sagar Imambi" userId="3e651c86-0e6f-4a35-99d3-c4f89ca82b77" providerId="ADAL" clId="{FB97535A-3D43-4F54-8052-74A1C9342745}" dt="2022-11-25T07:18:54.768" v="977" actId="700"/>
          <ac:spMkLst>
            <pc:docMk/>
            <pc:sldMk cId="1413874179" sldId="307"/>
            <ac:spMk id="4" creationId="{83D339C2-D067-95D7-AB73-2DD375A08486}"/>
          </ac:spMkLst>
        </pc:spChg>
        <pc:spChg chg="mod ord">
          <ac:chgData name="Dr. S Sagar Imambi" userId="3e651c86-0e6f-4a35-99d3-c4f89ca82b77" providerId="ADAL" clId="{FB97535A-3D43-4F54-8052-74A1C9342745}" dt="2022-11-25T07:18:54.768" v="977" actId="700"/>
          <ac:spMkLst>
            <pc:docMk/>
            <pc:sldMk cId="1413874179" sldId="307"/>
            <ac:spMk id="5" creationId="{58B5C578-8A3F-DE8D-B428-1E285E9A7607}"/>
          </ac:spMkLst>
        </pc:spChg>
        <pc:spChg chg="mod ord">
          <ac:chgData name="Dr. S Sagar Imambi" userId="3e651c86-0e6f-4a35-99d3-c4f89ca82b77" providerId="ADAL" clId="{FB97535A-3D43-4F54-8052-74A1C9342745}" dt="2022-12-08T04:45:06.890" v="1858" actId="207"/>
          <ac:spMkLst>
            <pc:docMk/>
            <pc:sldMk cId="1413874179" sldId="307"/>
            <ac:spMk id="6" creationId="{25485E59-99B1-6131-C3CF-656ADD5C3AFF}"/>
          </ac:spMkLst>
        </pc:spChg>
        <pc:spChg chg="add del mod ord">
          <ac:chgData name="Dr. S Sagar Imambi" userId="3e651c86-0e6f-4a35-99d3-c4f89ca82b77" providerId="ADAL" clId="{FB97535A-3D43-4F54-8052-74A1C9342745}" dt="2022-11-25T07:19:01.038" v="978" actId="478"/>
          <ac:spMkLst>
            <pc:docMk/>
            <pc:sldMk cId="1413874179" sldId="307"/>
            <ac:spMk id="8" creationId="{9716B2A7-EF37-D2E1-BD9C-2BE59D4D9BF6}"/>
          </ac:spMkLst>
        </pc:spChg>
        <pc:spChg chg="add del mod ord">
          <ac:chgData name="Dr. S Sagar Imambi" userId="3e651c86-0e6f-4a35-99d3-c4f89ca82b77" providerId="ADAL" clId="{FB97535A-3D43-4F54-8052-74A1C9342745}" dt="2022-11-25T07:19:22.245" v="985" actId="478"/>
          <ac:spMkLst>
            <pc:docMk/>
            <pc:sldMk cId="1413874179" sldId="307"/>
            <ac:spMk id="9" creationId="{0766689F-49D5-494D-5CE8-DB0CAFC6CD28}"/>
          </ac:spMkLst>
        </pc:spChg>
        <pc:spChg chg="add del mod ord">
          <ac:chgData name="Dr. S Sagar Imambi" userId="3e651c86-0e6f-4a35-99d3-c4f89ca82b77" providerId="ADAL" clId="{FB97535A-3D43-4F54-8052-74A1C9342745}" dt="2022-11-25T07:19:19.392" v="984"/>
          <ac:spMkLst>
            <pc:docMk/>
            <pc:sldMk cId="1413874179" sldId="307"/>
            <ac:spMk id="10" creationId="{6B2421A0-479A-A46A-4615-420C571E713A}"/>
          </ac:spMkLst>
        </pc:spChg>
        <pc:picChg chg="add del mod modCrop">
          <ac:chgData name="Dr. S Sagar Imambi" userId="3e651c86-0e6f-4a35-99d3-c4f89ca82b77" providerId="ADAL" clId="{FB97535A-3D43-4F54-8052-74A1C9342745}" dt="2022-11-25T07:19:17.527" v="983" actId="21"/>
          <ac:picMkLst>
            <pc:docMk/>
            <pc:sldMk cId="1413874179" sldId="307"/>
            <ac:picMk id="7" creationId="{B20FCED0-B0CD-7804-43C6-A64DB4698D3A}"/>
          </ac:picMkLst>
        </pc:picChg>
        <pc:picChg chg="add mod">
          <ac:chgData name="Dr. S Sagar Imambi" userId="3e651c86-0e6f-4a35-99d3-c4f89ca82b77" providerId="ADAL" clId="{FB97535A-3D43-4F54-8052-74A1C9342745}" dt="2022-11-25T07:20:57.606" v="1089" actId="1076"/>
          <ac:picMkLst>
            <pc:docMk/>
            <pc:sldMk cId="1413874179" sldId="307"/>
            <ac:picMk id="11" creationId="{13A8027F-BAF7-BE0B-A2D4-4F78843EE142}"/>
          </ac:picMkLst>
        </pc:picChg>
      </pc:sldChg>
      <pc:sldChg chg="modSp new mod">
        <pc:chgData name="Dr. S Sagar Imambi" userId="3e651c86-0e6f-4a35-99d3-c4f89ca82b77" providerId="ADAL" clId="{FB97535A-3D43-4F54-8052-74A1C9342745}" dt="2022-11-25T07:29:19.125" v="1146" actId="207"/>
        <pc:sldMkLst>
          <pc:docMk/>
          <pc:sldMk cId="2421572926" sldId="308"/>
        </pc:sldMkLst>
        <pc:spChg chg="mod">
          <ac:chgData name="Dr. S Sagar Imambi" userId="3e651c86-0e6f-4a35-99d3-c4f89ca82b77" providerId="ADAL" clId="{FB97535A-3D43-4F54-8052-74A1C9342745}" dt="2022-11-25T07:28:20.727" v="1143" actId="20577"/>
          <ac:spMkLst>
            <pc:docMk/>
            <pc:sldMk cId="2421572926" sldId="308"/>
            <ac:spMk id="2" creationId="{B61F849D-5564-1AF1-3B68-9B9BA70AE0D5}"/>
          </ac:spMkLst>
        </pc:spChg>
        <pc:spChg chg="mod">
          <ac:chgData name="Dr. S Sagar Imambi" userId="3e651c86-0e6f-4a35-99d3-c4f89ca82b77" providerId="ADAL" clId="{FB97535A-3D43-4F54-8052-74A1C9342745}" dt="2022-11-25T07:29:19.125" v="1146" actId="207"/>
          <ac:spMkLst>
            <pc:docMk/>
            <pc:sldMk cId="2421572926" sldId="308"/>
            <ac:spMk id="6" creationId="{3D526329-2A9C-E00F-0B19-8A6E8E3C7B4B}"/>
          </ac:spMkLst>
        </pc:spChg>
      </pc:sldChg>
      <pc:sldChg chg="addSp delSp modSp new del mod">
        <pc:chgData name="Dr. S Sagar Imambi" userId="3e651c86-0e6f-4a35-99d3-c4f89ca82b77" providerId="ADAL" clId="{FB97535A-3D43-4F54-8052-74A1C9342745}" dt="2022-12-14T07:00:26.806" v="1906" actId="2696"/>
        <pc:sldMkLst>
          <pc:docMk/>
          <pc:sldMk cId="1211378705" sldId="309"/>
        </pc:sldMkLst>
        <pc:spChg chg="mod">
          <ac:chgData name="Dr. S Sagar Imambi" userId="3e651c86-0e6f-4a35-99d3-c4f89ca82b77" providerId="ADAL" clId="{FB97535A-3D43-4F54-8052-74A1C9342745}" dt="2022-12-08T04:45:00.797" v="1857" actId="207"/>
          <ac:spMkLst>
            <pc:docMk/>
            <pc:sldMk cId="1211378705" sldId="309"/>
            <ac:spMk id="2" creationId="{18CDBCA4-95EE-50CD-5C6F-EE5192DAED14}"/>
          </ac:spMkLst>
        </pc:spChg>
        <pc:spChg chg="mod">
          <ac:chgData name="Dr. S Sagar Imambi" userId="3e651c86-0e6f-4a35-99d3-c4f89ca82b77" providerId="ADAL" clId="{FB97535A-3D43-4F54-8052-74A1C9342745}" dt="2022-11-25T07:36:10.414" v="1327" actId="1076"/>
          <ac:spMkLst>
            <pc:docMk/>
            <pc:sldMk cId="1211378705" sldId="309"/>
            <ac:spMk id="3" creationId="{AFF0D25C-7059-1B66-5825-94BDE6E6CC94}"/>
          </ac:spMkLst>
        </pc:spChg>
        <pc:spChg chg="mod">
          <ac:chgData name="Dr. S Sagar Imambi" userId="3e651c86-0e6f-4a35-99d3-c4f89ca82b77" providerId="ADAL" clId="{FB97535A-3D43-4F54-8052-74A1C9342745}" dt="2022-11-25T07:36:12.942" v="1328" actId="14100"/>
          <ac:spMkLst>
            <pc:docMk/>
            <pc:sldMk cId="1211378705" sldId="309"/>
            <ac:spMk id="4" creationId="{021A8CC9-AC5A-1F88-527D-9309245986DA}"/>
          </ac:spMkLst>
        </pc:spChg>
        <pc:spChg chg="mod">
          <ac:chgData name="Dr. S Sagar Imambi" userId="3e651c86-0e6f-4a35-99d3-c4f89ca82b77" providerId="ADAL" clId="{FB97535A-3D43-4F54-8052-74A1C9342745}" dt="2022-11-25T07:35:05.719" v="1250" actId="1076"/>
          <ac:spMkLst>
            <pc:docMk/>
            <pc:sldMk cId="1211378705" sldId="309"/>
            <ac:spMk id="5" creationId="{D9ADC400-5DCD-3DF8-1775-CA3AA304B98C}"/>
          </ac:spMkLst>
        </pc:spChg>
        <pc:spChg chg="del">
          <ac:chgData name="Dr. S Sagar Imambi" userId="3e651c86-0e6f-4a35-99d3-c4f89ca82b77" providerId="ADAL" clId="{FB97535A-3D43-4F54-8052-74A1C9342745}" dt="2022-11-25T07:33:27.606" v="1157"/>
          <ac:spMkLst>
            <pc:docMk/>
            <pc:sldMk cId="1211378705" sldId="309"/>
            <ac:spMk id="6" creationId="{646A5106-AAF3-0233-04A3-50EF614600E8}"/>
          </ac:spMkLst>
        </pc:spChg>
        <pc:picChg chg="add mod">
          <ac:chgData name="Dr. S Sagar Imambi" userId="3e651c86-0e6f-4a35-99d3-c4f89ca82b77" providerId="ADAL" clId="{FB97535A-3D43-4F54-8052-74A1C9342745}" dt="2022-11-25T07:33:45.650" v="1159" actId="1038"/>
          <ac:picMkLst>
            <pc:docMk/>
            <pc:sldMk cId="1211378705" sldId="309"/>
            <ac:picMk id="10" creationId="{20FF7A5E-D88B-C312-8B18-27B68EA6FA65}"/>
          </ac:picMkLst>
        </pc:picChg>
      </pc:sldChg>
      <pc:sldChg chg="addSp delSp modSp new del mod modClrScheme chgLayout">
        <pc:chgData name="Dr. S Sagar Imambi" userId="3e651c86-0e6f-4a35-99d3-c4f89ca82b77" providerId="ADAL" clId="{FB97535A-3D43-4F54-8052-74A1C9342745}" dt="2022-12-14T07:00:26.806" v="1906" actId="2696"/>
        <pc:sldMkLst>
          <pc:docMk/>
          <pc:sldMk cId="4280005866" sldId="310"/>
        </pc:sldMkLst>
        <pc:spChg chg="del mod ord">
          <ac:chgData name="Dr. S Sagar Imambi" userId="3e651c86-0e6f-4a35-99d3-c4f89ca82b77" providerId="ADAL" clId="{FB97535A-3D43-4F54-8052-74A1C9342745}" dt="2022-11-25T10:39:31.686" v="1336" actId="700"/>
          <ac:spMkLst>
            <pc:docMk/>
            <pc:sldMk cId="4280005866" sldId="310"/>
            <ac:spMk id="2" creationId="{77F0B04A-6AAE-6797-1712-0C9FF291F82E}"/>
          </ac:spMkLst>
        </pc:spChg>
        <pc:spChg chg="del">
          <ac:chgData name="Dr. S Sagar Imambi" userId="3e651c86-0e6f-4a35-99d3-c4f89ca82b77" providerId="ADAL" clId="{FB97535A-3D43-4F54-8052-74A1C9342745}" dt="2022-11-25T10:39:31.686" v="1336" actId="700"/>
          <ac:spMkLst>
            <pc:docMk/>
            <pc:sldMk cId="4280005866" sldId="310"/>
            <ac:spMk id="3" creationId="{A59780FC-C398-A2AC-39A5-78EC18A3C9D9}"/>
          </ac:spMkLst>
        </pc:spChg>
        <pc:spChg chg="del mod ord">
          <ac:chgData name="Dr. S Sagar Imambi" userId="3e651c86-0e6f-4a35-99d3-c4f89ca82b77" providerId="ADAL" clId="{FB97535A-3D43-4F54-8052-74A1C9342745}" dt="2022-11-25T10:39:31.686" v="1336" actId="700"/>
          <ac:spMkLst>
            <pc:docMk/>
            <pc:sldMk cId="4280005866" sldId="310"/>
            <ac:spMk id="4" creationId="{DFBB9172-9136-7883-365E-2C2E402AD674}"/>
          </ac:spMkLst>
        </pc:spChg>
        <pc:spChg chg="del">
          <ac:chgData name="Dr. S Sagar Imambi" userId="3e651c86-0e6f-4a35-99d3-c4f89ca82b77" providerId="ADAL" clId="{FB97535A-3D43-4F54-8052-74A1C9342745}" dt="2022-11-25T10:39:31.686" v="1336" actId="700"/>
          <ac:spMkLst>
            <pc:docMk/>
            <pc:sldMk cId="4280005866" sldId="310"/>
            <ac:spMk id="5" creationId="{0D61EFB2-E0E7-2597-D0D8-FA00EE88B6F0}"/>
          </ac:spMkLst>
        </pc:spChg>
        <pc:spChg chg="del">
          <ac:chgData name="Dr. S Sagar Imambi" userId="3e651c86-0e6f-4a35-99d3-c4f89ca82b77" providerId="ADAL" clId="{FB97535A-3D43-4F54-8052-74A1C9342745}" dt="2022-11-25T10:39:31.686" v="1336" actId="700"/>
          <ac:spMkLst>
            <pc:docMk/>
            <pc:sldMk cId="4280005866" sldId="310"/>
            <ac:spMk id="6" creationId="{F4481579-B0A8-CEE2-0A50-71570013A0FA}"/>
          </ac:spMkLst>
        </pc:spChg>
        <pc:spChg chg="mod ord">
          <ac:chgData name="Dr. S Sagar Imambi" userId="3e651c86-0e6f-4a35-99d3-c4f89ca82b77" providerId="ADAL" clId="{FB97535A-3D43-4F54-8052-74A1C9342745}" dt="2022-11-25T10:39:31.686" v="1336" actId="700"/>
          <ac:spMkLst>
            <pc:docMk/>
            <pc:sldMk cId="4280005866" sldId="310"/>
            <ac:spMk id="7" creationId="{32D9F017-30D4-A7AF-A96B-E1DFC11B60EC}"/>
          </ac:spMkLst>
        </pc:spChg>
        <pc:spChg chg="mod ord">
          <ac:chgData name="Dr. S Sagar Imambi" userId="3e651c86-0e6f-4a35-99d3-c4f89ca82b77" providerId="ADAL" clId="{FB97535A-3D43-4F54-8052-74A1C9342745}" dt="2022-11-25T10:39:31.686" v="1336" actId="700"/>
          <ac:spMkLst>
            <pc:docMk/>
            <pc:sldMk cId="4280005866" sldId="310"/>
            <ac:spMk id="8" creationId="{0E7E5112-E2C7-1AC9-A817-B7AA43AF8CAB}"/>
          </ac:spMkLst>
        </pc:spChg>
        <pc:spChg chg="mod ord">
          <ac:chgData name="Dr. S Sagar Imambi" userId="3e651c86-0e6f-4a35-99d3-c4f89ca82b77" providerId="ADAL" clId="{FB97535A-3D43-4F54-8052-74A1C9342745}" dt="2022-11-25T10:39:31.686" v="1336" actId="700"/>
          <ac:spMkLst>
            <pc:docMk/>
            <pc:sldMk cId="4280005866" sldId="310"/>
            <ac:spMk id="9" creationId="{F9295925-10B0-86F8-57F1-083AA8B337A7}"/>
          </ac:spMkLst>
        </pc:spChg>
        <pc:spChg chg="add mod ord">
          <ac:chgData name="Dr. S Sagar Imambi" userId="3e651c86-0e6f-4a35-99d3-c4f89ca82b77" providerId="ADAL" clId="{FB97535A-3D43-4F54-8052-74A1C9342745}" dt="2022-12-08T04:44:56.432" v="1856" actId="207"/>
          <ac:spMkLst>
            <pc:docMk/>
            <pc:sldMk cId="4280005866" sldId="310"/>
            <ac:spMk id="10" creationId="{6D9344E3-21F2-F1E5-7C51-FC452525259D}"/>
          </ac:spMkLst>
        </pc:spChg>
        <pc:spChg chg="add mod ord">
          <ac:chgData name="Dr. S Sagar Imambi" userId="3e651c86-0e6f-4a35-99d3-c4f89ca82b77" providerId="ADAL" clId="{FB97535A-3D43-4F54-8052-74A1C9342745}" dt="2022-11-25T10:39:47.261" v="1339"/>
          <ac:spMkLst>
            <pc:docMk/>
            <pc:sldMk cId="4280005866" sldId="310"/>
            <ac:spMk id="11" creationId="{7B528450-1C68-9864-5795-962E91E77815}"/>
          </ac:spMkLst>
        </pc:spChg>
        <pc:spChg chg="add del">
          <ac:chgData name="Dr. S Sagar Imambi" userId="3e651c86-0e6f-4a35-99d3-c4f89ca82b77" providerId="ADAL" clId="{FB97535A-3D43-4F54-8052-74A1C9342745}" dt="2022-11-25T10:39:37.257" v="1338"/>
          <ac:spMkLst>
            <pc:docMk/>
            <pc:sldMk cId="4280005866" sldId="310"/>
            <ac:spMk id="12" creationId="{BFFEF1F3-9F33-576A-EB6C-EED436E9B070}"/>
          </ac:spMkLst>
        </pc:spChg>
        <pc:picChg chg="add del">
          <ac:chgData name="Dr. S Sagar Imambi" userId="3e651c86-0e6f-4a35-99d3-c4f89ca82b77" providerId="ADAL" clId="{FB97535A-3D43-4F54-8052-74A1C9342745}" dt="2022-11-25T10:39:37.257" v="1338"/>
          <ac:picMkLst>
            <pc:docMk/>
            <pc:sldMk cId="4280005866" sldId="310"/>
            <ac:picMk id="1026" creationId="{B39D8D5A-8B0C-B466-FB8E-4BECB7EF80FD}"/>
          </ac:picMkLst>
        </pc:picChg>
        <pc:picChg chg="add del">
          <ac:chgData name="Dr. S Sagar Imambi" userId="3e651c86-0e6f-4a35-99d3-c4f89ca82b77" providerId="ADAL" clId="{FB97535A-3D43-4F54-8052-74A1C9342745}" dt="2022-11-25T10:39:37.257" v="1338"/>
          <ac:picMkLst>
            <pc:docMk/>
            <pc:sldMk cId="4280005866" sldId="310"/>
            <ac:picMk id="1027" creationId="{A5C4B99B-F5C0-3E6E-F98F-B67D8B6AD66C}"/>
          </ac:picMkLst>
        </pc:picChg>
        <pc:picChg chg="add del">
          <ac:chgData name="Dr. S Sagar Imambi" userId="3e651c86-0e6f-4a35-99d3-c4f89ca82b77" providerId="ADAL" clId="{FB97535A-3D43-4F54-8052-74A1C9342745}" dt="2022-11-25T10:39:37.257" v="1338"/>
          <ac:picMkLst>
            <pc:docMk/>
            <pc:sldMk cId="4280005866" sldId="310"/>
            <ac:picMk id="1028" creationId="{AD870D37-B095-AD30-8AA2-ED9BD04D59A1}"/>
          </ac:picMkLst>
        </pc:picChg>
      </pc:sldChg>
      <pc:sldChg chg="modSp new mod">
        <pc:chgData name="Dr. S Sagar Imambi" userId="3e651c86-0e6f-4a35-99d3-c4f89ca82b77" providerId="ADAL" clId="{FB97535A-3D43-4F54-8052-74A1C9342745}" dt="2022-12-14T07:27:35.897" v="2131" actId="207"/>
        <pc:sldMkLst>
          <pc:docMk/>
          <pc:sldMk cId="733676337" sldId="311"/>
        </pc:sldMkLst>
        <pc:spChg chg="mod">
          <ac:chgData name="Dr. S Sagar Imambi" userId="3e651c86-0e6f-4a35-99d3-c4f89ca82b77" providerId="ADAL" clId="{FB97535A-3D43-4F54-8052-74A1C9342745}" dt="2022-12-14T07:25:23.684" v="1957" actId="20577"/>
          <ac:spMkLst>
            <pc:docMk/>
            <pc:sldMk cId="733676337" sldId="311"/>
            <ac:spMk id="2" creationId="{2CAECCBA-E7DB-8D77-DCC9-F1F353A012FF}"/>
          </ac:spMkLst>
        </pc:spChg>
        <pc:spChg chg="mod">
          <ac:chgData name="Dr. S Sagar Imambi" userId="3e651c86-0e6f-4a35-99d3-c4f89ca82b77" providerId="ADAL" clId="{FB97535A-3D43-4F54-8052-74A1C9342745}" dt="2022-12-14T07:27:35.897" v="2131" actId="207"/>
          <ac:spMkLst>
            <pc:docMk/>
            <pc:sldMk cId="733676337" sldId="311"/>
            <ac:spMk id="6" creationId="{20A9C130-5385-D70D-5C85-4C7A73411629}"/>
          </ac:spMkLst>
        </pc:spChg>
      </pc:sldChg>
      <pc:sldChg chg="addSp delSp modSp new mod modClrScheme chgLayout">
        <pc:chgData name="Dr. S Sagar Imambi" userId="3e651c86-0e6f-4a35-99d3-c4f89ca82b77" providerId="ADAL" clId="{FB97535A-3D43-4F54-8052-74A1C9342745}" dt="2022-12-08T04:34:28.984" v="1614" actId="6549"/>
        <pc:sldMkLst>
          <pc:docMk/>
          <pc:sldMk cId="504362256" sldId="312"/>
        </pc:sldMkLst>
        <pc:spChg chg="del">
          <ac:chgData name="Dr. S Sagar Imambi" userId="3e651c86-0e6f-4a35-99d3-c4f89ca82b77" providerId="ADAL" clId="{FB97535A-3D43-4F54-8052-74A1C9342745}" dt="2022-12-08T04:29:34.881" v="1455"/>
          <ac:spMkLst>
            <pc:docMk/>
            <pc:sldMk cId="504362256" sldId="312"/>
            <ac:spMk id="2" creationId="{763FA321-D023-4C9D-B99F-7D2C7D4ED7B7}"/>
          </ac:spMkLst>
        </pc:spChg>
        <pc:spChg chg="mod ord">
          <ac:chgData name="Dr. S Sagar Imambi" userId="3e651c86-0e6f-4a35-99d3-c4f89ca82b77" providerId="ADAL" clId="{FB97535A-3D43-4F54-8052-74A1C9342745}" dt="2022-12-08T04:31:00.951" v="1476" actId="700"/>
          <ac:spMkLst>
            <pc:docMk/>
            <pc:sldMk cId="504362256" sldId="312"/>
            <ac:spMk id="3" creationId="{18BB75E4-4C8C-139D-E74C-F30C6905F69C}"/>
          </ac:spMkLst>
        </pc:spChg>
        <pc:spChg chg="mod ord">
          <ac:chgData name="Dr. S Sagar Imambi" userId="3e651c86-0e6f-4a35-99d3-c4f89ca82b77" providerId="ADAL" clId="{FB97535A-3D43-4F54-8052-74A1C9342745}" dt="2022-12-08T04:31:00.951" v="1476" actId="700"/>
          <ac:spMkLst>
            <pc:docMk/>
            <pc:sldMk cId="504362256" sldId="312"/>
            <ac:spMk id="4" creationId="{E699A181-C096-F170-967B-15BC63B5E753}"/>
          </ac:spMkLst>
        </pc:spChg>
        <pc:spChg chg="mod ord">
          <ac:chgData name="Dr. S Sagar Imambi" userId="3e651c86-0e6f-4a35-99d3-c4f89ca82b77" providerId="ADAL" clId="{FB97535A-3D43-4F54-8052-74A1C9342745}" dt="2022-12-08T04:31:00.951" v="1476" actId="700"/>
          <ac:spMkLst>
            <pc:docMk/>
            <pc:sldMk cId="504362256" sldId="312"/>
            <ac:spMk id="5" creationId="{BBA64F95-0AA1-9E0C-E1B2-0768230872CB}"/>
          </ac:spMkLst>
        </pc:spChg>
        <pc:spChg chg="mod ord">
          <ac:chgData name="Dr. S Sagar Imambi" userId="3e651c86-0e6f-4a35-99d3-c4f89ca82b77" providerId="ADAL" clId="{FB97535A-3D43-4F54-8052-74A1C9342745}" dt="2022-12-08T04:31:00.951" v="1476" actId="700"/>
          <ac:spMkLst>
            <pc:docMk/>
            <pc:sldMk cId="504362256" sldId="312"/>
            <ac:spMk id="6" creationId="{2C3D97AA-8AA6-A650-8908-F153E224AC34}"/>
          </ac:spMkLst>
        </pc:spChg>
        <pc:spChg chg="add del mod ord">
          <ac:chgData name="Dr. S Sagar Imambi" userId="3e651c86-0e6f-4a35-99d3-c4f89ca82b77" providerId="ADAL" clId="{FB97535A-3D43-4F54-8052-74A1C9342745}" dt="2022-12-08T04:31:05.719" v="1477" actId="478"/>
          <ac:spMkLst>
            <pc:docMk/>
            <pc:sldMk cId="504362256" sldId="312"/>
            <ac:spMk id="8" creationId="{9FD1B045-37FF-EFE6-399B-B6550EE0A977}"/>
          </ac:spMkLst>
        </pc:spChg>
        <pc:spChg chg="add del mod ord">
          <ac:chgData name="Dr. S Sagar Imambi" userId="3e651c86-0e6f-4a35-99d3-c4f89ca82b77" providerId="ADAL" clId="{FB97535A-3D43-4F54-8052-74A1C9342745}" dt="2022-12-08T04:31:22.753" v="1480" actId="478"/>
          <ac:spMkLst>
            <pc:docMk/>
            <pc:sldMk cId="504362256" sldId="312"/>
            <ac:spMk id="9" creationId="{5E652C97-386A-D9DE-2670-7C752F95DD53}"/>
          </ac:spMkLst>
        </pc:spChg>
        <pc:spChg chg="add mod ord">
          <ac:chgData name="Dr. S Sagar Imambi" userId="3e651c86-0e6f-4a35-99d3-c4f89ca82b77" providerId="ADAL" clId="{FB97535A-3D43-4F54-8052-74A1C9342745}" dt="2022-12-08T04:34:28.984" v="1614" actId="6549"/>
          <ac:spMkLst>
            <pc:docMk/>
            <pc:sldMk cId="504362256" sldId="312"/>
            <ac:spMk id="10" creationId="{12E9DF43-C1CE-31F4-98AB-94DC840B2D73}"/>
          </ac:spMkLst>
        </pc:spChg>
        <pc:picChg chg="add mod ord">
          <ac:chgData name="Dr. S Sagar Imambi" userId="3e651c86-0e6f-4a35-99d3-c4f89ca82b77" providerId="ADAL" clId="{FB97535A-3D43-4F54-8052-74A1C9342745}" dt="2022-12-08T04:31:09.170" v="1478" actId="14100"/>
          <ac:picMkLst>
            <pc:docMk/>
            <pc:sldMk cId="504362256" sldId="312"/>
            <ac:picMk id="7" creationId="{F1126809-7FAD-752D-D6DA-A9BCD541ED5C}"/>
          </ac:picMkLst>
        </pc:picChg>
      </pc:sldChg>
      <pc:sldChg chg="addSp delSp modSp new mod">
        <pc:chgData name="Dr. S Sagar Imambi" userId="3e651c86-0e6f-4a35-99d3-c4f89ca82b77" providerId="ADAL" clId="{FB97535A-3D43-4F54-8052-74A1C9342745}" dt="2022-12-08T04:40:12.193" v="1653" actId="20577"/>
        <pc:sldMkLst>
          <pc:docMk/>
          <pc:sldMk cId="1099965186" sldId="313"/>
        </pc:sldMkLst>
        <pc:spChg chg="mod">
          <ac:chgData name="Dr. S Sagar Imambi" userId="3e651c86-0e6f-4a35-99d3-c4f89ca82b77" providerId="ADAL" clId="{FB97535A-3D43-4F54-8052-74A1C9342745}" dt="2022-12-08T04:35:52.105" v="1643" actId="20577"/>
          <ac:spMkLst>
            <pc:docMk/>
            <pc:sldMk cId="1099965186" sldId="313"/>
            <ac:spMk id="2" creationId="{0D13FE79-A158-BB06-A8B2-817CDBED8B94}"/>
          </ac:spMkLst>
        </pc:spChg>
        <pc:spChg chg="del">
          <ac:chgData name="Dr. S Sagar Imambi" userId="3e651c86-0e6f-4a35-99d3-c4f89ca82b77" providerId="ADAL" clId="{FB97535A-3D43-4F54-8052-74A1C9342745}" dt="2022-12-08T04:35:39.252" v="1618" actId="478"/>
          <ac:spMkLst>
            <pc:docMk/>
            <pc:sldMk cId="1099965186" sldId="313"/>
            <ac:spMk id="3" creationId="{358DD21B-DD3E-28F8-A45E-F6BE23FCDCA1}"/>
          </ac:spMkLst>
        </pc:spChg>
        <pc:spChg chg="del">
          <ac:chgData name="Dr. S Sagar Imambi" userId="3e651c86-0e6f-4a35-99d3-c4f89ca82b77" providerId="ADAL" clId="{FB97535A-3D43-4F54-8052-74A1C9342745}" dt="2022-12-08T04:35:35.960" v="1617"/>
          <ac:spMkLst>
            <pc:docMk/>
            <pc:sldMk cId="1099965186" sldId="313"/>
            <ac:spMk id="4" creationId="{4C68AB7F-4D02-D146-7AFE-740AD2B53820}"/>
          </ac:spMkLst>
        </pc:spChg>
        <pc:spChg chg="del">
          <ac:chgData name="Dr. S Sagar Imambi" userId="3e651c86-0e6f-4a35-99d3-c4f89ca82b77" providerId="ADAL" clId="{FB97535A-3D43-4F54-8052-74A1C9342745}" dt="2022-12-08T04:39:36.180" v="1645" actId="478"/>
          <ac:spMkLst>
            <pc:docMk/>
            <pc:sldMk cId="1099965186" sldId="313"/>
            <ac:spMk id="5" creationId="{F04E64A1-89E3-8B69-CA20-B4DAFDC8E69C}"/>
          </ac:spMkLst>
        </pc:spChg>
        <pc:spChg chg="mod">
          <ac:chgData name="Dr. S Sagar Imambi" userId="3e651c86-0e6f-4a35-99d3-c4f89ca82b77" providerId="ADAL" clId="{FB97535A-3D43-4F54-8052-74A1C9342745}" dt="2022-12-08T04:40:12.193" v="1653" actId="20577"/>
          <ac:spMkLst>
            <pc:docMk/>
            <pc:sldMk cId="1099965186" sldId="313"/>
            <ac:spMk id="6" creationId="{81CE6E0B-4C94-0D3B-980B-AF0E6DB0BDD1}"/>
          </ac:spMkLst>
        </pc:spChg>
        <pc:picChg chg="add mod">
          <ac:chgData name="Dr. S Sagar Imambi" userId="3e651c86-0e6f-4a35-99d3-c4f89ca82b77" providerId="ADAL" clId="{FB97535A-3D43-4F54-8052-74A1C9342745}" dt="2022-12-08T04:35:43.131" v="1619" actId="14100"/>
          <ac:picMkLst>
            <pc:docMk/>
            <pc:sldMk cId="1099965186" sldId="313"/>
            <ac:picMk id="10" creationId="{9FB31826-9E29-0418-3774-9CB5801D1B39}"/>
          </ac:picMkLst>
        </pc:picChg>
      </pc:sldChg>
      <pc:sldChg chg="modSp add mod">
        <pc:chgData name="Dr. S Sagar Imambi" userId="3e651c86-0e6f-4a35-99d3-c4f89ca82b77" providerId="ADAL" clId="{FB97535A-3D43-4F54-8052-74A1C9342745}" dt="2022-12-14T07:27:25.460" v="2130" actId="20577"/>
        <pc:sldMkLst>
          <pc:docMk/>
          <pc:sldMk cId="1870190891" sldId="314"/>
        </pc:sldMkLst>
        <pc:spChg chg="mod">
          <ac:chgData name="Dr. S Sagar Imambi" userId="3e651c86-0e6f-4a35-99d3-c4f89ca82b77" providerId="ADAL" clId="{FB97535A-3D43-4F54-8052-74A1C9342745}" dt="2022-12-08T04:44:51.329" v="1855" actId="207"/>
          <ac:spMkLst>
            <pc:docMk/>
            <pc:sldMk cId="1870190891" sldId="314"/>
            <ac:spMk id="10" creationId="{6D9344E3-21F2-F1E5-7C51-FC452525259D}"/>
          </ac:spMkLst>
        </pc:spChg>
        <pc:spChg chg="mod">
          <ac:chgData name="Dr. S Sagar Imambi" userId="3e651c86-0e6f-4a35-99d3-c4f89ca82b77" providerId="ADAL" clId="{FB97535A-3D43-4F54-8052-74A1C9342745}" dt="2022-12-14T07:27:25.460" v="2130" actId="20577"/>
          <ac:spMkLst>
            <pc:docMk/>
            <pc:sldMk cId="1870190891" sldId="314"/>
            <ac:spMk id="11" creationId="{7B528450-1C68-9864-5795-962E91E7781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E6B045-7383-E1F2-D1E2-71D6BB52C195}"/>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A9F2E16-7E30-AB52-B6DC-1D6D81AE9903}"/>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4F0BE185-B236-44D7-AC78-30F35817AAB1}" type="datetimeFigureOut">
              <a:rPr lang="en-IN" smtClean="0"/>
              <a:t>02-08-2025</a:t>
            </a:fld>
            <a:endParaRPr lang="en-IN"/>
          </a:p>
        </p:txBody>
      </p:sp>
      <p:sp>
        <p:nvSpPr>
          <p:cNvPr id="4" name="Footer Placeholder 3">
            <a:extLst>
              <a:ext uri="{FF2B5EF4-FFF2-40B4-BE49-F238E27FC236}">
                <a16:creationId xmlns:a16="http://schemas.microsoft.com/office/drawing/2014/main" id="{1FE7BCED-E717-B64B-CBCC-DA8B065E3320}"/>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A1FEEE6-CE24-3D87-F923-6AF900883C88}"/>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65B993AB-7BF2-41D4-8E6A-59E37678A988}" type="slidenum">
              <a:rPr lang="en-IN" smtClean="0"/>
              <a:t>‹#›</a:t>
            </a:fld>
            <a:endParaRPr lang="en-IN"/>
          </a:p>
        </p:txBody>
      </p:sp>
    </p:spTree>
    <p:extLst>
      <p:ext uri="{BB962C8B-B14F-4D97-AF65-F5344CB8AC3E}">
        <p14:creationId xmlns:p14="http://schemas.microsoft.com/office/powerpoint/2010/main" val="13660111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33D38A-5B44-C8D7-2D5A-7E228DC1F0E2}"/>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a:extLst>
              <a:ext uri="{FF2B5EF4-FFF2-40B4-BE49-F238E27FC236}">
                <a16:creationId xmlns:a16="http://schemas.microsoft.com/office/drawing/2014/main" id="{C8E027D2-5DE8-AB53-DA8B-AC720AC49C6A}"/>
              </a:ext>
            </a:extLst>
          </p:cNvPr>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smtClean="0"/>
            </a:lvl1pPr>
          </a:lstStyle>
          <a:p>
            <a:pPr>
              <a:defRPr/>
            </a:pPr>
            <a:fld id="{179E4A36-D93C-416D-8ED9-DE0608689054}" type="datetimeFigureOut">
              <a:rPr lang="en-US"/>
              <a:pPr>
                <a:defRPr/>
              </a:pPr>
              <a:t>8/2/2025</a:t>
            </a:fld>
            <a:endParaRPr lang="en-US"/>
          </a:p>
        </p:txBody>
      </p:sp>
      <p:sp>
        <p:nvSpPr>
          <p:cNvPr id="4" name="Slide Image Placeholder 3">
            <a:extLst>
              <a:ext uri="{FF2B5EF4-FFF2-40B4-BE49-F238E27FC236}">
                <a16:creationId xmlns:a16="http://schemas.microsoft.com/office/drawing/2014/main" id="{33876AF9-9941-88D3-4B22-602C6FBC4240}"/>
              </a:ext>
            </a:extLst>
          </p:cNvPr>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B44C1F6-073D-91EA-76DC-A8FDBF7942F5}"/>
              </a:ext>
            </a:extLst>
          </p:cNvPr>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E6AD4D4-0318-762B-E132-ED496478E980}"/>
              </a:ext>
            </a:extLst>
          </p:cNvPr>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a:extLst>
              <a:ext uri="{FF2B5EF4-FFF2-40B4-BE49-F238E27FC236}">
                <a16:creationId xmlns:a16="http://schemas.microsoft.com/office/drawing/2014/main" id="{4907AFA7-FEC4-29B8-AA24-7A437B3C8AF0}"/>
              </a:ext>
            </a:extLst>
          </p:cNvPr>
          <p:cNvSpPr>
            <a:spLocks noGrp="1"/>
          </p:cNvSpPr>
          <p:nvPr>
            <p:ph type="sldNum" sz="quarter" idx="5"/>
          </p:nvPr>
        </p:nvSpPr>
        <p:spPr>
          <a:xfrm>
            <a:off x="5179484" y="6513910"/>
            <a:ext cx="3962400" cy="34409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7232732-0EAA-40DA-B6D5-3FC007231A27}" type="slidenum">
              <a:rPr lang="en-IN" altLang="en-US"/>
              <a:pPr/>
              <a:t>‹#›</a:t>
            </a:fld>
            <a:endParaRPr lang="en-IN" altLang="en-US"/>
          </a:p>
        </p:txBody>
      </p:sp>
    </p:spTree>
    <p:extLst>
      <p:ext uri="{BB962C8B-B14F-4D97-AF65-F5344CB8AC3E}">
        <p14:creationId xmlns:p14="http://schemas.microsoft.com/office/powerpoint/2010/main" val="41762494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Generalization_erro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43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92929"/>
                </a:solidFill>
                <a:effectLst/>
                <a:latin typeface="source-serif-pro"/>
              </a:rPr>
              <a:t>In optimization, we care only about the data in hand. We know that finding the maximum value will be the best solution to our problem. In Deep Learning, we mostly care about </a:t>
            </a:r>
            <a:r>
              <a:rPr lang="en-GB" b="0" i="0" u="sng" dirty="0">
                <a:effectLst/>
                <a:latin typeface="source-serif-pro"/>
                <a:hlinkClick r:id="rId3"/>
              </a:rPr>
              <a:t>generalization</a:t>
            </a:r>
            <a:r>
              <a:rPr lang="en-GB" b="0" i="0" dirty="0">
                <a:solidFill>
                  <a:srgbClr val="292929"/>
                </a:solidFill>
                <a:effectLst/>
                <a:latin typeface="source-serif-pro"/>
              </a:rPr>
              <a:t> </a:t>
            </a:r>
            <a:r>
              <a:rPr lang="en-GB" b="0" i="0" dirty="0" err="1">
                <a:solidFill>
                  <a:srgbClr val="292929"/>
                </a:solidFill>
                <a:effectLst/>
                <a:latin typeface="source-serif-pro"/>
              </a:rPr>
              <a:t>i.e</a:t>
            </a:r>
            <a:r>
              <a:rPr lang="en-GB" b="0" i="0" dirty="0">
                <a:solidFill>
                  <a:srgbClr val="292929"/>
                </a:solidFill>
                <a:effectLst/>
                <a:latin typeface="source-serif-pro"/>
              </a:rPr>
              <a:t> the data we </a:t>
            </a:r>
            <a:r>
              <a:rPr lang="en-GB" b="1" i="0" dirty="0">
                <a:solidFill>
                  <a:srgbClr val="292929"/>
                </a:solidFill>
                <a:effectLst/>
                <a:latin typeface="source-serif-pro"/>
              </a:rPr>
              <a:t>don’t</a:t>
            </a:r>
            <a:r>
              <a:rPr lang="en-GB" b="0" i="0" dirty="0">
                <a:solidFill>
                  <a:srgbClr val="292929"/>
                </a:solidFill>
                <a:effectLst/>
                <a:latin typeface="source-serif-pro"/>
              </a:rPr>
              <a:t> have.</a:t>
            </a:r>
            <a:endParaRPr lang="en-IN" dirty="0"/>
          </a:p>
        </p:txBody>
      </p:sp>
      <p:sp>
        <p:nvSpPr>
          <p:cNvPr id="4" name="Slide Number Placeholder 3"/>
          <p:cNvSpPr>
            <a:spLocks noGrp="1"/>
          </p:cNvSpPr>
          <p:nvPr>
            <p:ph type="sldNum" sz="quarter" idx="5"/>
          </p:nvPr>
        </p:nvSpPr>
        <p:spPr/>
        <p:txBody>
          <a:bodyPr/>
          <a:lstStyle/>
          <a:p>
            <a:fld id="{B7232732-0EAA-40DA-B6D5-3FC007231A27}" type="slidenum">
              <a:rPr lang="en-IN" altLang="en-US" smtClean="0"/>
              <a:pPr/>
              <a:t>9</a:t>
            </a:fld>
            <a:endParaRPr lang="en-IN" altLang="en-US"/>
          </a:p>
        </p:txBody>
      </p:sp>
    </p:spTree>
    <p:extLst>
      <p:ext uri="{BB962C8B-B14F-4D97-AF65-F5344CB8AC3E}">
        <p14:creationId xmlns:p14="http://schemas.microsoft.com/office/powerpoint/2010/main" val="1004539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43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dirty="0">
                <a:effectLst/>
                <a:latin typeface="Roboto" panose="02000000000000000000" pitchFamily="2" charset="0"/>
              </a:rPr>
              <a:t>For any objective function f(x), if the value of f(x) at x is smaller than the values of f(x) at any other points in the vicinity of x, then f(x) could be a local minimum. If the value of f(x) at x is the minimum of the objective function over the entire domain, then f(x) is the global minimum.</a:t>
            </a:r>
            <a:endParaRPr lang="en-GB" b="0" i="0" dirty="0">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B7232732-0EAA-40DA-B6D5-3FC007231A27}" type="slidenum">
              <a:rPr lang="en-IN" altLang="en-US" smtClean="0"/>
              <a:pPr/>
              <a:t>21</a:t>
            </a:fld>
            <a:endParaRPr lang="en-IN" altLang="en-US"/>
          </a:p>
        </p:txBody>
      </p:sp>
    </p:spTree>
    <p:extLst>
      <p:ext uri="{BB962C8B-B14F-4D97-AF65-F5344CB8AC3E}">
        <p14:creationId xmlns:p14="http://schemas.microsoft.com/office/powerpoint/2010/main" val="12628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If the partial derivative is negative then the partial derivative term of gradient descent become positive and it would increase the weights of the linear regression equation which can be seen in the first </a:t>
            </a:r>
            <a:r>
              <a:rPr lang="en-IN" sz="1800" spc="-5" dirty="0" err="1">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graph.While</a:t>
            </a: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in the second case the slope is positive which makes partial derivative term negative of the gradient descent which definitely decreases the value of the weights of the equation.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B7232732-0EAA-40DA-B6D5-3FC007231A27}" type="slidenum">
              <a:rPr lang="en-IN" altLang="en-US" smtClean="0"/>
              <a:pPr/>
              <a:t>29</a:t>
            </a:fld>
            <a:endParaRPr lang="en-IN" altLang="en-US"/>
          </a:p>
        </p:txBody>
      </p:sp>
    </p:spTree>
    <p:extLst>
      <p:ext uri="{BB962C8B-B14F-4D97-AF65-F5344CB8AC3E}">
        <p14:creationId xmlns:p14="http://schemas.microsoft.com/office/powerpoint/2010/main" val="2186099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https://uclaacm.github.io/gradient-descent-visualiser/                                            x</a:t>
            </a:r>
            <a:r>
              <a:rPr lang="en-IN" baseline="30000" dirty="0"/>
              <a:t>3</a:t>
            </a:r>
            <a:r>
              <a:rPr lang="en-IN" baseline="-25000" dirty="0"/>
              <a:t> </a:t>
            </a:r>
            <a:r>
              <a:rPr lang="en-IN" baseline="0" dirty="0"/>
              <a:t>is for checking saddle point</a:t>
            </a:r>
            <a:endParaRPr lang="en-IN" dirty="0"/>
          </a:p>
        </p:txBody>
      </p:sp>
      <p:sp>
        <p:nvSpPr>
          <p:cNvPr id="4" name="Slide Number Placeholder 3"/>
          <p:cNvSpPr>
            <a:spLocks noGrp="1"/>
          </p:cNvSpPr>
          <p:nvPr>
            <p:ph type="sldNum" sz="quarter" idx="5"/>
          </p:nvPr>
        </p:nvSpPr>
        <p:spPr/>
        <p:txBody>
          <a:bodyPr/>
          <a:lstStyle/>
          <a:p>
            <a:fld id="{B7232732-0EAA-40DA-B6D5-3FC007231A27}" type="slidenum">
              <a:rPr lang="en-IN" altLang="en-US" smtClean="0"/>
              <a:pPr/>
              <a:t>32</a:t>
            </a:fld>
            <a:endParaRPr lang="en-IN" altLang="en-US"/>
          </a:p>
        </p:txBody>
      </p:sp>
    </p:spTree>
    <p:extLst>
      <p:ext uri="{BB962C8B-B14F-4D97-AF65-F5344CB8AC3E}">
        <p14:creationId xmlns:p14="http://schemas.microsoft.com/office/powerpoint/2010/main" val="711658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solution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θ</a:t>
            </a:r>
            <a:r>
              <a:rPr lang="en-US" sz="1200" b="0" i="0" kern="1200" baseline="-25000" dirty="0">
                <a:solidFill>
                  <a:schemeClr val="tx1"/>
                </a:solidFill>
                <a:effectLst/>
                <a:latin typeface="+mn-lt"/>
                <a:ea typeface="+mn-ea"/>
                <a:cs typeface="+mn-cs"/>
              </a:rPr>
              <a:t>0</a:t>
            </a:r>
            <a:r>
              <a:rPr lang="en-US" sz="1200" b="0" i="0" kern="1200" dirty="0">
                <a:solidFill>
                  <a:schemeClr val="tx1"/>
                </a:solidFill>
                <a:effectLst/>
                <a:latin typeface="+mn-lt"/>
                <a:ea typeface="+mn-ea"/>
                <a:cs typeface="+mn-cs"/>
              </a:rPr>
              <a:t>=0,θ</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=0.5</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J(θ</a:t>
            </a:r>
            <a:r>
              <a:rPr lang="en-US" sz="1200" b="0" i="0" kern="1200" baseline="-25000" dirty="0">
                <a:solidFill>
                  <a:schemeClr val="tx1"/>
                </a:solidFill>
                <a:effectLst/>
                <a:latin typeface="+mn-lt"/>
                <a:ea typeface="+mn-ea"/>
                <a:cs typeface="+mn-cs"/>
              </a:rPr>
              <a:t>0</a:t>
            </a:r>
            <a:r>
              <a:rPr lang="en-US" sz="1200" b="0" i="0" kern="1200" dirty="0">
                <a:solidFill>
                  <a:schemeClr val="tx1"/>
                </a:solidFill>
                <a:effectLst/>
                <a:latin typeface="+mn-lt"/>
                <a:ea typeface="+mn-ea"/>
                <a:cs typeface="+mn-cs"/>
              </a:rPr>
              <a:t>,θ</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)=0, y = </a:t>
            </a:r>
            <a:r>
              <a:rPr lang="en-US" sz="1200" b="0" i="0" kern="1200" dirty="0" err="1">
                <a:solidFill>
                  <a:schemeClr val="tx1"/>
                </a:solidFill>
                <a:effectLst/>
                <a:latin typeface="+mn-lt"/>
                <a:ea typeface="+mn-ea"/>
                <a:cs typeface="+mn-cs"/>
              </a:rPr>
              <a:t>h</a:t>
            </a:r>
            <a:r>
              <a:rPr lang="en-US" sz="1200" b="0" i="0" kern="1200" baseline="-25000" dirty="0" err="1">
                <a:solidFill>
                  <a:schemeClr val="tx1"/>
                </a:solidFill>
                <a:effectLst/>
                <a:latin typeface="+mn-lt"/>
                <a:ea typeface="+mn-ea"/>
                <a:cs typeface="+mn-cs"/>
              </a:rPr>
              <a:t>θ</a:t>
            </a:r>
            <a:r>
              <a:rPr lang="en-US" sz="1200" b="0" i="0" kern="1200" dirty="0">
                <a:solidFill>
                  <a:schemeClr val="tx1"/>
                </a:solidFill>
                <a:effectLst/>
                <a:latin typeface="+mn-lt"/>
                <a:ea typeface="+mn-ea"/>
                <a:cs typeface="+mn-cs"/>
              </a:rPr>
              <a:t>(x) = θ</a:t>
            </a:r>
            <a:r>
              <a:rPr lang="en-US" sz="1200" b="0" i="0" kern="1200" baseline="-25000" dirty="0">
                <a:solidFill>
                  <a:schemeClr val="tx1"/>
                </a:solidFill>
                <a:effectLst/>
                <a:latin typeface="+mn-lt"/>
                <a:ea typeface="+mn-ea"/>
                <a:cs typeface="+mn-cs"/>
              </a:rPr>
              <a:t>0</a:t>
            </a:r>
            <a:r>
              <a:rPr lang="en-US" sz="1200" b="0" i="0" kern="1200" dirty="0">
                <a:solidFill>
                  <a:schemeClr val="tx1"/>
                </a:solidFill>
                <a:effectLst/>
                <a:latin typeface="+mn-lt"/>
                <a:ea typeface="+mn-ea"/>
                <a:cs typeface="+mn-cs"/>
              </a:rPr>
              <a:t> + θ</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x. Using any two values in the table, solve for θ</a:t>
            </a:r>
            <a:r>
              <a:rPr lang="en-US" sz="1200" b="0" i="0" kern="1200" baseline="-25000" dirty="0">
                <a:solidFill>
                  <a:schemeClr val="tx1"/>
                </a:solidFill>
                <a:effectLst/>
                <a:latin typeface="+mn-lt"/>
                <a:ea typeface="+mn-ea"/>
                <a:cs typeface="+mn-cs"/>
              </a:rPr>
              <a:t>0</a:t>
            </a:r>
            <a:r>
              <a:rPr lang="en-US" sz="1200" b="0" i="0" kern="1200" dirty="0">
                <a:solidFill>
                  <a:schemeClr val="tx1"/>
                </a:solidFill>
                <a:effectLst/>
                <a:latin typeface="+mn-lt"/>
                <a:ea typeface="+mn-ea"/>
                <a:cs typeface="+mn-cs"/>
              </a:rPr>
              <a:t>, θ</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B7232732-0EAA-40DA-B6D5-3FC007231A27}" type="slidenum">
              <a:rPr lang="en-IN" altLang="en-US" smtClean="0"/>
              <a:pPr/>
              <a:t>34</a:t>
            </a:fld>
            <a:endParaRPr lang="en-IN" altLang="en-US"/>
          </a:p>
        </p:txBody>
      </p:sp>
    </p:spTree>
    <p:extLst>
      <p:ext uri="{BB962C8B-B14F-4D97-AF65-F5344CB8AC3E}">
        <p14:creationId xmlns:p14="http://schemas.microsoft.com/office/powerpoint/2010/main" val="706523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430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KL Deemed to be University Logo">
            <a:extLst>
              <a:ext uri="{FF2B5EF4-FFF2-40B4-BE49-F238E27FC236}">
                <a16:creationId xmlns:a16="http://schemas.microsoft.com/office/drawing/2014/main" id="{F8B9F44B-F92F-B139-29C0-8606A008D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5788" y="23813"/>
            <a:ext cx="27162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Date Placeholder 3">
            <a:extLst>
              <a:ext uri="{FF2B5EF4-FFF2-40B4-BE49-F238E27FC236}">
                <a16:creationId xmlns:a16="http://schemas.microsoft.com/office/drawing/2014/main" id="{62861B7C-09BE-D079-CEE9-D8EEC76C517B}"/>
              </a:ext>
            </a:extLst>
          </p:cNvPr>
          <p:cNvSpPr>
            <a:spLocks noGrp="1"/>
          </p:cNvSpPr>
          <p:nvPr>
            <p:ph type="dt" sz="half" idx="10"/>
          </p:nvPr>
        </p:nvSpPr>
        <p:spPr/>
        <p:txBody>
          <a:bodyPr/>
          <a:lstStyle>
            <a:lvl1pPr>
              <a:defRPr smtClean="0"/>
            </a:lvl1pPr>
          </a:lstStyle>
          <a:p>
            <a:pPr>
              <a:defRPr/>
            </a:pPr>
            <a:fld id="{8B0DDA0C-69BF-4497-81EA-4C3D05C00A22}" type="datetime1">
              <a:rPr lang="en-US"/>
              <a:pPr>
                <a:defRPr/>
              </a:pPr>
              <a:t>8/2/2025</a:t>
            </a:fld>
            <a:endParaRPr lang="en-US"/>
          </a:p>
        </p:txBody>
      </p:sp>
      <p:sp>
        <p:nvSpPr>
          <p:cNvPr id="6" name="Footer Placeholder 4">
            <a:extLst>
              <a:ext uri="{FF2B5EF4-FFF2-40B4-BE49-F238E27FC236}">
                <a16:creationId xmlns:a16="http://schemas.microsoft.com/office/drawing/2014/main" id="{43E32BEA-2E1A-BA06-CCF7-72A39D855D6B}"/>
              </a:ext>
            </a:extLst>
          </p:cNvPr>
          <p:cNvSpPr>
            <a:spLocks noGrp="1"/>
          </p:cNvSpPr>
          <p:nvPr>
            <p:ph type="ftr" sz="quarter" idx="11"/>
          </p:nvPr>
        </p:nvSpPr>
        <p:spPr/>
        <p:txBody>
          <a:bodyPr/>
          <a:lstStyle>
            <a:lvl1pPr>
              <a:defRPr smtClean="0"/>
            </a:lvl1pPr>
          </a:lstStyle>
          <a:p>
            <a:pPr>
              <a:defRPr/>
            </a:pPr>
            <a:r>
              <a:rPr lang="en-US"/>
              <a:t>Deep learning</a:t>
            </a:r>
          </a:p>
        </p:txBody>
      </p:sp>
      <p:sp>
        <p:nvSpPr>
          <p:cNvPr id="7" name="Slide Number Placeholder 5">
            <a:extLst>
              <a:ext uri="{FF2B5EF4-FFF2-40B4-BE49-F238E27FC236}">
                <a16:creationId xmlns:a16="http://schemas.microsoft.com/office/drawing/2014/main" id="{E0047F48-4E96-E55F-83AA-77E1CFD12A7B}"/>
              </a:ext>
            </a:extLst>
          </p:cNvPr>
          <p:cNvSpPr>
            <a:spLocks noGrp="1"/>
          </p:cNvSpPr>
          <p:nvPr>
            <p:ph type="sldNum" sz="quarter" idx="12"/>
          </p:nvPr>
        </p:nvSpPr>
        <p:spPr/>
        <p:txBody>
          <a:bodyPr/>
          <a:lstStyle>
            <a:lvl1pPr>
              <a:defRPr/>
            </a:lvl1pPr>
          </a:lstStyle>
          <a:p>
            <a:fld id="{866EDB04-9273-41A3-A262-0F6216A20022}" type="slidenum">
              <a:rPr lang="en-IN" altLang="en-US"/>
              <a:pPr/>
              <a:t>‹#›</a:t>
            </a:fld>
            <a:endParaRPr lang="en-IN" altLang="en-US"/>
          </a:p>
        </p:txBody>
      </p:sp>
    </p:spTree>
    <p:extLst>
      <p:ext uri="{BB962C8B-B14F-4D97-AF65-F5344CB8AC3E}">
        <p14:creationId xmlns:p14="http://schemas.microsoft.com/office/powerpoint/2010/main" val="1429011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6B01D95A-F28D-0A3D-02CB-D0C5FC35CD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23438" y="220663"/>
            <a:ext cx="3186112"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095ABD4-A401-65D3-D345-4AAD327E2A38}"/>
              </a:ext>
            </a:extLst>
          </p:cNvPr>
          <p:cNvSpPr>
            <a:spLocks noGrp="1"/>
          </p:cNvSpPr>
          <p:nvPr>
            <p:ph type="dt" sz="half" idx="10"/>
          </p:nvPr>
        </p:nvSpPr>
        <p:spPr/>
        <p:txBody>
          <a:bodyPr/>
          <a:lstStyle>
            <a:lvl1pPr>
              <a:defRPr smtClean="0"/>
            </a:lvl1pPr>
          </a:lstStyle>
          <a:p>
            <a:pPr>
              <a:defRPr/>
            </a:pPr>
            <a:fld id="{404ED678-E6F3-48F8-8891-1E74790AEB35}" type="datetime1">
              <a:rPr lang="en-US"/>
              <a:pPr>
                <a:defRPr/>
              </a:pPr>
              <a:t>8/2/2025</a:t>
            </a:fld>
            <a:endParaRPr lang="en-US"/>
          </a:p>
        </p:txBody>
      </p:sp>
      <p:sp>
        <p:nvSpPr>
          <p:cNvPr id="6" name="Footer Placeholder 4">
            <a:extLst>
              <a:ext uri="{FF2B5EF4-FFF2-40B4-BE49-F238E27FC236}">
                <a16:creationId xmlns:a16="http://schemas.microsoft.com/office/drawing/2014/main" id="{C0DD6D05-CEAE-3421-36C4-D6DD366367F0}"/>
              </a:ext>
            </a:extLst>
          </p:cNvPr>
          <p:cNvSpPr>
            <a:spLocks noGrp="1"/>
          </p:cNvSpPr>
          <p:nvPr>
            <p:ph type="ftr" sz="quarter" idx="11"/>
          </p:nvPr>
        </p:nvSpPr>
        <p:spPr/>
        <p:txBody>
          <a:bodyPr/>
          <a:lstStyle>
            <a:lvl1pPr>
              <a:defRPr/>
            </a:lvl1pPr>
          </a:lstStyle>
          <a:p>
            <a:pPr>
              <a:defRPr/>
            </a:pPr>
            <a:r>
              <a:rPr lang="en-US"/>
              <a:t>Deep learning</a:t>
            </a:r>
          </a:p>
        </p:txBody>
      </p:sp>
      <p:sp>
        <p:nvSpPr>
          <p:cNvPr id="7" name="Slide Number Placeholder 5">
            <a:extLst>
              <a:ext uri="{FF2B5EF4-FFF2-40B4-BE49-F238E27FC236}">
                <a16:creationId xmlns:a16="http://schemas.microsoft.com/office/drawing/2014/main" id="{7EE7B8EC-D889-E8C9-9B4B-2FEB6D792BB0}"/>
              </a:ext>
            </a:extLst>
          </p:cNvPr>
          <p:cNvSpPr>
            <a:spLocks noGrp="1"/>
          </p:cNvSpPr>
          <p:nvPr>
            <p:ph type="sldNum" sz="quarter" idx="12"/>
          </p:nvPr>
        </p:nvSpPr>
        <p:spPr/>
        <p:txBody>
          <a:bodyPr/>
          <a:lstStyle>
            <a:lvl1pPr>
              <a:defRPr/>
            </a:lvl1pPr>
          </a:lstStyle>
          <a:p>
            <a:fld id="{F72F6FB3-BF21-4BAF-A9BB-16725962D6C0}" type="slidenum">
              <a:rPr lang="en-IN" altLang="en-US"/>
              <a:pPr/>
              <a:t>‹#›</a:t>
            </a:fld>
            <a:endParaRPr lang="en-IN" altLang="en-US"/>
          </a:p>
        </p:txBody>
      </p:sp>
      <p:sp>
        <p:nvSpPr>
          <p:cNvPr id="10" name="Title 9">
            <a:extLst>
              <a:ext uri="{FF2B5EF4-FFF2-40B4-BE49-F238E27FC236}">
                <a16:creationId xmlns:a16="http://schemas.microsoft.com/office/drawing/2014/main" id="{1579E85D-6D39-1BBE-D618-F33A510588A6}"/>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67432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2542AA-2EE0-B947-CF02-246519FEBA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4300" y="511175"/>
            <a:ext cx="31877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a:extLst>
              <a:ext uri="{FF2B5EF4-FFF2-40B4-BE49-F238E27FC236}">
                <a16:creationId xmlns:a16="http://schemas.microsoft.com/office/drawing/2014/main" id="{3F0FD610-79E3-5408-564A-B6EF244AADA3}"/>
              </a:ext>
            </a:extLst>
          </p:cNvPr>
          <p:cNvSpPr>
            <a:spLocks noGrp="1"/>
          </p:cNvSpPr>
          <p:nvPr>
            <p:ph type="dt" sz="half" idx="10"/>
          </p:nvPr>
        </p:nvSpPr>
        <p:spPr/>
        <p:txBody>
          <a:bodyPr/>
          <a:lstStyle>
            <a:lvl1pPr>
              <a:defRPr smtClean="0"/>
            </a:lvl1pPr>
          </a:lstStyle>
          <a:p>
            <a:pPr>
              <a:defRPr/>
            </a:pPr>
            <a:fld id="{2E29DC64-6494-447C-88E8-B0F2C38FA58A}" type="datetime1">
              <a:rPr lang="en-US"/>
              <a:pPr>
                <a:defRPr/>
              </a:pPr>
              <a:t>8/2/2025</a:t>
            </a:fld>
            <a:endParaRPr lang="en-US"/>
          </a:p>
        </p:txBody>
      </p:sp>
      <p:sp>
        <p:nvSpPr>
          <p:cNvPr id="9" name="Footer Placeholder 7">
            <a:extLst>
              <a:ext uri="{FF2B5EF4-FFF2-40B4-BE49-F238E27FC236}">
                <a16:creationId xmlns:a16="http://schemas.microsoft.com/office/drawing/2014/main" id="{CE9B1B0E-EF0D-B6D6-E6DC-5074A79D674F}"/>
              </a:ext>
            </a:extLst>
          </p:cNvPr>
          <p:cNvSpPr>
            <a:spLocks noGrp="1"/>
          </p:cNvSpPr>
          <p:nvPr>
            <p:ph type="ftr" sz="quarter" idx="11"/>
          </p:nvPr>
        </p:nvSpPr>
        <p:spPr/>
        <p:txBody>
          <a:bodyPr/>
          <a:lstStyle>
            <a:lvl1pPr>
              <a:defRPr/>
            </a:lvl1pPr>
          </a:lstStyle>
          <a:p>
            <a:pPr>
              <a:defRPr/>
            </a:pPr>
            <a:r>
              <a:rPr lang="en-US"/>
              <a:t>Deep learning</a:t>
            </a:r>
          </a:p>
        </p:txBody>
      </p:sp>
      <p:sp>
        <p:nvSpPr>
          <p:cNvPr id="10" name="Slide Number Placeholder 8">
            <a:extLst>
              <a:ext uri="{FF2B5EF4-FFF2-40B4-BE49-F238E27FC236}">
                <a16:creationId xmlns:a16="http://schemas.microsoft.com/office/drawing/2014/main" id="{3ACBF5C0-C31D-2B5C-BE13-A78046B8EFDD}"/>
              </a:ext>
            </a:extLst>
          </p:cNvPr>
          <p:cNvSpPr>
            <a:spLocks noGrp="1"/>
          </p:cNvSpPr>
          <p:nvPr>
            <p:ph type="sldNum" sz="quarter" idx="12"/>
          </p:nvPr>
        </p:nvSpPr>
        <p:spPr/>
        <p:txBody>
          <a:bodyPr/>
          <a:lstStyle>
            <a:lvl1pPr>
              <a:defRPr/>
            </a:lvl1pPr>
          </a:lstStyle>
          <a:p>
            <a:fld id="{E39B3062-45D2-47F8-AB2C-0F3A0358EEF3}" type="slidenum">
              <a:rPr lang="en-IN" altLang="en-US"/>
              <a:pPr/>
              <a:t>‹#›</a:t>
            </a:fld>
            <a:endParaRPr lang="en-IN" altLang="en-US"/>
          </a:p>
        </p:txBody>
      </p:sp>
    </p:spTree>
    <p:extLst>
      <p:ext uri="{BB962C8B-B14F-4D97-AF65-F5344CB8AC3E}">
        <p14:creationId xmlns:p14="http://schemas.microsoft.com/office/powerpoint/2010/main" val="39326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08923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8/2/2025</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935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pic>
        <p:nvPicPr>
          <p:cNvPr id="4" name="Picture 6"/>
          <p:cNvPicPr>
            <a:picLocks noChangeAspect="1"/>
          </p:cNvPicPr>
          <p:nvPr/>
        </p:nvPicPr>
        <p:blipFill>
          <a:blip r:embed="rId2"/>
          <a:srcRect/>
          <a:stretch>
            <a:fillRect/>
          </a:stretch>
        </p:blipFill>
        <p:spPr bwMode="auto">
          <a:xfrm>
            <a:off x="9004300" y="131763"/>
            <a:ext cx="3187700" cy="963612"/>
          </a:xfrm>
          <a:prstGeom prst="rect">
            <a:avLst/>
          </a:prstGeom>
          <a:noFill/>
          <a:ln w="9525">
            <a:noFill/>
            <a:miter lim="800000"/>
            <a:headEnd/>
            <a:tailEnd/>
          </a:ln>
        </p:spPr>
      </p:pic>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smtClean="0"/>
            </a:lvl1pPr>
          </a:lstStyle>
          <a:p>
            <a:pPr>
              <a:defRPr/>
            </a:pPr>
            <a:fld id="{3DE64E29-95C0-444C-9DDB-99B8DC24C77B}" type="datetime1">
              <a:rPr lang="en-US"/>
              <a:pPr>
                <a:defRPr/>
              </a:pPr>
              <a:t>8/2/2025</a:t>
            </a:fld>
            <a:endParaRPr lang="en-US"/>
          </a:p>
        </p:txBody>
      </p:sp>
      <p:sp>
        <p:nvSpPr>
          <p:cNvPr id="6" name="Footer Placeholder 4"/>
          <p:cNvSpPr>
            <a:spLocks noGrp="1"/>
          </p:cNvSpPr>
          <p:nvPr>
            <p:ph type="ftr" sz="quarter" idx="11"/>
          </p:nvPr>
        </p:nvSpPr>
        <p:spPr/>
        <p:txBody>
          <a:bodyPr/>
          <a:lstStyle>
            <a:lvl1pPr>
              <a:defRPr smtClean="0"/>
            </a:lvl1pPr>
          </a:lstStyle>
          <a:p>
            <a:pPr>
              <a:defRPr/>
            </a:pPr>
            <a:r>
              <a:rPr lang="en-US"/>
              <a:t>Deep learning</a:t>
            </a:r>
          </a:p>
        </p:txBody>
      </p:sp>
      <p:sp>
        <p:nvSpPr>
          <p:cNvPr id="7" name="Slide Number Placeholder 5"/>
          <p:cNvSpPr>
            <a:spLocks noGrp="1"/>
          </p:cNvSpPr>
          <p:nvPr>
            <p:ph type="sldNum" sz="quarter" idx="12"/>
          </p:nvPr>
        </p:nvSpPr>
        <p:spPr/>
        <p:txBody>
          <a:bodyPr/>
          <a:lstStyle>
            <a:lvl1pPr>
              <a:defRPr/>
            </a:lvl1pPr>
          </a:lstStyle>
          <a:p>
            <a:fld id="{4798278A-05FC-47D1-9FAC-838E6DCAC4A0}" type="slidenum">
              <a:rPr lang="en-US"/>
              <a:pPr/>
              <a:t>‹#›</a:t>
            </a:fld>
            <a:endParaRPr lang="en-US"/>
          </a:p>
        </p:txBody>
      </p:sp>
    </p:spTree>
    <p:extLst>
      <p:ext uri="{BB962C8B-B14F-4D97-AF65-F5344CB8AC3E}">
        <p14:creationId xmlns:p14="http://schemas.microsoft.com/office/powerpoint/2010/main" val="183413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3" name="Picture 6"/>
          <p:cNvPicPr>
            <a:picLocks noChangeAspect="1"/>
          </p:cNvPicPr>
          <p:nvPr/>
        </p:nvPicPr>
        <p:blipFill>
          <a:blip r:embed="rId2"/>
          <a:srcRect/>
          <a:stretch>
            <a:fillRect/>
          </a:stretch>
        </p:blipFill>
        <p:spPr bwMode="auto">
          <a:xfrm>
            <a:off x="9005888" y="220663"/>
            <a:ext cx="3186112" cy="960437"/>
          </a:xfrm>
          <a:prstGeom prst="rect">
            <a:avLst/>
          </a:prstGeom>
          <a:noFill/>
          <a:ln w="9525">
            <a:noFill/>
            <a:miter lim="800000"/>
            <a:headEnd/>
            <a:tailEnd/>
          </a:ln>
        </p:spPr>
      </p:pic>
      <p:sp>
        <p:nvSpPr>
          <p:cNvPr id="2" name="Title 1"/>
          <p:cNvSpPr>
            <a:spLocks noGrp="1"/>
          </p:cNvSpPr>
          <p:nvPr>
            <p:ph type="title"/>
          </p:nvPr>
        </p:nvSpPr>
        <p:spPr>
          <a:xfrm>
            <a:off x="1422400" y="38099"/>
            <a:ext cx="10515600" cy="1325563"/>
          </a:xfrm>
        </p:spPr>
        <p:txBody>
          <a:bodyPr/>
          <a:lstStyle>
            <a:lvl1pPr>
              <a:defRPr baseline="0"/>
            </a:lvl1p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smtClean="0"/>
            </a:lvl1pPr>
          </a:lstStyle>
          <a:p>
            <a:pPr>
              <a:defRPr/>
            </a:pPr>
            <a:fld id="{DC27A6D6-134F-49D3-A087-56FDDFC43FFA}" type="datetime1">
              <a:rPr lang="en-US"/>
              <a:pPr>
                <a:defRPr/>
              </a:pPr>
              <a:t>8/2/2025</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t>Deep learning</a:t>
            </a:r>
          </a:p>
        </p:txBody>
      </p:sp>
      <p:sp>
        <p:nvSpPr>
          <p:cNvPr id="6" name="Slide Number Placeholder 4"/>
          <p:cNvSpPr>
            <a:spLocks noGrp="1"/>
          </p:cNvSpPr>
          <p:nvPr>
            <p:ph type="sldNum" sz="quarter" idx="12"/>
          </p:nvPr>
        </p:nvSpPr>
        <p:spPr/>
        <p:txBody>
          <a:bodyPr/>
          <a:lstStyle>
            <a:lvl1pPr>
              <a:defRPr/>
            </a:lvl1pPr>
          </a:lstStyle>
          <a:p>
            <a:fld id="{ACA3F7A4-EE46-4698-925B-E5052D86BA1B}" type="slidenum">
              <a:rPr lang="en-US"/>
              <a:pPr/>
              <a:t>‹#›</a:t>
            </a:fld>
            <a:endParaRPr lang="en-US"/>
          </a:p>
        </p:txBody>
      </p:sp>
    </p:spTree>
    <p:extLst>
      <p:ext uri="{BB962C8B-B14F-4D97-AF65-F5344CB8AC3E}">
        <p14:creationId xmlns:p14="http://schemas.microsoft.com/office/powerpoint/2010/main" val="173928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AE0ABB2-6314-C6B9-AE16-506B231CD7F3}"/>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67F4205-0EF5-7246-03D7-88A88D204606}"/>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5C8CB01-BC88-0CC8-E150-36AEE5DE6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E27D8D84-EEC2-4D0D-A7DC-7E9BE8E24D0E}" type="datetime1">
              <a:rPr lang="en-US"/>
              <a:pPr>
                <a:defRPr/>
              </a:pPr>
              <a:t>8/2/2025</a:t>
            </a:fld>
            <a:endParaRPr lang="en-US"/>
          </a:p>
        </p:txBody>
      </p:sp>
      <p:sp>
        <p:nvSpPr>
          <p:cNvPr id="5" name="Footer Placeholder 4">
            <a:extLst>
              <a:ext uri="{FF2B5EF4-FFF2-40B4-BE49-F238E27FC236}">
                <a16:creationId xmlns:a16="http://schemas.microsoft.com/office/drawing/2014/main" id="{3B6735BF-0DFF-292D-6B43-A7270C88E0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mn-lt"/>
              </a:defRPr>
            </a:lvl1pPr>
          </a:lstStyle>
          <a:p>
            <a:pPr>
              <a:defRPr/>
            </a:pPr>
            <a:r>
              <a:rPr lang="en-US"/>
              <a:t>Deep learning</a:t>
            </a:r>
          </a:p>
        </p:txBody>
      </p:sp>
      <p:sp>
        <p:nvSpPr>
          <p:cNvPr id="6" name="Slide Number Placeholder 5">
            <a:extLst>
              <a:ext uri="{FF2B5EF4-FFF2-40B4-BE49-F238E27FC236}">
                <a16:creationId xmlns:a16="http://schemas.microsoft.com/office/drawing/2014/main" id="{D8557422-95CD-54E9-385A-744DC32CFD74}"/>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7F582FF-AC03-4428-A683-CE2D19660D1C}"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89" r:id="rId4"/>
    <p:sldLayoutId id="2147483690" r:id="rId5"/>
    <p:sldLayoutId id="2147483691" r:id="rId6"/>
    <p:sldLayoutId id="2147483692" r:id="rId7"/>
  </p:sldLayoutIdLst>
  <p:hf hdr="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shanzhenren.github.io/csci-699-replnlp-2019fall/lectures/W4-L1-Training_DNNs_I.pdf"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shanzhenren.github.io/csci-699-replnlp-2019fall/lectures/W4-L1-Training_DNNs_I.pdf"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shanzhenren.github.io/csci-699-replnlp-2019fall/lectures/W4-L1-Training_DNNs_I.pdf"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a:extLst>
              <a:ext uri="{FF2B5EF4-FFF2-40B4-BE49-F238E27FC236}">
                <a16:creationId xmlns:a16="http://schemas.microsoft.com/office/drawing/2014/main" id="{6398423B-5803-30F8-31C4-BF716BD7197E}"/>
              </a:ext>
            </a:extLst>
          </p:cNvPr>
          <p:cNvSpPr/>
          <p:nvPr/>
        </p:nvSpPr>
        <p:spPr>
          <a:xfrm>
            <a:off x="-1" y="0"/>
            <a:ext cx="12192000" cy="685800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3">
            <a:extLst>
              <a:ext uri="{28A0092B-C50C-407E-A947-70E740481C1C}">
                <a14:useLocalDpi xmlns:a14="http://schemas.microsoft.com/office/drawing/2010/main" val="0"/>
              </a:ext>
            </a:extLst>
          </a:blip>
          <a:stretch>
            <a:fillRect/>
          </a:stretch>
        </p:blipFill>
        <p:spPr>
          <a:xfrm>
            <a:off x="0" y="117034"/>
            <a:ext cx="6027459" cy="6623931"/>
          </a:xfrm>
          <a:prstGeom prst="rect">
            <a:avLst/>
          </a:prstGeom>
          <a:noFill/>
          <a:ln>
            <a:noFill/>
          </a:ln>
        </p:spPr>
      </p:pic>
      <p:sp>
        <p:nvSpPr>
          <p:cNvPr id="476" name="Google Shape;476;p16"/>
          <p:cNvSpPr txBox="1"/>
          <p:nvPr/>
        </p:nvSpPr>
        <p:spPr>
          <a:xfrm>
            <a:off x="5193733" y="1964715"/>
            <a:ext cx="6902548" cy="2800726"/>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Deep Learning</a:t>
            </a:r>
          </a:p>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 </a:t>
            </a:r>
            <a:r>
              <a:rPr lang="en-GB" sz="3200" b="1" cap="all" dirty="0">
                <a:ln/>
                <a:solidFill>
                  <a:srgbClr val="C00000"/>
                </a:solidFill>
                <a:cs typeface="Poppins" panose="00000500000000000000" pitchFamily="2" charset="0"/>
              </a:rPr>
              <a:t>20CS3269AA</a:t>
            </a: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p>
          <a:p>
            <a:pPr marL="0" marR="0" lvl="0" indent="0" algn="ctr" defTabSz="914400" rtl="0" eaLnBrk="1" fontAlgn="base" latinLnBrk="0" hangingPunct="1">
              <a:lnSpc>
                <a:spcPct val="90000"/>
              </a:lnSpc>
              <a:spcBef>
                <a:spcPct val="0"/>
              </a:spcBef>
              <a:spcAft>
                <a:spcPct val="0"/>
              </a:spcAft>
              <a:buClrTx/>
              <a:buSzTx/>
              <a:buFontTx/>
              <a:buNone/>
              <a:tabLst/>
              <a:defRPr/>
            </a:pPr>
            <a:r>
              <a:rPr lang="en-US" sz="4000" b="1" cap="all" dirty="0">
                <a:ln/>
                <a:solidFill>
                  <a:srgbClr val="C00000"/>
                </a:solidFill>
                <a:cs typeface="Poppins" panose="00000500000000000000" pitchFamily="2" charset="0"/>
              </a:rPr>
              <a:t>LOSS FUNCTIONS</a:t>
            </a:r>
          </a:p>
          <a:p>
            <a:pPr marL="0" marR="0" lvl="0" indent="0" algn="ctr" defTabSz="914400" rtl="0" eaLnBrk="1" fontAlgn="base" latinLnBrk="0" hangingPunct="1">
              <a:lnSpc>
                <a:spcPct val="90000"/>
              </a:lnSpc>
              <a:spcBef>
                <a:spcPct val="0"/>
              </a:spcBef>
              <a:spcAft>
                <a:spcPct val="0"/>
              </a:spcAft>
              <a:buClrTx/>
              <a:buSzTx/>
              <a:buFontTx/>
              <a:buNone/>
              <a:tabLst/>
              <a:defRPr/>
            </a:pPr>
            <a:endParaRPr lang="en-US" sz="4000" b="1" cap="all" dirty="0">
              <a:ln/>
              <a:solidFill>
                <a:srgbClr val="C00000"/>
              </a:solidFill>
              <a:cs typeface="Poppins" panose="00000500000000000000" pitchFamily="2" charset="0"/>
            </a:endParaRPr>
          </a:p>
        </p:txBody>
      </p:sp>
      <p:sp>
        <p:nvSpPr>
          <p:cNvPr id="19" name="Rectangle: Rounded Corners 18">
            <a:extLst>
              <a:ext uri="{FF2B5EF4-FFF2-40B4-BE49-F238E27FC236}">
                <a16:creationId xmlns:a16="http://schemas.microsoft.com/office/drawing/2014/main" id="{B9F0C376-F4D3-1950-3474-EFF28411BDC6}"/>
              </a:ext>
            </a:extLst>
          </p:cNvPr>
          <p:cNvSpPr/>
          <p:nvPr/>
        </p:nvSpPr>
        <p:spPr>
          <a:xfrm>
            <a:off x="6233250" y="925390"/>
            <a:ext cx="4486331"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6095999" y="830715"/>
            <a:ext cx="4595447"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CSE</a:t>
            </a:r>
          </a:p>
        </p:txBody>
      </p:sp>
      <p:sp>
        <p:nvSpPr>
          <p:cNvPr id="8" name="Google Shape;502;p17">
            <a:extLst>
              <a:ext uri="{FF2B5EF4-FFF2-40B4-BE49-F238E27FC236}">
                <a16:creationId xmlns:a16="http://schemas.microsoft.com/office/drawing/2014/main" id="{7153E61F-4441-DBE3-3DFF-6E9EF6C48D23}"/>
              </a:ext>
            </a:extLst>
          </p:cNvPr>
          <p:cNvSpPr/>
          <p:nvPr/>
        </p:nvSpPr>
        <p:spPr>
          <a:xfrm>
            <a:off x="7623168" y="4937701"/>
            <a:ext cx="2235116" cy="453054"/>
          </a:xfrm>
          <a:prstGeom prst="roundRect">
            <a:avLst>
              <a:gd name="adj" fmla="val 50000"/>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- 5</a:t>
            </a:r>
            <a:endParaRPr sz="2400" dirty="0">
              <a:solidFill>
                <a:schemeClr val="lt1"/>
              </a:solidFill>
              <a:ea typeface="Calibri"/>
              <a:cs typeface="Poppins" panose="00000500000000000000" pitchFamily="2" charset="0"/>
              <a:sym typeface="Calibri"/>
            </a:endParaRPr>
          </a:p>
        </p:txBody>
      </p:sp>
      <p:sp>
        <p:nvSpPr>
          <p:cNvPr id="33" name="Rectangle 32">
            <a:extLst>
              <a:ext uri="{FF2B5EF4-FFF2-40B4-BE49-F238E27FC236}">
                <a16:creationId xmlns:a16="http://schemas.microsoft.com/office/drawing/2014/main" id="{A2BDCC77-0491-FC57-401C-380586D8ED1D}"/>
              </a:ext>
            </a:extLst>
          </p:cNvPr>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D9C68F-2EE2-5410-B640-4F43BF92A6C1}"/>
              </a:ext>
            </a:extLst>
          </p:cNvPr>
          <p:cNvSpPr/>
          <p:nvPr/>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4"/>
          <a:srcRect/>
          <a:stretch>
            <a:fillRect/>
          </a:stretch>
        </p:blipFill>
        <p:spPr bwMode="auto">
          <a:xfrm>
            <a:off x="222703" y="81945"/>
            <a:ext cx="2509863" cy="1061599"/>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E3E92CA-8014-E187-D38D-89EA5A18412C}"/>
              </a:ext>
            </a:extLst>
          </p:cNvPr>
          <p:cNvPicPr>
            <a:picLocks noGrp="1" noChangeAspect="1"/>
          </p:cNvPicPr>
          <p:nvPr>
            <p:ph idx="1"/>
          </p:nvPr>
        </p:nvPicPr>
        <p:blipFill rotWithShape="1">
          <a:blip r:embed="rId2"/>
          <a:srcRect t="13727" r="-2790" b="8152"/>
          <a:stretch/>
        </p:blipFill>
        <p:spPr>
          <a:xfrm>
            <a:off x="452034" y="1533093"/>
            <a:ext cx="10394197" cy="4959782"/>
          </a:xfrm>
          <a:prstGeom prst="rect">
            <a:avLst/>
          </a:prstGeom>
        </p:spPr>
      </p:pic>
      <p:sp>
        <p:nvSpPr>
          <p:cNvPr id="3" name="Date Placeholder 2">
            <a:extLst>
              <a:ext uri="{FF2B5EF4-FFF2-40B4-BE49-F238E27FC236}">
                <a16:creationId xmlns:a16="http://schemas.microsoft.com/office/drawing/2014/main" id="{BE365FB9-1635-F587-1E8A-9A7B0245C281}"/>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7A817650-CB08-1872-34A6-F79A2C2D2FC0}"/>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87D97368-C825-380E-9668-02DE7D2A582C}"/>
              </a:ext>
            </a:extLst>
          </p:cNvPr>
          <p:cNvSpPr>
            <a:spLocks noGrp="1"/>
          </p:cNvSpPr>
          <p:nvPr>
            <p:ph type="sldNum" sz="quarter" idx="12"/>
          </p:nvPr>
        </p:nvSpPr>
        <p:spPr/>
        <p:txBody>
          <a:bodyPr/>
          <a:lstStyle/>
          <a:p>
            <a:fld id="{F72F6FB3-BF21-4BAF-A9BB-16725962D6C0}" type="slidenum">
              <a:rPr lang="en-IN" altLang="en-US" smtClean="0"/>
              <a:pPr/>
              <a:t>10</a:t>
            </a:fld>
            <a:endParaRPr lang="en-IN" altLang="en-US"/>
          </a:p>
        </p:txBody>
      </p:sp>
      <p:sp>
        <p:nvSpPr>
          <p:cNvPr id="6" name="Title 5">
            <a:extLst>
              <a:ext uri="{FF2B5EF4-FFF2-40B4-BE49-F238E27FC236}">
                <a16:creationId xmlns:a16="http://schemas.microsoft.com/office/drawing/2014/main" id="{49FCCCA1-FED8-5C62-C3D0-68F55F5E9744}"/>
              </a:ext>
            </a:extLst>
          </p:cNvPr>
          <p:cNvSpPr>
            <a:spLocks noGrp="1"/>
          </p:cNvSpPr>
          <p:nvPr>
            <p:ph type="title"/>
          </p:nvPr>
        </p:nvSpPr>
        <p:spPr/>
        <p:txBody>
          <a:bodyPr/>
          <a:lstStyle/>
          <a:p>
            <a:r>
              <a:rPr lang="en-GB" dirty="0"/>
              <a:t>Surrogate function</a:t>
            </a:r>
            <a:endParaRPr lang="en-IN" dirty="0"/>
          </a:p>
        </p:txBody>
      </p:sp>
    </p:spTree>
    <p:extLst>
      <p:ext uri="{BB962C8B-B14F-4D97-AF65-F5344CB8AC3E}">
        <p14:creationId xmlns:p14="http://schemas.microsoft.com/office/powerpoint/2010/main" val="1856848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AECCBA-E7DB-8D77-DCC9-F1F353A012FF}"/>
              </a:ext>
            </a:extLst>
          </p:cNvPr>
          <p:cNvSpPr>
            <a:spLocks noGrp="1"/>
          </p:cNvSpPr>
          <p:nvPr>
            <p:ph idx="1"/>
          </p:nvPr>
        </p:nvSpPr>
        <p:spPr/>
        <p:txBody>
          <a:bodyPr/>
          <a:lstStyle/>
          <a:p>
            <a:r>
              <a:rPr lang="en-GB" b="0" i="0" dirty="0">
                <a:solidFill>
                  <a:srgbClr val="202124"/>
                </a:solidFill>
                <a:effectLst/>
                <a:latin typeface="arial" panose="020B0604020202020204" pitchFamily="34" charset="0"/>
              </a:rPr>
              <a:t> i</a:t>
            </a:r>
            <a:r>
              <a:rPr lang="en-GB" dirty="0">
                <a:solidFill>
                  <a:srgbClr val="202124"/>
                </a:solidFill>
                <a:latin typeface="arial" panose="020B0604020202020204" pitchFamily="34" charset="0"/>
              </a:rPr>
              <a:t>f a </a:t>
            </a:r>
            <a:r>
              <a:rPr lang="en-GB" b="0" i="0" dirty="0">
                <a:solidFill>
                  <a:srgbClr val="202124"/>
                </a:solidFill>
                <a:effectLst/>
                <a:latin typeface="arial" panose="020B0604020202020204" pitchFamily="34" charset="0"/>
              </a:rPr>
              <a:t>loss </a:t>
            </a:r>
            <a:r>
              <a:rPr lang="en-GB" b="0" i="0">
                <a:solidFill>
                  <a:srgbClr val="202124"/>
                </a:solidFill>
                <a:effectLst/>
                <a:latin typeface="arial" panose="020B0604020202020204" pitchFamily="34" charset="0"/>
              </a:rPr>
              <a:t>function cannot </a:t>
            </a:r>
            <a:r>
              <a:rPr lang="en-GB" b="0" i="0" dirty="0">
                <a:solidFill>
                  <a:srgbClr val="202124"/>
                </a:solidFill>
                <a:effectLst/>
                <a:latin typeface="arial" panose="020B0604020202020204" pitchFamily="34" charset="0"/>
              </a:rPr>
              <a:t>be optimized efficiently. </a:t>
            </a:r>
          </a:p>
          <a:p>
            <a:r>
              <a:rPr lang="en-GB" b="0" i="0" dirty="0">
                <a:solidFill>
                  <a:srgbClr val="202124"/>
                </a:solidFill>
                <a:effectLst/>
                <a:latin typeface="arial" panose="020B0604020202020204" pitchFamily="34" charset="0"/>
              </a:rPr>
              <a:t>For example, the 0-1 loss function is discontinuous. </a:t>
            </a:r>
          </a:p>
          <a:p>
            <a:r>
              <a:rPr lang="en-GB" b="0" i="0" dirty="0">
                <a:solidFill>
                  <a:srgbClr val="202124"/>
                </a:solidFill>
                <a:effectLst/>
                <a:latin typeface="arial" panose="020B0604020202020204" pitchFamily="34" charset="0"/>
              </a:rPr>
              <a:t>So, we consider another </a:t>
            </a:r>
            <a:r>
              <a:rPr lang="en-GB" b="1" i="0" dirty="0">
                <a:solidFill>
                  <a:srgbClr val="202124"/>
                </a:solidFill>
                <a:effectLst/>
                <a:latin typeface="arial" panose="020B0604020202020204" pitchFamily="34" charset="0"/>
              </a:rPr>
              <a:t>loss function  </a:t>
            </a:r>
            <a:r>
              <a:rPr lang="en-GB" b="0" i="0" dirty="0">
                <a:solidFill>
                  <a:srgbClr val="202124"/>
                </a:solidFill>
                <a:effectLst/>
                <a:latin typeface="arial" panose="020B0604020202020204" pitchFamily="34" charset="0"/>
              </a:rPr>
              <a:t> which we call the surrogate loss function.</a:t>
            </a:r>
            <a:endParaRPr lang="en-IN" dirty="0"/>
          </a:p>
        </p:txBody>
      </p:sp>
      <p:sp>
        <p:nvSpPr>
          <p:cNvPr id="3" name="Date Placeholder 2">
            <a:extLst>
              <a:ext uri="{FF2B5EF4-FFF2-40B4-BE49-F238E27FC236}">
                <a16:creationId xmlns:a16="http://schemas.microsoft.com/office/drawing/2014/main" id="{4D01A7CC-F913-87C9-23BE-AC703E85C799}"/>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CC572C92-8776-9B7F-F94D-672F4A66F9D9}"/>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0CB0C5BD-1A38-E747-4FB1-84EEA5C8E686}"/>
              </a:ext>
            </a:extLst>
          </p:cNvPr>
          <p:cNvSpPr>
            <a:spLocks noGrp="1"/>
          </p:cNvSpPr>
          <p:nvPr>
            <p:ph type="sldNum" sz="quarter" idx="12"/>
          </p:nvPr>
        </p:nvSpPr>
        <p:spPr/>
        <p:txBody>
          <a:bodyPr/>
          <a:lstStyle/>
          <a:p>
            <a:fld id="{F72F6FB3-BF21-4BAF-A9BB-16725962D6C0}" type="slidenum">
              <a:rPr lang="en-IN" altLang="en-US" smtClean="0"/>
              <a:pPr/>
              <a:t>11</a:t>
            </a:fld>
            <a:endParaRPr lang="en-IN" altLang="en-US"/>
          </a:p>
        </p:txBody>
      </p:sp>
      <p:sp>
        <p:nvSpPr>
          <p:cNvPr id="6" name="Title 5">
            <a:extLst>
              <a:ext uri="{FF2B5EF4-FFF2-40B4-BE49-F238E27FC236}">
                <a16:creationId xmlns:a16="http://schemas.microsoft.com/office/drawing/2014/main" id="{20A9C130-5385-D70D-5C85-4C7A73411629}"/>
              </a:ext>
            </a:extLst>
          </p:cNvPr>
          <p:cNvSpPr>
            <a:spLocks noGrp="1"/>
          </p:cNvSpPr>
          <p:nvPr>
            <p:ph type="title"/>
          </p:nvPr>
        </p:nvSpPr>
        <p:spPr/>
        <p:txBody>
          <a:bodyPr/>
          <a:lstStyle/>
          <a:p>
            <a:r>
              <a:rPr lang="en-GB" dirty="0">
                <a:solidFill>
                  <a:srgbClr val="FF0000"/>
                </a:solidFill>
              </a:rPr>
              <a:t>Surrogate loss function</a:t>
            </a:r>
            <a:endParaRPr lang="en-IN" dirty="0">
              <a:solidFill>
                <a:srgbClr val="FF0000"/>
              </a:solidFill>
            </a:endParaRPr>
          </a:p>
        </p:txBody>
      </p:sp>
    </p:spTree>
    <p:extLst>
      <p:ext uri="{BB962C8B-B14F-4D97-AF65-F5344CB8AC3E}">
        <p14:creationId xmlns:p14="http://schemas.microsoft.com/office/powerpoint/2010/main" val="73367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1F849D-5564-1AF1-3B68-9B9BA70AE0D5}"/>
              </a:ext>
            </a:extLst>
          </p:cNvPr>
          <p:cNvSpPr>
            <a:spLocks noGrp="1"/>
          </p:cNvSpPr>
          <p:nvPr>
            <p:ph idx="1"/>
          </p:nvPr>
        </p:nvSpPr>
        <p:spPr>
          <a:xfrm>
            <a:off x="547607" y="1281193"/>
            <a:ext cx="10806193" cy="4895770"/>
          </a:xfrm>
        </p:spPr>
        <p:txBody>
          <a:bodyPr/>
          <a:lstStyle/>
          <a:p>
            <a:pPr algn="l"/>
            <a:r>
              <a:rPr lang="en-GB" b="0" i="0" dirty="0">
                <a:solidFill>
                  <a:srgbClr val="000000"/>
                </a:solidFill>
                <a:effectLst/>
                <a:latin typeface="ff3"/>
              </a:rPr>
              <a:t>Machine learning algorithm usually minimizes a surrogate loss function.</a:t>
            </a:r>
          </a:p>
          <a:p>
            <a:pPr algn="l"/>
            <a:r>
              <a:rPr lang="en-GB" b="0" i="0" dirty="0">
                <a:solidFill>
                  <a:srgbClr val="000000"/>
                </a:solidFill>
                <a:effectLst/>
                <a:latin typeface="ff3"/>
              </a:rPr>
              <a:t> It  halts when a convergence criterion based on early stopping is satisﬁed.</a:t>
            </a:r>
          </a:p>
          <a:p>
            <a:pPr algn="l"/>
            <a:r>
              <a:rPr lang="en-GB" dirty="0">
                <a:solidFill>
                  <a:srgbClr val="000000"/>
                </a:solidFill>
                <a:latin typeface="ff3"/>
              </a:rPr>
              <a:t>E</a:t>
            </a:r>
            <a:r>
              <a:rPr lang="en-GB" b="0" i="0" dirty="0">
                <a:solidFill>
                  <a:srgbClr val="000000"/>
                </a:solidFill>
                <a:effectLst/>
                <a:latin typeface="ff3"/>
              </a:rPr>
              <a:t>arly stopping criterion is based on the true underlying loss function, such as 0-1 loss measured on a validation set, and is designed to cause the algorithm to halt whenever overﬁtting begins to occur.</a:t>
            </a:r>
          </a:p>
          <a:p>
            <a:pPr algn="l"/>
            <a:r>
              <a:rPr lang="en-GB" b="0" i="0" dirty="0">
                <a:solidFill>
                  <a:srgbClr val="000000"/>
                </a:solidFill>
                <a:effectLst/>
                <a:latin typeface="ff3"/>
              </a:rPr>
              <a:t>Training often halts while the surrogate loss function still has large derivatives, </a:t>
            </a:r>
          </a:p>
          <a:p>
            <a:pPr algn="l"/>
            <a:r>
              <a:rPr lang="en-GB" b="0" i="0" dirty="0">
                <a:solidFill>
                  <a:srgbClr val="000000"/>
                </a:solidFill>
                <a:effectLst/>
                <a:latin typeface="ff3"/>
              </a:rPr>
              <a:t>An optimization algorithm is considered to have converged when the gradient becomes very small</a:t>
            </a:r>
          </a:p>
          <a:p>
            <a:endParaRPr lang="en-IN" dirty="0"/>
          </a:p>
        </p:txBody>
      </p:sp>
      <p:sp>
        <p:nvSpPr>
          <p:cNvPr id="3" name="Date Placeholder 2">
            <a:extLst>
              <a:ext uri="{FF2B5EF4-FFF2-40B4-BE49-F238E27FC236}">
                <a16:creationId xmlns:a16="http://schemas.microsoft.com/office/drawing/2014/main" id="{24765B63-6FE7-FFD9-EA94-A25B656B1352}"/>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AD2C4B19-164C-7108-CE2B-973B10CF2992}"/>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D374A2B1-CD2C-4E45-038D-4E19A4851844}"/>
              </a:ext>
            </a:extLst>
          </p:cNvPr>
          <p:cNvSpPr>
            <a:spLocks noGrp="1"/>
          </p:cNvSpPr>
          <p:nvPr>
            <p:ph type="sldNum" sz="quarter" idx="12"/>
          </p:nvPr>
        </p:nvSpPr>
        <p:spPr/>
        <p:txBody>
          <a:bodyPr/>
          <a:lstStyle/>
          <a:p>
            <a:fld id="{F72F6FB3-BF21-4BAF-A9BB-16725962D6C0}" type="slidenum">
              <a:rPr lang="en-IN" altLang="en-US" smtClean="0"/>
              <a:pPr/>
              <a:t>12</a:t>
            </a:fld>
            <a:endParaRPr lang="en-IN" altLang="en-US"/>
          </a:p>
        </p:txBody>
      </p:sp>
      <p:sp>
        <p:nvSpPr>
          <p:cNvPr id="6" name="Title 5">
            <a:extLst>
              <a:ext uri="{FF2B5EF4-FFF2-40B4-BE49-F238E27FC236}">
                <a16:creationId xmlns:a16="http://schemas.microsoft.com/office/drawing/2014/main" id="{3D526329-2A9C-E00F-0B19-8A6E8E3C7B4B}"/>
              </a:ext>
            </a:extLst>
          </p:cNvPr>
          <p:cNvSpPr>
            <a:spLocks noGrp="1"/>
          </p:cNvSpPr>
          <p:nvPr>
            <p:ph type="title"/>
          </p:nvPr>
        </p:nvSpPr>
        <p:spPr>
          <a:xfrm>
            <a:off x="692903" y="1"/>
            <a:ext cx="6968426" cy="1208868"/>
          </a:xfrm>
        </p:spPr>
        <p:txBody>
          <a:bodyPr/>
          <a:lstStyle/>
          <a:p>
            <a:r>
              <a:rPr lang="en-GB" dirty="0">
                <a:solidFill>
                  <a:srgbClr val="FF0000"/>
                </a:solidFill>
              </a:rPr>
              <a:t>Early stopping</a:t>
            </a:r>
            <a:r>
              <a:rPr lang="en-GB" dirty="0"/>
              <a:t>.</a:t>
            </a:r>
            <a:endParaRPr lang="en-IN" dirty="0"/>
          </a:p>
        </p:txBody>
      </p:sp>
    </p:spTree>
    <p:extLst>
      <p:ext uri="{BB962C8B-B14F-4D97-AF65-F5344CB8AC3E}">
        <p14:creationId xmlns:p14="http://schemas.microsoft.com/office/powerpoint/2010/main" val="2421572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7B528450-1C68-9864-5795-962E91E77815}"/>
              </a:ext>
            </a:extLst>
          </p:cNvPr>
          <p:cNvSpPr>
            <a:spLocks noGrp="1"/>
          </p:cNvSpPr>
          <p:nvPr>
            <p:ph idx="1"/>
          </p:nvPr>
        </p:nvSpPr>
        <p:spPr/>
        <p:txBody>
          <a:bodyPr/>
          <a:lstStyle/>
          <a:p>
            <a:pPr algn="l">
              <a:buFont typeface="+mj-lt"/>
              <a:buAutoNum type="arabicPeriod"/>
            </a:pPr>
            <a:r>
              <a:rPr lang="en-GB" b="0" i="0" dirty="0">
                <a:solidFill>
                  <a:srgbClr val="292929"/>
                </a:solidFill>
                <a:effectLst/>
                <a:latin typeface="source-serif-pro"/>
              </a:rPr>
              <a:t>Optimizer  is </a:t>
            </a:r>
            <a:r>
              <a:rPr lang="en-GB" dirty="0">
                <a:solidFill>
                  <a:srgbClr val="292929"/>
                </a:solidFill>
                <a:latin typeface="source-serif-pro"/>
              </a:rPr>
              <a:t> method /techniques which </a:t>
            </a:r>
            <a:r>
              <a:rPr lang="en-GB" b="0" i="0" dirty="0">
                <a:solidFill>
                  <a:srgbClr val="292929"/>
                </a:solidFill>
                <a:effectLst/>
                <a:latin typeface="source-serif-pro"/>
              </a:rPr>
              <a:t>minimize the loss function.</a:t>
            </a:r>
          </a:p>
          <a:p>
            <a:pPr algn="l">
              <a:buFont typeface="+mj-lt"/>
              <a:buAutoNum type="arabicPeriod"/>
            </a:pPr>
            <a:r>
              <a:rPr lang="en-GB" b="0" i="0" dirty="0">
                <a:solidFill>
                  <a:srgbClr val="292929"/>
                </a:solidFill>
                <a:effectLst/>
                <a:latin typeface="source-serif-pro"/>
              </a:rPr>
              <a:t> </a:t>
            </a:r>
            <a:r>
              <a:rPr lang="en-GB" dirty="0"/>
              <a:t>Surrogate loss function is a function which can’t be optimised easily</a:t>
            </a:r>
          </a:p>
          <a:p>
            <a:pPr algn="l">
              <a:buFont typeface="+mj-lt"/>
              <a:buAutoNum type="arabicPeriod"/>
            </a:pPr>
            <a:r>
              <a:rPr lang="en-GB" dirty="0">
                <a:solidFill>
                  <a:srgbClr val="292929"/>
                </a:solidFill>
                <a:latin typeface="source-serif-pro"/>
              </a:rPr>
              <a:t>Early stopping is one type of regularization technique  which is used to  overcome overfit   problem</a:t>
            </a:r>
          </a:p>
          <a:p>
            <a:pPr marL="457200" lvl="1" indent="0">
              <a:buNone/>
            </a:pPr>
            <a:endParaRPr lang="en-GB" b="0" i="0" dirty="0">
              <a:solidFill>
                <a:srgbClr val="292929"/>
              </a:solidFill>
              <a:effectLst/>
              <a:latin typeface="source-serif-pro"/>
            </a:endParaRPr>
          </a:p>
          <a:p>
            <a:endParaRPr lang="en-IN" dirty="0"/>
          </a:p>
        </p:txBody>
      </p:sp>
      <p:sp>
        <p:nvSpPr>
          <p:cNvPr id="7" name="Date Placeholder 6">
            <a:extLst>
              <a:ext uri="{FF2B5EF4-FFF2-40B4-BE49-F238E27FC236}">
                <a16:creationId xmlns:a16="http://schemas.microsoft.com/office/drawing/2014/main" id="{32D9F017-30D4-A7AF-A96B-E1DFC11B60EC}"/>
              </a:ext>
            </a:extLst>
          </p:cNvPr>
          <p:cNvSpPr>
            <a:spLocks noGrp="1"/>
          </p:cNvSpPr>
          <p:nvPr>
            <p:ph type="dt" sz="half" idx="10"/>
          </p:nvPr>
        </p:nvSpPr>
        <p:spPr/>
        <p:txBody>
          <a:bodyPr/>
          <a:lstStyle/>
          <a:p>
            <a:pPr>
              <a:defRPr/>
            </a:pPr>
            <a:fld id="{2E29DC64-6494-447C-88E8-B0F2C38FA58A}" type="datetime1">
              <a:rPr lang="en-US" smtClean="0"/>
              <a:pPr>
                <a:defRPr/>
              </a:pPr>
              <a:t>8/2/2025</a:t>
            </a:fld>
            <a:endParaRPr lang="en-US"/>
          </a:p>
        </p:txBody>
      </p:sp>
      <p:sp>
        <p:nvSpPr>
          <p:cNvPr id="8" name="Footer Placeholder 7">
            <a:extLst>
              <a:ext uri="{FF2B5EF4-FFF2-40B4-BE49-F238E27FC236}">
                <a16:creationId xmlns:a16="http://schemas.microsoft.com/office/drawing/2014/main" id="{0E7E5112-E2C7-1AC9-A817-B7AA43AF8CAB}"/>
              </a:ext>
            </a:extLst>
          </p:cNvPr>
          <p:cNvSpPr>
            <a:spLocks noGrp="1"/>
          </p:cNvSpPr>
          <p:nvPr>
            <p:ph type="ftr" sz="quarter" idx="11"/>
          </p:nvPr>
        </p:nvSpPr>
        <p:spPr/>
        <p:txBody>
          <a:bodyPr/>
          <a:lstStyle/>
          <a:p>
            <a:pPr>
              <a:defRPr/>
            </a:pPr>
            <a:r>
              <a:rPr lang="en-US"/>
              <a:t>Deep learning</a:t>
            </a:r>
          </a:p>
        </p:txBody>
      </p:sp>
      <p:sp>
        <p:nvSpPr>
          <p:cNvPr id="9" name="Slide Number Placeholder 8">
            <a:extLst>
              <a:ext uri="{FF2B5EF4-FFF2-40B4-BE49-F238E27FC236}">
                <a16:creationId xmlns:a16="http://schemas.microsoft.com/office/drawing/2014/main" id="{F9295925-10B0-86F8-57F1-083AA8B337A7}"/>
              </a:ext>
            </a:extLst>
          </p:cNvPr>
          <p:cNvSpPr>
            <a:spLocks noGrp="1"/>
          </p:cNvSpPr>
          <p:nvPr>
            <p:ph type="sldNum" sz="quarter" idx="12"/>
          </p:nvPr>
        </p:nvSpPr>
        <p:spPr/>
        <p:txBody>
          <a:bodyPr/>
          <a:lstStyle/>
          <a:p>
            <a:fld id="{E39B3062-45D2-47F8-AB2C-0F3A0358EEF3}" type="slidenum">
              <a:rPr lang="en-IN" altLang="en-US" smtClean="0"/>
              <a:pPr/>
              <a:t>13</a:t>
            </a:fld>
            <a:endParaRPr lang="en-IN" altLang="en-US"/>
          </a:p>
        </p:txBody>
      </p:sp>
      <p:sp>
        <p:nvSpPr>
          <p:cNvPr id="10" name="Title 9">
            <a:extLst>
              <a:ext uri="{FF2B5EF4-FFF2-40B4-BE49-F238E27FC236}">
                <a16:creationId xmlns:a16="http://schemas.microsoft.com/office/drawing/2014/main" id="{6D9344E3-21F2-F1E5-7C51-FC452525259D}"/>
              </a:ext>
            </a:extLst>
          </p:cNvPr>
          <p:cNvSpPr>
            <a:spLocks noGrp="1"/>
          </p:cNvSpPr>
          <p:nvPr>
            <p:ph type="title"/>
          </p:nvPr>
        </p:nvSpPr>
        <p:spPr/>
        <p:txBody>
          <a:bodyPr/>
          <a:lstStyle/>
          <a:p>
            <a:r>
              <a:rPr lang="en-GB" b="1" i="0" dirty="0">
                <a:solidFill>
                  <a:srgbClr val="FF0000"/>
                </a:solidFill>
                <a:effectLst/>
                <a:latin typeface="sohne"/>
              </a:rPr>
              <a:t>Summary</a:t>
            </a:r>
            <a:br>
              <a:rPr lang="en-GB" b="1" i="0" dirty="0">
                <a:solidFill>
                  <a:srgbClr val="292929"/>
                </a:solidFill>
                <a:effectLst/>
                <a:latin typeface="sohne"/>
              </a:rPr>
            </a:br>
            <a:endParaRPr lang="en-IN" dirty="0"/>
          </a:p>
        </p:txBody>
      </p:sp>
    </p:spTree>
    <p:extLst>
      <p:ext uri="{BB962C8B-B14F-4D97-AF65-F5344CB8AC3E}">
        <p14:creationId xmlns:p14="http://schemas.microsoft.com/office/powerpoint/2010/main" val="1870190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7" name="Google Shape;502;p17">
            <a:extLst>
              <a:ext uri="{FF2B5EF4-FFF2-40B4-BE49-F238E27FC236}">
                <a16:creationId xmlns:a16="http://schemas.microsoft.com/office/drawing/2014/main" id="{AE3D0AA7-0A5F-7BD6-7BC7-1D38F326B8B4}"/>
              </a:ext>
            </a:extLst>
          </p:cNvPr>
          <p:cNvSpPr/>
          <p:nvPr/>
        </p:nvSpPr>
        <p:spPr>
          <a:xfrm>
            <a:off x="1009895" y="109315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endParaRPr lang="en-IN" dirty="0"/>
          </a:p>
          <a:p>
            <a:pPr lvl="0"/>
            <a:r>
              <a:rPr lang="en-US" dirty="0">
                <a:solidFill>
                  <a:schemeClr val="bg1"/>
                </a:solidFill>
              </a:rPr>
              <a:t>1. Surrogate loss is ________________</a:t>
            </a:r>
            <a:endParaRPr lang="en-IN" b="1" dirty="0">
              <a:solidFill>
                <a:schemeClr val="bg1"/>
              </a:solidFill>
            </a:endParaRPr>
          </a:p>
          <a:p>
            <a:pPr lvl="0"/>
            <a:r>
              <a:rPr lang="en-US" dirty="0"/>
              <a:t> </a:t>
            </a:r>
            <a:r>
              <a:rPr lang="en-US" b="1" dirty="0"/>
              <a:t> </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3" name="Google Shape;502;p17">
            <a:extLst>
              <a:ext uri="{FF2B5EF4-FFF2-40B4-BE49-F238E27FC236}">
                <a16:creationId xmlns:a16="http://schemas.microsoft.com/office/drawing/2014/main" id="{BB41B87C-BE5F-4BF2-531D-57DC21D1A451}"/>
              </a:ext>
            </a:extLst>
          </p:cNvPr>
          <p:cNvSpPr/>
          <p:nvPr/>
        </p:nvSpPr>
        <p:spPr>
          <a:xfrm>
            <a:off x="861496" y="2634975"/>
            <a:ext cx="10320609" cy="1508240"/>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r>
              <a:rPr lang="en-US" dirty="0">
                <a:solidFill>
                  <a:schemeClr val="bg1"/>
                </a:solidFill>
              </a:rPr>
              <a:t>2. What is the purpose of a loss function?</a:t>
            </a:r>
            <a:endParaRPr lang="en-IN" b="1" dirty="0">
              <a:solidFill>
                <a:schemeClr val="bg1"/>
              </a:solidFill>
            </a:endParaRPr>
          </a:p>
          <a:p>
            <a:pPr marL="800100" lvl="1" indent="-342900">
              <a:buFont typeface="+mj-lt"/>
              <a:buAutoNum type="alphaUcPeriod"/>
            </a:pPr>
            <a:r>
              <a:rPr lang="en-US" dirty="0">
                <a:solidFill>
                  <a:schemeClr val="bg1"/>
                </a:solidFill>
              </a:rPr>
              <a:t>Calculate the error value of the forward network</a:t>
            </a:r>
            <a:endParaRPr lang="en-IN" dirty="0">
              <a:solidFill>
                <a:schemeClr val="bg1"/>
              </a:solidFill>
            </a:endParaRPr>
          </a:p>
          <a:p>
            <a:pPr marL="800100" lvl="1" indent="-342900">
              <a:buFont typeface="+mj-lt"/>
              <a:buAutoNum type="alphaUcPeriod"/>
            </a:pPr>
            <a:r>
              <a:rPr lang="en-US" dirty="0">
                <a:solidFill>
                  <a:schemeClr val="bg1"/>
                </a:solidFill>
              </a:rPr>
              <a:t>Optimize the error values according to the error rate </a:t>
            </a:r>
          </a:p>
          <a:p>
            <a:pPr marL="800100" lvl="1" indent="-342900">
              <a:buFont typeface="+mj-lt"/>
              <a:buAutoNum type="alphaUcPeriod"/>
            </a:pPr>
            <a:r>
              <a:rPr lang="en-US" dirty="0">
                <a:solidFill>
                  <a:schemeClr val="bg1"/>
                </a:solidFill>
              </a:rPr>
              <a:t>Both A and B</a:t>
            </a:r>
          </a:p>
          <a:p>
            <a:pPr marL="800100" lvl="1" indent="-342900">
              <a:buFont typeface="+mj-lt"/>
              <a:buAutoNum type="alphaUcPeriod"/>
            </a:pPr>
            <a:r>
              <a:rPr lang="en-US" dirty="0">
                <a:solidFill>
                  <a:schemeClr val="bg1"/>
                </a:solidFill>
              </a:rPr>
              <a:t>None</a:t>
            </a:r>
            <a:endParaRPr lang="en-IN" dirty="0">
              <a:solidFill>
                <a:schemeClr val="bg1"/>
              </a:solidFill>
            </a:endParaRPr>
          </a:p>
          <a:p>
            <a:pPr marR="0" lvl="0" rtl="0">
              <a:spcBef>
                <a:spcPts val="0"/>
              </a:spcBef>
              <a:spcAft>
                <a:spcPts val="0"/>
              </a:spcAft>
            </a:pPr>
            <a:endParaRPr sz="1600" dirty="0">
              <a:solidFill>
                <a:schemeClr val="bg1"/>
              </a:solidFill>
              <a:latin typeface="Poppins" panose="00000500000000000000" pitchFamily="2" charset="0"/>
              <a:ea typeface="Calibri"/>
              <a:cs typeface="Poppins" panose="00000500000000000000" pitchFamily="2" charset="0"/>
              <a:sym typeface="Calibri"/>
            </a:endParaRP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3" name="TextBox 2">
            <a:extLst>
              <a:ext uri="{FF2B5EF4-FFF2-40B4-BE49-F238E27FC236}">
                <a16:creationId xmlns:a16="http://schemas.microsoft.com/office/drawing/2014/main" id="{F3E57DFC-A1F5-15BD-146D-28D645A80D87}"/>
              </a:ext>
            </a:extLst>
          </p:cNvPr>
          <p:cNvSpPr txBox="1"/>
          <p:nvPr/>
        </p:nvSpPr>
        <p:spPr>
          <a:xfrm>
            <a:off x="-53334" y="1756309"/>
            <a:ext cx="8854698" cy="369332"/>
          </a:xfrm>
          <a:prstGeom prst="rect">
            <a:avLst/>
          </a:prstGeom>
          <a:noFill/>
        </p:spPr>
        <p:txBody>
          <a:bodyPr wrap="square">
            <a:spAutoFit/>
          </a:bodyPr>
          <a:lstStyle/>
          <a:p>
            <a:r>
              <a:rPr lang="en-GB" dirty="0"/>
              <a:t>3</a:t>
            </a:r>
          </a:p>
        </p:txBody>
      </p:sp>
      <p:sp>
        <p:nvSpPr>
          <p:cNvPr id="6" name="Rectangle: Rounded Corners 5">
            <a:extLst>
              <a:ext uri="{FF2B5EF4-FFF2-40B4-BE49-F238E27FC236}">
                <a16:creationId xmlns:a16="http://schemas.microsoft.com/office/drawing/2014/main" id="{D20B6851-84D0-9DFE-8162-DEAD8A021418}"/>
              </a:ext>
            </a:extLst>
          </p:cNvPr>
          <p:cNvSpPr/>
          <p:nvPr/>
        </p:nvSpPr>
        <p:spPr>
          <a:xfrm>
            <a:off x="1121044" y="4432515"/>
            <a:ext cx="9345478" cy="197345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t>3._______ regularization technique involves each neuron having a probability p of being temporarily "dropped"</a:t>
            </a:r>
          </a:p>
          <a:p>
            <a:pPr algn="ctr"/>
            <a:endParaRPr lang="en-GB" dirty="0"/>
          </a:p>
          <a:p>
            <a:r>
              <a:rPr lang="en-GB" dirty="0"/>
              <a:t>A) Dropout</a:t>
            </a:r>
          </a:p>
          <a:p>
            <a:r>
              <a:rPr lang="en-GB" dirty="0"/>
              <a:t>B) PCA</a:t>
            </a:r>
          </a:p>
          <a:p>
            <a:r>
              <a:rPr lang="en-GB" dirty="0"/>
              <a:t>C) Manifold learning</a:t>
            </a:r>
          </a:p>
          <a:p>
            <a:r>
              <a:rPr lang="en-GB" dirty="0"/>
              <a:t>D) Projection</a:t>
            </a:r>
          </a:p>
        </p:txBody>
      </p:sp>
    </p:spTree>
    <p:extLst>
      <p:ext uri="{BB962C8B-B14F-4D97-AF65-F5344CB8AC3E}">
        <p14:creationId xmlns:p14="http://schemas.microsoft.com/office/powerpoint/2010/main" val="4192766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a:xfrm>
            <a:off x="554182" y="1288473"/>
            <a:ext cx="10793268" cy="4801178"/>
          </a:xfrm>
        </p:spPr>
        <p:txBody>
          <a:bodyPr/>
          <a:lstStyle/>
          <a:p>
            <a:pPr>
              <a:buFont typeface="Arial" pitchFamily="34" charset="0"/>
              <a:buChar char="•"/>
            </a:pPr>
            <a:r>
              <a:rPr lang="en-US" dirty="0">
                <a:solidFill>
                  <a:schemeClr val="tx1"/>
                </a:solidFill>
              </a:rPr>
              <a:t> </a:t>
            </a:r>
            <a:r>
              <a:rPr lang="en-IN" dirty="0">
                <a:solidFill>
                  <a:srgbClr val="000000"/>
                </a:solidFill>
                <a:latin typeface="Helvetica Neue"/>
              </a:rPr>
              <a:t>Find the saddle points for  the function f(</a:t>
            </a:r>
            <a:r>
              <a:rPr lang="en-IN" dirty="0" err="1">
                <a:solidFill>
                  <a:srgbClr val="000000"/>
                </a:solidFill>
                <a:latin typeface="Helvetica Neue"/>
              </a:rPr>
              <a:t>x,y</a:t>
            </a:r>
            <a:r>
              <a:rPr lang="en-IN" dirty="0">
                <a:solidFill>
                  <a:srgbClr val="000000"/>
                </a:solidFill>
                <a:latin typeface="Helvetica Neue"/>
              </a:rPr>
              <a:t>)=x</a:t>
            </a:r>
            <a:r>
              <a:rPr lang="en-IN" baseline="30000" dirty="0">
                <a:solidFill>
                  <a:srgbClr val="000000"/>
                </a:solidFill>
                <a:latin typeface="Helvetica Neue"/>
              </a:rPr>
              <a:t>2</a:t>
            </a:r>
            <a:r>
              <a:rPr lang="en-IN" dirty="0">
                <a:solidFill>
                  <a:srgbClr val="000000"/>
                </a:solidFill>
                <a:latin typeface="Helvetica Neue"/>
              </a:rPr>
              <a:t>-y</a:t>
            </a:r>
            <a:r>
              <a:rPr lang="en-IN" baseline="30000" dirty="0">
                <a:solidFill>
                  <a:srgbClr val="000000"/>
                </a:solidFill>
                <a:latin typeface="Helvetica Neue"/>
              </a:rPr>
              <a:t>2</a:t>
            </a:r>
          </a:p>
          <a:p>
            <a:pPr marL="342900" indent="-342900">
              <a:buFont typeface="Arial" panose="020B0604020202020204" pitchFamily="34" charset="0"/>
              <a:buChar char="•"/>
            </a:pPr>
            <a:r>
              <a:rPr lang="en-GB" b="0" i="0" dirty="0">
                <a:solidFill>
                  <a:srgbClr val="000000"/>
                </a:solidFill>
                <a:effectLst/>
                <a:latin typeface="Helvetica Neue"/>
              </a:rPr>
              <a:t> What surrogate loss?</a:t>
            </a:r>
          </a:p>
          <a:p>
            <a:pPr marL="342900" indent="-342900">
              <a:buFont typeface="Arial" panose="020B0604020202020204" pitchFamily="34" charset="0"/>
              <a:buChar char="•"/>
            </a:pPr>
            <a:r>
              <a:rPr lang="en-GB" b="0" i="0" dirty="0">
                <a:solidFill>
                  <a:srgbClr val="000000"/>
                </a:solidFill>
                <a:effectLst/>
                <a:latin typeface="Helvetica Neue"/>
              </a:rPr>
              <a:t>Illustrate  first order cost function </a:t>
            </a:r>
          </a:p>
          <a:p>
            <a:endParaRPr lang="en-US" dirty="0"/>
          </a:p>
        </p:txBody>
      </p:sp>
      <p:sp>
        <p:nvSpPr>
          <p:cNvPr id="3" name="Date Placeholder 2"/>
          <p:cNvSpPr>
            <a:spLocks noGrp="1"/>
          </p:cNvSpPr>
          <p:nvPr>
            <p:ph type="dt" sz="half" idx="10"/>
          </p:nvPr>
        </p:nvSpPr>
        <p:spPr/>
        <p:txBody>
          <a:bodyPr/>
          <a:lstStyle/>
          <a:p>
            <a:fld id="{9FE2D161-B892-479D-A003-8FCF4A49FB71}" type="datetime1">
              <a:rPr lang="en-US" smtClean="0"/>
              <a:pPr/>
              <a:t>8/2/2025</a:t>
            </a:fld>
            <a:endParaRPr lang="en-US"/>
          </a:p>
        </p:txBody>
      </p:sp>
      <p:sp>
        <p:nvSpPr>
          <p:cNvPr id="4" name="Footer Placeholder 3"/>
          <p:cNvSpPr>
            <a:spLocks noGrp="1"/>
          </p:cNvSpPr>
          <p:nvPr>
            <p:ph type="ftr" sz="quarter" idx="11"/>
          </p:nvPr>
        </p:nvSpPr>
        <p:spPr/>
        <p:txBody>
          <a:bodyPr/>
          <a:lstStyle/>
          <a:p>
            <a:r>
              <a:rPr lang="en-US"/>
              <a:t>Deep learning</a:t>
            </a:r>
          </a:p>
        </p:txBody>
      </p:sp>
      <p:sp>
        <p:nvSpPr>
          <p:cNvPr id="5" name="Slide Number Placeholder 4"/>
          <p:cNvSpPr>
            <a:spLocks noGrp="1"/>
          </p:cNvSpPr>
          <p:nvPr>
            <p:ph type="sldNum" sz="quarter" idx="12"/>
          </p:nvPr>
        </p:nvSpPr>
        <p:spPr/>
        <p:txBody>
          <a:bodyPr/>
          <a:lstStyle/>
          <a:p>
            <a:fld id="{943DE3D9-547B-48C8-AECD-0F5196EAB393}" type="slidenum">
              <a:rPr lang="en-US" smtClean="0"/>
              <a:pPr/>
              <a:t>15</a:t>
            </a:fld>
            <a:endParaRPr lang="en-US"/>
          </a:p>
        </p:txBody>
      </p:sp>
      <p:sp>
        <p:nvSpPr>
          <p:cNvPr id="2" name="Rounded Rectangle 17">
            <a:extLst>
              <a:ext uri="{FF2B5EF4-FFF2-40B4-BE49-F238E27FC236}">
                <a16:creationId xmlns:a16="http://schemas.microsoft.com/office/drawing/2014/main" id="{EAD10ABE-1308-F0A0-C3CC-E6CA396D7665}"/>
              </a:ext>
            </a:extLst>
          </p:cNvPr>
          <p:cNvSpPr/>
          <p:nvPr/>
        </p:nvSpPr>
        <p:spPr>
          <a:xfrm>
            <a:off x="1589050" y="410469"/>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FE2D161-B892-479D-A003-8FCF4A49FB71}" type="datetime1">
              <a:rPr lang="en-US" smtClean="0"/>
              <a:pPr/>
              <a:t>8/2/2025</a:t>
            </a:fld>
            <a:endParaRPr lang="en-US"/>
          </a:p>
        </p:txBody>
      </p:sp>
      <p:sp>
        <p:nvSpPr>
          <p:cNvPr id="4" name="Footer Placeholder 3"/>
          <p:cNvSpPr>
            <a:spLocks noGrp="1"/>
          </p:cNvSpPr>
          <p:nvPr>
            <p:ph type="ftr" sz="quarter" idx="11"/>
          </p:nvPr>
        </p:nvSpPr>
        <p:spPr/>
        <p:txBody>
          <a:bodyPr/>
          <a:lstStyle/>
          <a:p>
            <a:r>
              <a:rPr lang="en-US"/>
              <a:t>Deep learning</a:t>
            </a:r>
          </a:p>
        </p:txBody>
      </p:sp>
      <p:sp>
        <p:nvSpPr>
          <p:cNvPr id="5" name="Slide Number Placeholder 4"/>
          <p:cNvSpPr>
            <a:spLocks noGrp="1"/>
          </p:cNvSpPr>
          <p:nvPr>
            <p:ph type="sldNum" sz="quarter" idx="12"/>
          </p:nvPr>
        </p:nvSpPr>
        <p:spPr/>
        <p:txBody>
          <a:bodyPr/>
          <a:lstStyle/>
          <a:p>
            <a:fld id="{943DE3D9-547B-48C8-AECD-0F5196EAB393}" type="slidenum">
              <a:rPr lang="en-US" smtClean="0"/>
              <a:pPr/>
              <a:t>16</a:t>
            </a:fld>
            <a:endParaRPr lang="en-US"/>
          </a:p>
        </p:txBody>
      </p:sp>
      <p:sp>
        <p:nvSpPr>
          <p:cNvPr id="12" name="Text Placeholder 11"/>
          <p:cNvSpPr>
            <a:spLocks noGrp="1"/>
          </p:cNvSpPr>
          <p:nvPr>
            <p:ph idx="4294967295"/>
          </p:nvPr>
        </p:nvSpPr>
        <p:spPr>
          <a:xfrm>
            <a:off x="0" y="1825625"/>
            <a:ext cx="10515600" cy="4351338"/>
          </a:xfrm>
        </p:spPr>
        <p:txBody>
          <a:bodyPr/>
          <a:lstStyle/>
          <a:p>
            <a:pPr>
              <a:buFont typeface="Arial" pitchFamily="34" charset="0"/>
              <a:buChar char="•"/>
            </a:pPr>
            <a:endParaRPr lang="en-US" dirty="0">
              <a:solidFill>
                <a:schemeClr val="tx1"/>
              </a:solidFill>
            </a:endParaRPr>
          </a:p>
          <a:p>
            <a:pPr>
              <a:buFont typeface="Arial" pitchFamily="34" charset="0"/>
              <a:buChar char="•"/>
            </a:pPr>
            <a:endParaRPr lang="en-US" dirty="0">
              <a:solidFill>
                <a:schemeClr val="tx1"/>
              </a:solidFill>
            </a:endParaRPr>
          </a:p>
          <a:p>
            <a:endParaRPr lang="en-US" dirty="0"/>
          </a:p>
        </p:txBody>
      </p:sp>
      <p:sp>
        <p:nvSpPr>
          <p:cNvPr id="2" name="Rounded Rectangle 17">
            <a:extLst>
              <a:ext uri="{FF2B5EF4-FFF2-40B4-BE49-F238E27FC236}">
                <a16:creationId xmlns:a16="http://schemas.microsoft.com/office/drawing/2014/main" id="{B1F8CAC3-C864-49DC-85EF-B864380F9F99}"/>
              </a:ext>
            </a:extLst>
          </p:cNvPr>
          <p:cNvSpPr/>
          <p:nvPr/>
        </p:nvSpPr>
        <p:spPr>
          <a:xfrm>
            <a:off x="1105395" y="536684"/>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6DBBD85B-B54E-AAC0-C5DC-D6112EC235D6}"/>
              </a:ext>
            </a:extLst>
          </p:cNvPr>
          <p:cNvSpPr txBox="1"/>
          <p:nvPr/>
        </p:nvSpPr>
        <p:spPr>
          <a:xfrm>
            <a:off x="453683" y="1956832"/>
            <a:ext cx="9608234" cy="3277820"/>
          </a:xfrm>
          <a:prstGeom prst="rect">
            <a:avLst/>
          </a:prstGeom>
          <a:noFill/>
        </p:spPr>
        <p:txBody>
          <a:bodyPr wrap="square" rtlCol="0">
            <a:spAutoFit/>
          </a:bodyPr>
          <a:lstStyle/>
          <a:p>
            <a:pPr>
              <a:lnSpc>
                <a:spcPct val="150000"/>
              </a:lnSpc>
            </a:pPr>
            <a:r>
              <a:rPr lang="en-US" b="1" dirty="0"/>
              <a:t> Books:</a:t>
            </a:r>
          </a:p>
          <a:p>
            <a:r>
              <a:rPr lang="en-US" sz="1800" dirty="0">
                <a:solidFill>
                  <a:srgbClr val="0F1111"/>
                </a:solidFill>
                <a:effectLst/>
                <a:latin typeface="Times New Roman" panose="02020603050405020304" pitchFamily="18" charset="0"/>
                <a:ea typeface="Times New Roman" panose="02020603050405020304" pitchFamily="18" charset="0"/>
              </a:rPr>
              <a:t>1 </a:t>
            </a:r>
            <a:r>
              <a:rPr lang="en-GB" sz="1800" dirty="0">
                <a:effectLst/>
                <a:latin typeface="Times New Roman" panose="02020603050405020304" pitchFamily="18" charset="0"/>
                <a:ea typeface="Times New Roman" panose="02020603050405020304" pitchFamily="18" charset="0"/>
              </a:rPr>
              <a:t>Ian Goodfellow and </a:t>
            </a:r>
            <a:r>
              <a:rPr lang="en-GB" sz="1800" dirty="0" err="1">
                <a:effectLst/>
                <a:latin typeface="Times New Roman" panose="02020603050405020304" pitchFamily="18" charset="0"/>
                <a:ea typeface="Times New Roman" panose="02020603050405020304" pitchFamily="18" charset="0"/>
              </a:rPr>
              <a:t>Yoshua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Bengio</a:t>
            </a:r>
            <a:r>
              <a:rPr lang="en-GB" sz="1800" dirty="0">
                <a:effectLst/>
                <a:latin typeface="Times New Roman" panose="02020603050405020304" pitchFamily="18" charset="0"/>
                <a:ea typeface="Times New Roman" panose="02020603050405020304" pitchFamily="18" charset="0"/>
              </a:rPr>
              <a:t> and Aaron Courville (2016) Deep Learning Book</a:t>
            </a:r>
            <a:endParaRPr lang="en-US" b="1" dirty="0"/>
          </a:p>
          <a:p>
            <a:pPr>
              <a:lnSpc>
                <a:spcPct val="150000"/>
              </a:lnSpc>
            </a:pPr>
            <a:endParaRPr lang="en-US" b="1" dirty="0"/>
          </a:p>
          <a:p>
            <a:pPr>
              <a:lnSpc>
                <a:spcPct val="150000"/>
              </a:lnSpc>
            </a:pPr>
            <a:r>
              <a:rPr lang="en-US" b="1" dirty="0"/>
              <a:t>Sites and Web links:</a:t>
            </a:r>
          </a:p>
          <a:p>
            <a:pPr marL="342900" indent="-342900">
              <a:lnSpc>
                <a:spcPct val="150000"/>
              </a:lnSpc>
              <a:buAutoNum type="arabicPeriod"/>
            </a:pPr>
            <a:r>
              <a:rPr lang="en-IN" dirty="0">
                <a:hlinkClick r:id="rId2"/>
              </a:rPr>
              <a:t>https://shanzhenren.github.io/csci-699-replnlp-2019fall/lectures/W4-L1-Training_DNNs_I.pdf</a:t>
            </a:r>
            <a:endParaRPr lang="en-IN" dirty="0"/>
          </a:p>
          <a:p>
            <a:pPr marL="342900" indent="-342900">
              <a:lnSpc>
                <a:spcPct val="150000"/>
              </a:lnSpc>
              <a:buAutoNum type="arabicPeriod"/>
            </a:pPr>
            <a:r>
              <a:rPr lang="en-IN" dirty="0"/>
              <a:t>https://medium.com/inveterate-learner/deep-learning-book-chapter-8-optimization-for-training-deep-models-part-ii-438fb4f6d135</a:t>
            </a:r>
          </a:p>
          <a:p>
            <a:pPr>
              <a:lnSpc>
                <a:spcPct val="150000"/>
              </a:lnSpc>
            </a:pPr>
            <a:r>
              <a:rPr lang="en-US"/>
              <a:t>.</a:t>
            </a:r>
            <a:endParaRPr lang="en-US" dirty="0"/>
          </a:p>
        </p:txBody>
      </p:sp>
    </p:spTree>
    <p:extLst>
      <p:ext uri="{BB962C8B-B14F-4D97-AF65-F5344CB8AC3E}">
        <p14:creationId xmlns:p14="http://schemas.microsoft.com/office/powerpoint/2010/main" val="397847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a:extLst>
              <a:ext uri="{FF2B5EF4-FFF2-40B4-BE49-F238E27FC236}">
                <a16:creationId xmlns:a16="http://schemas.microsoft.com/office/drawing/2014/main" id="{6398423B-5803-30F8-31C4-BF716BD7197E}"/>
              </a:ext>
            </a:extLst>
          </p:cNvPr>
          <p:cNvSpPr/>
          <p:nvPr/>
        </p:nvSpPr>
        <p:spPr>
          <a:xfrm>
            <a:off x="-1" y="0"/>
            <a:ext cx="12192000" cy="685800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3">
            <a:extLst>
              <a:ext uri="{28A0092B-C50C-407E-A947-70E740481C1C}">
                <a14:useLocalDpi xmlns:a14="http://schemas.microsoft.com/office/drawing/2010/main" val="0"/>
              </a:ext>
            </a:extLst>
          </a:blip>
          <a:stretch>
            <a:fillRect/>
          </a:stretch>
        </p:blipFill>
        <p:spPr>
          <a:xfrm>
            <a:off x="0" y="117034"/>
            <a:ext cx="6027459" cy="6623931"/>
          </a:xfrm>
          <a:prstGeom prst="rect">
            <a:avLst/>
          </a:prstGeom>
          <a:noFill/>
          <a:ln>
            <a:noFill/>
          </a:ln>
        </p:spPr>
      </p:pic>
      <p:sp>
        <p:nvSpPr>
          <p:cNvPr id="476" name="Google Shape;476;p16"/>
          <p:cNvSpPr txBox="1"/>
          <p:nvPr/>
        </p:nvSpPr>
        <p:spPr>
          <a:xfrm>
            <a:off x="5193733" y="1964715"/>
            <a:ext cx="6902548" cy="4462720"/>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Deep Learning</a:t>
            </a:r>
          </a:p>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 </a:t>
            </a:r>
            <a:r>
              <a:rPr lang="en-GB" sz="3200" b="1" cap="all" dirty="0">
                <a:ln/>
                <a:solidFill>
                  <a:srgbClr val="C00000"/>
                </a:solidFill>
                <a:cs typeface="Poppins" panose="00000500000000000000" pitchFamily="2" charset="0"/>
              </a:rPr>
              <a:t>20CS3269AA</a:t>
            </a: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p>
          <a:p>
            <a:pPr algn="ctr" eaLnBrk="1" hangingPunct="1">
              <a:lnSpc>
                <a:spcPct val="90000"/>
              </a:lnSpc>
              <a:defRPr/>
            </a:pPr>
            <a:r>
              <a:rPr lang="en-GB" sz="4000" b="1" cap="all" dirty="0">
                <a:ln/>
                <a:solidFill>
                  <a:srgbClr val="C00000"/>
                </a:solidFill>
                <a:cs typeface="Poppins" panose="00000500000000000000" pitchFamily="2" charset="0"/>
              </a:rPr>
              <a:t>Challenges in Neural Network Optimization </a:t>
            </a:r>
          </a:p>
          <a:p>
            <a:pPr algn="ctr" eaLnBrk="1" hangingPunct="1">
              <a:lnSpc>
                <a:spcPct val="90000"/>
              </a:lnSpc>
              <a:defRPr/>
            </a:pPr>
            <a:r>
              <a:rPr lang="en-GB" sz="4000" b="1" cap="all" dirty="0">
                <a:ln/>
                <a:solidFill>
                  <a:srgbClr val="C00000"/>
                </a:solidFill>
                <a:cs typeface="Poppins" panose="00000500000000000000" pitchFamily="2" charset="0"/>
              </a:rPr>
              <a:t>&amp;  </a:t>
            </a:r>
            <a:endParaRPr lang="en-IN" sz="4000" b="1" cap="all" dirty="0">
              <a:ln/>
              <a:solidFill>
                <a:srgbClr val="C00000"/>
              </a:solidFill>
              <a:cs typeface="Poppins" panose="00000500000000000000" pitchFamily="2" charset="0"/>
            </a:endParaRPr>
          </a:p>
          <a:p>
            <a:pPr marL="0" marR="0" lvl="0" indent="0" algn="ctr" defTabSz="914400" rtl="0" eaLnBrk="1" fontAlgn="base" latinLnBrk="0" hangingPunct="1">
              <a:lnSpc>
                <a:spcPct val="90000"/>
              </a:lnSpc>
              <a:spcBef>
                <a:spcPct val="0"/>
              </a:spcBef>
              <a:spcAft>
                <a:spcPct val="0"/>
              </a:spcAft>
              <a:buClrTx/>
              <a:buSzTx/>
              <a:buFontTx/>
              <a:buNone/>
              <a:tabLst/>
              <a:defRPr/>
            </a:pPr>
            <a:r>
              <a:rPr lang="en-US" sz="4000" b="1" cap="all" dirty="0" err="1">
                <a:ln/>
                <a:solidFill>
                  <a:srgbClr val="C00000"/>
                </a:solidFill>
                <a:cs typeface="Poppins" panose="00000500000000000000" pitchFamily="2" charset="0"/>
              </a:rPr>
              <a:t>Gradien</a:t>
            </a:r>
            <a:r>
              <a:rPr lang="en-US" sz="4000" b="1" cap="all" dirty="0">
                <a:ln/>
                <a:solidFill>
                  <a:srgbClr val="C00000"/>
                </a:solidFill>
                <a:cs typeface="Poppins" panose="00000500000000000000" pitchFamily="2" charset="0"/>
              </a:rPr>
              <a:t> descent</a:t>
            </a:r>
          </a:p>
          <a:p>
            <a:pPr marL="0" marR="0" lvl="0" indent="0" algn="ctr" defTabSz="914400" rtl="0" eaLnBrk="1" fontAlgn="base" latinLnBrk="0" hangingPunct="1">
              <a:lnSpc>
                <a:spcPct val="90000"/>
              </a:lnSpc>
              <a:spcBef>
                <a:spcPct val="0"/>
              </a:spcBef>
              <a:spcAft>
                <a:spcPct val="0"/>
              </a:spcAft>
              <a:buClrTx/>
              <a:buSzTx/>
              <a:buFontTx/>
              <a:buNone/>
              <a:tabLst/>
              <a:defRPr/>
            </a:pPr>
            <a:endParaRPr lang="en-US" sz="4000" b="1" cap="all" dirty="0">
              <a:ln/>
              <a:solidFill>
                <a:srgbClr val="C00000"/>
              </a:solidFill>
              <a:cs typeface="Poppins" panose="00000500000000000000" pitchFamily="2" charset="0"/>
            </a:endParaRPr>
          </a:p>
        </p:txBody>
      </p:sp>
      <p:sp>
        <p:nvSpPr>
          <p:cNvPr id="19" name="Rectangle: Rounded Corners 18">
            <a:extLst>
              <a:ext uri="{FF2B5EF4-FFF2-40B4-BE49-F238E27FC236}">
                <a16:creationId xmlns:a16="http://schemas.microsoft.com/office/drawing/2014/main" id="{B9F0C376-F4D3-1950-3474-EFF28411BDC6}"/>
              </a:ext>
            </a:extLst>
          </p:cNvPr>
          <p:cNvSpPr/>
          <p:nvPr/>
        </p:nvSpPr>
        <p:spPr>
          <a:xfrm>
            <a:off x="6233250" y="925390"/>
            <a:ext cx="4486331"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6095999" y="830715"/>
            <a:ext cx="4595447"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CSE</a:t>
            </a:r>
          </a:p>
        </p:txBody>
      </p:sp>
      <p:sp>
        <p:nvSpPr>
          <p:cNvPr id="8" name="Google Shape;502;p17">
            <a:extLst>
              <a:ext uri="{FF2B5EF4-FFF2-40B4-BE49-F238E27FC236}">
                <a16:creationId xmlns:a16="http://schemas.microsoft.com/office/drawing/2014/main" id="{7153E61F-4441-DBE3-3DFF-6E9EF6C48D23}"/>
              </a:ext>
            </a:extLst>
          </p:cNvPr>
          <p:cNvSpPr/>
          <p:nvPr/>
        </p:nvSpPr>
        <p:spPr>
          <a:xfrm>
            <a:off x="7442355" y="6027285"/>
            <a:ext cx="2235116" cy="453054"/>
          </a:xfrm>
          <a:prstGeom prst="roundRect">
            <a:avLst>
              <a:gd name="adj" fmla="val 50000"/>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a:t>
            </a:r>
            <a:r>
              <a:rPr lang="en-US" sz="2400">
                <a:solidFill>
                  <a:schemeClr val="lt1"/>
                </a:solidFill>
                <a:ea typeface="Calibri"/>
                <a:cs typeface="Poppins" panose="00000500000000000000" pitchFamily="2" charset="0"/>
                <a:sym typeface="Calibri"/>
              </a:rPr>
              <a:t>- 6</a:t>
            </a:r>
            <a:endParaRPr sz="2400" dirty="0">
              <a:solidFill>
                <a:schemeClr val="lt1"/>
              </a:solidFill>
              <a:ea typeface="Calibri"/>
              <a:cs typeface="Poppins" panose="00000500000000000000" pitchFamily="2" charset="0"/>
              <a:sym typeface="Calibri"/>
            </a:endParaRPr>
          </a:p>
        </p:txBody>
      </p:sp>
      <p:sp>
        <p:nvSpPr>
          <p:cNvPr id="33" name="Rectangle 32">
            <a:extLst>
              <a:ext uri="{FF2B5EF4-FFF2-40B4-BE49-F238E27FC236}">
                <a16:creationId xmlns:a16="http://schemas.microsoft.com/office/drawing/2014/main" id="{A2BDCC77-0491-FC57-401C-380586D8ED1D}"/>
              </a:ext>
            </a:extLst>
          </p:cNvPr>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D9C68F-2EE2-5410-B640-4F43BF92A6C1}"/>
              </a:ext>
            </a:extLst>
          </p:cNvPr>
          <p:cNvSpPr/>
          <p:nvPr/>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4"/>
          <a:srcRect/>
          <a:stretch>
            <a:fillRect/>
          </a:stretch>
        </p:blipFill>
        <p:spPr bwMode="auto">
          <a:xfrm>
            <a:off x="222703" y="81945"/>
            <a:ext cx="2509863" cy="1061599"/>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2" y="84408"/>
            <a:ext cx="301157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914400" y="684469"/>
            <a:ext cx="10731286" cy="1211614"/>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challenges in optimization and the  concept of </a:t>
            </a:r>
            <a:r>
              <a:rPr lang="en-US" sz="1600" dirty="0">
                <a:solidFill>
                  <a:srgbClr val="000000"/>
                </a:solidFill>
                <a:latin typeface="Times New Roman" panose="02020603050405020304" pitchFamily="18" charset="0"/>
                <a:ea typeface="Times New Roman" panose="02020603050405020304" pitchFamily="18" charset="0"/>
              </a:rPr>
              <a:t>Gradient Descent (GD)</a:t>
            </a:r>
          </a:p>
          <a:p>
            <a:pPr>
              <a:lnSpc>
                <a:spcPct val="150000"/>
              </a:lnSpc>
            </a:pPr>
            <a:endParaRPr lang="en-US" sz="1600" b="0" i="0" dirty="0">
              <a:effectLst/>
              <a:latin typeface="Poppins"/>
              <a:cs typeface="Poppins"/>
            </a:endParaRPr>
          </a:p>
          <a:p>
            <a:pPr>
              <a:lnSpc>
                <a:spcPct val="150000"/>
              </a:lnSpc>
            </a:pPr>
            <a:endParaRPr lang="en-US" sz="1600" b="0" i="0" dirty="0">
              <a:effectLst/>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lnSpc>
                <a:spcPct val="200000"/>
              </a:lnSpc>
              <a:buFont typeface="+mj-lt"/>
              <a:buAutoNum type="arabicPeriod"/>
            </a:pPr>
            <a:r>
              <a:rPr lang="en-US" sz="1600" dirty="0">
                <a:latin typeface="Poppins"/>
                <a:cs typeface="Poppins"/>
              </a:rPr>
              <a:t>Challenges in in neural network optimization</a:t>
            </a:r>
            <a:endParaRPr lang="en-US" sz="1600" b="0" i="0" dirty="0">
              <a:effectLst/>
              <a:latin typeface="Poppins"/>
              <a:cs typeface="Poppins"/>
            </a:endParaRPr>
          </a:p>
          <a:p>
            <a:pPr marL="342900" indent="-342900">
              <a:buFontTx/>
              <a:buAutoNum type="arabicPeriod"/>
            </a:pPr>
            <a:r>
              <a:rPr lang="en-US" sz="1600" b="0" i="0" dirty="0">
                <a:effectLst/>
                <a:latin typeface="Arial" panose="020B0604020202020204" pitchFamily="34" charset="0"/>
              </a:rPr>
              <a:t>Demonstrate the </a:t>
            </a:r>
            <a:r>
              <a:rPr lang="en-US" sz="1600" dirty="0">
                <a:solidFill>
                  <a:srgbClr val="000000"/>
                </a:solidFill>
                <a:latin typeface="Times New Roman" panose="02020603050405020304" pitchFamily="18" charset="0"/>
                <a:ea typeface="Times New Roman" panose="02020603050405020304" pitchFamily="18" charset="0"/>
              </a:rPr>
              <a:t>Gradient Descent (GD)</a:t>
            </a:r>
          </a:p>
          <a:p>
            <a:pPr marL="342900" indent="-342900">
              <a:buAutoNum type="arabicPeriod"/>
            </a:pPr>
            <a:endParaRPr lang="en-US" sz="1600" dirty="0">
              <a:latin typeface="Arial"/>
              <a:cs typeface="Arial"/>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830997"/>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FontTx/>
              <a:buAutoNum type="arabicPeriod"/>
            </a:pPr>
            <a:r>
              <a:rPr lang="en-US" sz="1600" b="0" i="0" dirty="0">
                <a:effectLst/>
                <a:latin typeface="Arial" panose="020B0604020202020204" pitchFamily="34" charset="0"/>
              </a:rPr>
              <a:t> Able to  apply  </a:t>
            </a:r>
            <a:r>
              <a:rPr lang="en-US" sz="1600" dirty="0">
                <a:solidFill>
                  <a:srgbClr val="000000"/>
                </a:solidFill>
                <a:latin typeface="Times New Roman" panose="02020603050405020304" pitchFamily="18" charset="0"/>
                <a:ea typeface="Times New Roman" panose="02020603050405020304" pitchFamily="18" charset="0"/>
              </a:rPr>
              <a:t>Gradient Descent (GD) </a:t>
            </a:r>
            <a:r>
              <a:rPr lang="en-US" sz="1600" b="0" i="0" dirty="0">
                <a:effectLst/>
                <a:latin typeface="Arial" panose="020B0604020202020204" pitchFamily="34" charset="0"/>
              </a:rPr>
              <a:t> for optimization</a:t>
            </a:r>
            <a:endParaRPr lang="en-US" sz="1600" dirty="0">
              <a:latin typeface="Poppins" panose="00000500000000000000" pitchFamily="2" charset="0"/>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247711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264CE7-3F00-2EDB-0B7F-3A872D03DEF4}"/>
              </a:ext>
            </a:extLst>
          </p:cNvPr>
          <p:cNvSpPr>
            <a:spLocks noGrp="1"/>
          </p:cNvSpPr>
          <p:nvPr>
            <p:ph idx="1"/>
          </p:nvPr>
        </p:nvSpPr>
        <p:spPr>
          <a:xfrm>
            <a:off x="218364" y="1513668"/>
            <a:ext cx="11369202" cy="4663295"/>
          </a:xfrm>
        </p:spPr>
        <p:txBody>
          <a:bodyPr/>
          <a:lstStyle/>
          <a:p>
            <a:pPr marL="0" indent="0">
              <a:buNone/>
            </a:pPr>
            <a:r>
              <a:rPr lang="en-GB" dirty="0"/>
              <a:t> </a:t>
            </a:r>
          </a:p>
          <a:p>
            <a:pPr marL="0" indent="0">
              <a:buNone/>
            </a:pPr>
            <a:r>
              <a:rPr lang="en-GB" sz="4400" dirty="0"/>
              <a:t>The topics covered in the session are </a:t>
            </a:r>
          </a:p>
          <a:p>
            <a:pPr lvl="1"/>
            <a:r>
              <a:rPr lang="en-GB" sz="3600" dirty="0"/>
              <a:t>Challenges in Neural Network Optimization </a:t>
            </a:r>
            <a:endParaRPr lang="en-IN" sz="3600" dirty="0"/>
          </a:p>
          <a:p>
            <a:pPr lvl="1"/>
            <a:r>
              <a:rPr lang="en-US" sz="3600" dirty="0">
                <a:solidFill>
                  <a:srgbClr val="000000"/>
                </a:solidFill>
                <a:effectLst/>
                <a:latin typeface="Times New Roman" panose="02020603050405020304" pitchFamily="18" charset="0"/>
                <a:ea typeface="Times New Roman" panose="02020603050405020304" pitchFamily="18" charset="0"/>
              </a:rPr>
              <a:t>What is Gradient Descent (GD)</a:t>
            </a:r>
          </a:p>
          <a:p>
            <a:pPr lvl="1"/>
            <a:r>
              <a:rPr lang="en-US" sz="3600" dirty="0">
                <a:solidFill>
                  <a:srgbClr val="000000"/>
                </a:solidFill>
                <a:effectLst/>
                <a:latin typeface="Times New Roman" panose="02020603050405020304" pitchFamily="18" charset="0"/>
                <a:ea typeface="Times New Roman" panose="02020603050405020304" pitchFamily="18" charset="0"/>
              </a:rPr>
              <a:t>Gradient Descent (GD) algorithm</a:t>
            </a:r>
          </a:p>
          <a:p>
            <a:pPr lvl="1"/>
            <a:r>
              <a:rPr lang="en-US" sz="3600" dirty="0">
                <a:solidFill>
                  <a:srgbClr val="000000"/>
                </a:solidFill>
                <a:effectLst/>
                <a:latin typeface="Times New Roman" panose="02020603050405020304" pitchFamily="18" charset="0"/>
                <a:ea typeface="Times New Roman" panose="02020603050405020304" pitchFamily="18" charset="0"/>
              </a:rPr>
              <a:t>Problem on GD</a:t>
            </a:r>
          </a:p>
          <a:p>
            <a:pPr lvl="1"/>
            <a:endParaRPr lang="en-US" sz="4400" dirty="0">
              <a:solidFill>
                <a:srgbClr val="000000"/>
              </a:solidFill>
              <a:effectLst/>
              <a:latin typeface="Times New Roman" panose="02020603050405020304" pitchFamily="18" charset="0"/>
              <a:ea typeface="Times New Roman" panose="02020603050405020304" pitchFamily="18" charset="0"/>
            </a:endParaRPr>
          </a:p>
          <a:p>
            <a:pPr lvl="1"/>
            <a:endParaRPr lang="en-IN" dirty="0"/>
          </a:p>
        </p:txBody>
      </p:sp>
      <p:sp>
        <p:nvSpPr>
          <p:cNvPr id="3" name="Date Placeholder 2">
            <a:extLst>
              <a:ext uri="{FF2B5EF4-FFF2-40B4-BE49-F238E27FC236}">
                <a16:creationId xmlns:a16="http://schemas.microsoft.com/office/drawing/2014/main" id="{B73DA778-30E7-DAF0-8084-D17BD5126095}"/>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1502047F-F4A0-502B-88D1-F5DDEAE79947}"/>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124C637B-4489-7CEC-EE34-E347F56E97A4}"/>
              </a:ext>
            </a:extLst>
          </p:cNvPr>
          <p:cNvSpPr>
            <a:spLocks noGrp="1"/>
          </p:cNvSpPr>
          <p:nvPr>
            <p:ph type="sldNum" sz="quarter" idx="12"/>
          </p:nvPr>
        </p:nvSpPr>
        <p:spPr/>
        <p:txBody>
          <a:bodyPr/>
          <a:lstStyle/>
          <a:p>
            <a:fld id="{F72F6FB3-BF21-4BAF-A9BB-16725962D6C0}" type="slidenum">
              <a:rPr lang="en-IN" altLang="en-US" smtClean="0"/>
              <a:pPr/>
              <a:t>19</a:t>
            </a:fld>
            <a:endParaRPr lang="en-IN" altLang="en-US"/>
          </a:p>
        </p:txBody>
      </p:sp>
      <p:sp>
        <p:nvSpPr>
          <p:cNvPr id="7" name="Rounded Rectangle 17">
            <a:extLst>
              <a:ext uri="{FF2B5EF4-FFF2-40B4-BE49-F238E27FC236}">
                <a16:creationId xmlns:a16="http://schemas.microsoft.com/office/drawing/2014/main" id="{8A53BB01-34D4-4D41-410E-5277F42C2473}"/>
              </a:ext>
            </a:extLst>
          </p:cNvPr>
          <p:cNvSpPr>
            <a:spLocks noGrp="1"/>
          </p:cNvSpPr>
          <p:nvPr>
            <p:ph type="title"/>
          </p:nvPr>
        </p:nvSpPr>
        <p:spPr>
          <a:xfrm>
            <a:off x="2352675" y="428678"/>
            <a:ext cx="5594350" cy="882650"/>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INTRODUCTION </a:t>
            </a:r>
          </a:p>
        </p:txBody>
      </p:sp>
    </p:spTree>
    <p:extLst>
      <p:ext uri="{BB962C8B-B14F-4D97-AF65-F5344CB8AC3E}">
        <p14:creationId xmlns:p14="http://schemas.microsoft.com/office/powerpoint/2010/main" val="1066383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2" y="84408"/>
            <a:ext cx="301157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914400" y="684469"/>
            <a:ext cx="10731286" cy="79611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concept of </a:t>
            </a:r>
            <a:r>
              <a:rPr lang="en-US" sz="1600" dirty="0">
                <a:latin typeface="Times New Roman" panose="02020603050405020304" pitchFamily="18" charset="0"/>
                <a:ea typeface="Times New Roman" panose="02020603050405020304" pitchFamily="18" charset="0"/>
              </a:rPr>
              <a:t>Loss functions </a:t>
            </a:r>
            <a:endParaRPr lang="en-US" sz="1600" b="0" i="0" dirty="0">
              <a:effectLst/>
              <a:latin typeface="Poppins"/>
              <a:cs typeface="Poppins"/>
            </a:endParaRPr>
          </a:p>
          <a:p>
            <a:pPr>
              <a:lnSpc>
                <a:spcPct val="150000"/>
              </a:lnSpc>
            </a:pPr>
            <a:endParaRPr lang="en-US" sz="1600" b="0" i="0" dirty="0">
              <a:effectLst/>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60043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AutoNum type="arabicPeriod"/>
            </a:pPr>
            <a:r>
              <a:rPr lang="en-US" sz="1600" b="0" i="0" dirty="0">
                <a:effectLst/>
                <a:latin typeface="Arial" panose="020B0604020202020204" pitchFamily="34" charset="0"/>
              </a:rPr>
              <a:t>Demonstrate the </a:t>
            </a:r>
            <a:r>
              <a:rPr lang="en-US" sz="1600" dirty="0">
                <a:latin typeface="Times New Roman" panose="02020603050405020304" pitchFamily="18" charset="0"/>
                <a:ea typeface="Times New Roman" panose="02020603050405020304" pitchFamily="18" charset="0"/>
              </a:rPr>
              <a:t>Loss functions </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Know about  </a:t>
            </a:r>
            <a:r>
              <a:rPr lang="en-GB" sz="1600" dirty="0"/>
              <a:t>Surrogate Loss Functions </a:t>
            </a:r>
          </a:p>
          <a:p>
            <a:pPr marL="342900" indent="-342900">
              <a:buFontTx/>
              <a:buAutoNum type="arabicPeriod"/>
            </a:pPr>
            <a:r>
              <a:rPr lang="en-GB" sz="1600" dirty="0"/>
              <a:t>Discuss </a:t>
            </a:r>
            <a:r>
              <a:rPr lang="en-GB" dirty="0"/>
              <a:t>Challenges in Neural Network Optimization </a:t>
            </a:r>
            <a:endParaRPr lang="en-IN" dirty="0"/>
          </a:p>
          <a:p>
            <a:pPr marL="342900" indent="-342900">
              <a:buAutoNum type="arabicPeriod"/>
            </a:pPr>
            <a:endParaRPr lang="en-US" sz="1600" dirty="0">
              <a:latin typeface="Arial"/>
              <a:cs typeface="Arial"/>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830997"/>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AutoNum type="arabicPeriod"/>
            </a:pPr>
            <a:r>
              <a:rPr lang="en-US" sz="1600" b="0" i="0" dirty="0">
                <a:effectLst/>
                <a:latin typeface="Arial" panose="020B0604020202020204" pitchFamily="34" charset="0"/>
              </a:rPr>
              <a:t> Able to  understand loss functions and challenges in optimization</a:t>
            </a:r>
            <a:endParaRPr lang="en-US" sz="1600" dirty="0">
              <a:latin typeface="Poppins" panose="00000500000000000000" pitchFamily="2" charset="0"/>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388607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869388D-AD3F-36F2-3540-A77A62453862}"/>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301C80ED-00CC-4DD2-4A8D-846B24286262}"/>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8CC0D9C2-A721-3D4B-3B00-6A30B3D3852A}"/>
              </a:ext>
            </a:extLst>
          </p:cNvPr>
          <p:cNvSpPr>
            <a:spLocks noGrp="1"/>
          </p:cNvSpPr>
          <p:nvPr>
            <p:ph type="sldNum" sz="quarter" idx="12"/>
          </p:nvPr>
        </p:nvSpPr>
        <p:spPr/>
        <p:txBody>
          <a:bodyPr/>
          <a:lstStyle/>
          <a:p>
            <a:fld id="{F72F6FB3-BF21-4BAF-A9BB-16725962D6C0}" type="slidenum">
              <a:rPr lang="en-IN" altLang="en-US" smtClean="0"/>
              <a:pPr/>
              <a:t>20</a:t>
            </a:fld>
            <a:endParaRPr lang="en-IN" altLang="en-US"/>
          </a:p>
        </p:txBody>
      </p:sp>
      <p:sp>
        <p:nvSpPr>
          <p:cNvPr id="6" name="Title 5">
            <a:extLst>
              <a:ext uri="{FF2B5EF4-FFF2-40B4-BE49-F238E27FC236}">
                <a16:creationId xmlns:a16="http://schemas.microsoft.com/office/drawing/2014/main" id="{7DBD3AAC-862B-B909-F8AA-157D84692345}"/>
              </a:ext>
            </a:extLst>
          </p:cNvPr>
          <p:cNvSpPr>
            <a:spLocks noGrp="1"/>
          </p:cNvSpPr>
          <p:nvPr>
            <p:ph type="title"/>
          </p:nvPr>
        </p:nvSpPr>
        <p:spPr/>
        <p:txBody>
          <a:bodyPr/>
          <a:lstStyle/>
          <a:p>
            <a:endParaRPr lang="en-IN"/>
          </a:p>
        </p:txBody>
      </p:sp>
      <p:sp>
        <p:nvSpPr>
          <p:cNvPr id="7" name="Rounded Rectangle 17">
            <a:extLst>
              <a:ext uri="{FF2B5EF4-FFF2-40B4-BE49-F238E27FC236}">
                <a16:creationId xmlns:a16="http://schemas.microsoft.com/office/drawing/2014/main" id="{03422094-DC44-6D12-8F24-60EFDC251E3A}"/>
              </a:ext>
            </a:extLst>
          </p:cNvPr>
          <p:cNvSpPr>
            <a:spLocks noGrp="1"/>
          </p:cNvSpPr>
          <p:nvPr>
            <p:ph idx="1"/>
          </p:nvPr>
        </p:nvSpPr>
        <p:spPr>
          <a:xfrm>
            <a:off x="838200" y="1825625"/>
            <a:ext cx="10515600" cy="435133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indent="0" algn="ctr">
              <a:buNone/>
            </a:pP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79109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CD3B6F-99CF-7284-DB4C-438EBF663947}"/>
              </a:ext>
            </a:extLst>
          </p:cNvPr>
          <p:cNvSpPr>
            <a:spLocks noGrp="1"/>
          </p:cNvSpPr>
          <p:nvPr>
            <p:ph idx="1"/>
          </p:nvPr>
        </p:nvSpPr>
        <p:spPr>
          <a:xfrm>
            <a:off x="697424" y="1549831"/>
            <a:ext cx="10656376" cy="4627132"/>
          </a:xfrm>
        </p:spPr>
        <p:txBody>
          <a:bodyPr/>
          <a:lstStyle/>
          <a:p>
            <a:pPr marL="0" indent="0" algn="l">
              <a:buNone/>
            </a:pPr>
            <a:r>
              <a:rPr lang="en-GB" b="1" i="0" dirty="0">
                <a:effectLst/>
                <a:latin typeface="-apple-system"/>
              </a:rPr>
              <a:t>1. Local minima</a:t>
            </a:r>
            <a:r>
              <a:rPr lang="en-GB" b="0" i="0" dirty="0">
                <a:effectLst/>
                <a:latin typeface="-apple-system"/>
              </a:rPr>
              <a:t>:</a:t>
            </a:r>
            <a:r>
              <a:rPr lang="en-GB" dirty="0">
                <a:latin typeface="-apple-system"/>
              </a:rPr>
              <a:t> Generally </a:t>
            </a:r>
            <a:r>
              <a:rPr lang="en-GB" b="0" i="0" dirty="0">
                <a:effectLst/>
                <a:latin typeface="-apple-system"/>
              </a:rPr>
              <a:t> any DL model is guaranteed to have an extremely large number of local minima (LM) arising due to the model identifiability problem</a:t>
            </a:r>
            <a:br>
              <a:rPr lang="en-GB" dirty="0"/>
            </a:br>
            <a:endParaRPr lang="en-IN" dirty="0"/>
          </a:p>
        </p:txBody>
      </p:sp>
      <p:sp>
        <p:nvSpPr>
          <p:cNvPr id="3" name="Date Placeholder 2">
            <a:extLst>
              <a:ext uri="{FF2B5EF4-FFF2-40B4-BE49-F238E27FC236}">
                <a16:creationId xmlns:a16="http://schemas.microsoft.com/office/drawing/2014/main" id="{B3BC5437-2A7B-3739-EFDC-C85B419A92B6}"/>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2770CC19-6AB7-B5E2-B722-7B0123DAEF42}"/>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9D48849A-AB34-5F19-A6A8-12476E589217}"/>
              </a:ext>
            </a:extLst>
          </p:cNvPr>
          <p:cNvSpPr>
            <a:spLocks noGrp="1"/>
          </p:cNvSpPr>
          <p:nvPr>
            <p:ph type="sldNum" sz="quarter" idx="12"/>
          </p:nvPr>
        </p:nvSpPr>
        <p:spPr/>
        <p:txBody>
          <a:bodyPr/>
          <a:lstStyle/>
          <a:p>
            <a:fld id="{F72F6FB3-BF21-4BAF-A9BB-16725962D6C0}" type="slidenum">
              <a:rPr lang="en-IN" altLang="en-US" smtClean="0"/>
              <a:pPr/>
              <a:t>21</a:t>
            </a:fld>
            <a:endParaRPr lang="en-IN" altLang="en-US"/>
          </a:p>
        </p:txBody>
      </p:sp>
      <p:sp>
        <p:nvSpPr>
          <p:cNvPr id="6" name="Title 5">
            <a:extLst>
              <a:ext uri="{FF2B5EF4-FFF2-40B4-BE49-F238E27FC236}">
                <a16:creationId xmlns:a16="http://schemas.microsoft.com/office/drawing/2014/main" id="{3F1AFB78-3346-C93C-ECDD-CC5E18FC17F6}"/>
              </a:ext>
            </a:extLst>
          </p:cNvPr>
          <p:cNvSpPr>
            <a:spLocks noGrp="1"/>
          </p:cNvSpPr>
          <p:nvPr>
            <p:ph type="title"/>
          </p:nvPr>
        </p:nvSpPr>
        <p:spPr>
          <a:xfrm>
            <a:off x="838200" y="365125"/>
            <a:ext cx="8429786" cy="755919"/>
          </a:xfrm>
        </p:spPr>
        <p:txBody>
          <a:bodyPr/>
          <a:lstStyle/>
          <a:p>
            <a:r>
              <a:rPr lang="en-GB" b="1" i="0" dirty="0">
                <a:effectLst/>
                <a:latin typeface="-apple-system"/>
              </a:rPr>
              <a:t> </a:t>
            </a:r>
            <a:r>
              <a:rPr lang="en-GB" sz="2800" b="1" i="0" dirty="0">
                <a:solidFill>
                  <a:srgbClr val="FF0000"/>
                </a:solidFill>
                <a:effectLst/>
                <a:latin typeface="-apple-system"/>
              </a:rPr>
              <a:t>Challenges in Neural Network Optimization</a:t>
            </a:r>
            <a:br>
              <a:rPr lang="en-GB" b="1" i="0" dirty="0">
                <a:effectLst/>
                <a:latin typeface="-apple-system"/>
              </a:rPr>
            </a:br>
            <a:endParaRPr lang="en-IN" dirty="0"/>
          </a:p>
        </p:txBody>
      </p:sp>
      <p:pic>
        <p:nvPicPr>
          <p:cNvPr id="7" name="Picture 6">
            <a:extLst>
              <a:ext uri="{FF2B5EF4-FFF2-40B4-BE49-F238E27FC236}">
                <a16:creationId xmlns:a16="http://schemas.microsoft.com/office/drawing/2014/main" id="{1909AACC-29B1-0737-ED5D-62CB20260524}"/>
              </a:ext>
            </a:extLst>
          </p:cNvPr>
          <p:cNvPicPr>
            <a:picLocks noChangeAspect="1"/>
          </p:cNvPicPr>
          <p:nvPr/>
        </p:nvPicPr>
        <p:blipFill>
          <a:blip r:embed="rId3"/>
          <a:stretch>
            <a:fillRect/>
          </a:stretch>
        </p:blipFill>
        <p:spPr>
          <a:xfrm>
            <a:off x="884049" y="3009107"/>
            <a:ext cx="6002364" cy="3257550"/>
          </a:xfrm>
          <a:prstGeom prst="rect">
            <a:avLst/>
          </a:prstGeom>
        </p:spPr>
      </p:pic>
      <p:pic>
        <p:nvPicPr>
          <p:cNvPr id="8" name="Picture 7">
            <a:extLst>
              <a:ext uri="{FF2B5EF4-FFF2-40B4-BE49-F238E27FC236}">
                <a16:creationId xmlns:a16="http://schemas.microsoft.com/office/drawing/2014/main" id="{E2CB444B-8563-019D-3C00-01FB46709ED9}"/>
              </a:ext>
            </a:extLst>
          </p:cNvPr>
          <p:cNvPicPr>
            <a:picLocks noChangeAspect="1"/>
          </p:cNvPicPr>
          <p:nvPr/>
        </p:nvPicPr>
        <p:blipFill rotWithShape="1">
          <a:blip r:embed="rId4"/>
          <a:srcRect l="39937" t="23598" r="4414" b="30622"/>
          <a:stretch/>
        </p:blipFill>
        <p:spPr>
          <a:xfrm>
            <a:off x="6575801" y="3171886"/>
            <a:ext cx="5088611" cy="3139617"/>
          </a:xfrm>
          <a:prstGeom prst="rect">
            <a:avLst/>
          </a:prstGeom>
        </p:spPr>
      </p:pic>
    </p:spTree>
    <p:extLst>
      <p:ext uri="{BB962C8B-B14F-4D97-AF65-F5344CB8AC3E}">
        <p14:creationId xmlns:p14="http://schemas.microsoft.com/office/powerpoint/2010/main" val="1422151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23F98F-832D-4770-1BF2-CE2D73C204F3}"/>
              </a:ext>
            </a:extLst>
          </p:cNvPr>
          <p:cNvSpPr>
            <a:spLocks noGrp="1"/>
          </p:cNvSpPr>
          <p:nvPr>
            <p:ph idx="1"/>
          </p:nvPr>
        </p:nvSpPr>
        <p:spPr>
          <a:xfrm>
            <a:off x="273803" y="1825625"/>
            <a:ext cx="11079997" cy="4351338"/>
          </a:xfrm>
        </p:spPr>
        <p:txBody>
          <a:bodyPr/>
          <a:lstStyle/>
          <a:p>
            <a:pPr marL="0" indent="0">
              <a:buNone/>
            </a:pPr>
            <a:r>
              <a:rPr lang="en-GB" b="0" i="0" dirty="0">
                <a:effectLst/>
                <a:latin typeface="Roboto" panose="02000000000000000000" pitchFamily="2" charset="0"/>
              </a:rPr>
              <a:t> For any objective function f(x), if the value of f(x) at x is smaller than the values of f(x) at any other points in the vicinity of x, then f(x) could be a local minimum</a:t>
            </a:r>
          </a:p>
          <a:p>
            <a:pPr marL="0" indent="0">
              <a:buNone/>
            </a:pPr>
            <a:r>
              <a:rPr lang="en-GB" dirty="0">
                <a:latin typeface="-apple-system"/>
              </a:rPr>
              <a:t>For many high dimensional con-convex functions local minima’s are very rare cases. Because local minima should satisfy .</a:t>
            </a:r>
          </a:p>
          <a:p>
            <a:endParaRPr lang="en-IN" dirty="0"/>
          </a:p>
        </p:txBody>
      </p:sp>
      <p:sp>
        <p:nvSpPr>
          <p:cNvPr id="3" name="Date Placeholder 2">
            <a:extLst>
              <a:ext uri="{FF2B5EF4-FFF2-40B4-BE49-F238E27FC236}">
                <a16:creationId xmlns:a16="http://schemas.microsoft.com/office/drawing/2014/main" id="{B3173691-E26B-8142-4CBD-044C609F876B}"/>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0962C7C1-890D-4C16-2EF5-AA90C8CE4D6C}"/>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BF6B693B-C493-A51B-EB57-FBA7A443CC53}"/>
              </a:ext>
            </a:extLst>
          </p:cNvPr>
          <p:cNvSpPr>
            <a:spLocks noGrp="1"/>
          </p:cNvSpPr>
          <p:nvPr>
            <p:ph type="sldNum" sz="quarter" idx="12"/>
          </p:nvPr>
        </p:nvSpPr>
        <p:spPr/>
        <p:txBody>
          <a:bodyPr/>
          <a:lstStyle/>
          <a:p>
            <a:fld id="{F72F6FB3-BF21-4BAF-A9BB-16725962D6C0}" type="slidenum">
              <a:rPr lang="en-IN" altLang="en-US" smtClean="0"/>
              <a:pPr/>
              <a:t>22</a:t>
            </a:fld>
            <a:endParaRPr lang="en-IN" altLang="en-US"/>
          </a:p>
        </p:txBody>
      </p:sp>
      <p:sp>
        <p:nvSpPr>
          <p:cNvPr id="6" name="Title 5">
            <a:extLst>
              <a:ext uri="{FF2B5EF4-FFF2-40B4-BE49-F238E27FC236}">
                <a16:creationId xmlns:a16="http://schemas.microsoft.com/office/drawing/2014/main" id="{7458F08E-A338-D60B-2A9C-7011924DC92B}"/>
              </a:ext>
            </a:extLst>
          </p:cNvPr>
          <p:cNvSpPr>
            <a:spLocks noGrp="1"/>
          </p:cNvSpPr>
          <p:nvPr>
            <p:ph type="title"/>
          </p:nvPr>
        </p:nvSpPr>
        <p:spPr/>
        <p:txBody>
          <a:bodyPr/>
          <a:lstStyle/>
          <a:p>
            <a:r>
              <a:rPr lang="en-GB" dirty="0">
                <a:solidFill>
                  <a:srgbClr val="FF0000"/>
                </a:solidFill>
              </a:rPr>
              <a:t>Local minima </a:t>
            </a:r>
            <a:r>
              <a:rPr lang="en-GB" dirty="0"/>
              <a:t>….</a:t>
            </a:r>
            <a:endParaRPr lang="en-IN" dirty="0"/>
          </a:p>
        </p:txBody>
      </p:sp>
      <p:pic>
        <p:nvPicPr>
          <p:cNvPr id="7" name="Picture 6">
            <a:extLst>
              <a:ext uri="{FF2B5EF4-FFF2-40B4-BE49-F238E27FC236}">
                <a16:creationId xmlns:a16="http://schemas.microsoft.com/office/drawing/2014/main" id="{230F801C-94E6-DF78-1BC6-CEB0C4BFECEC}"/>
              </a:ext>
            </a:extLst>
          </p:cNvPr>
          <p:cNvPicPr>
            <a:picLocks noChangeAspect="1"/>
          </p:cNvPicPr>
          <p:nvPr/>
        </p:nvPicPr>
        <p:blipFill>
          <a:blip r:embed="rId2"/>
          <a:stretch>
            <a:fillRect/>
          </a:stretch>
        </p:blipFill>
        <p:spPr>
          <a:xfrm>
            <a:off x="1753888" y="4298856"/>
            <a:ext cx="4543590" cy="1877602"/>
          </a:xfrm>
          <a:prstGeom prst="rect">
            <a:avLst/>
          </a:prstGeom>
        </p:spPr>
      </p:pic>
      <p:pic>
        <p:nvPicPr>
          <p:cNvPr id="8" name="Picture 7">
            <a:extLst>
              <a:ext uri="{FF2B5EF4-FFF2-40B4-BE49-F238E27FC236}">
                <a16:creationId xmlns:a16="http://schemas.microsoft.com/office/drawing/2014/main" id="{022F69E1-AB71-C0FE-914A-63AD273DF800}"/>
              </a:ext>
            </a:extLst>
          </p:cNvPr>
          <p:cNvPicPr>
            <a:picLocks noChangeAspect="1"/>
          </p:cNvPicPr>
          <p:nvPr/>
        </p:nvPicPr>
        <p:blipFill>
          <a:blip r:embed="rId3"/>
          <a:stretch>
            <a:fillRect/>
          </a:stretch>
        </p:blipFill>
        <p:spPr>
          <a:xfrm>
            <a:off x="7292758" y="4178569"/>
            <a:ext cx="3955823" cy="1586799"/>
          </a:xfrm>
          <a:prstGeom prst="rect">
            <a:avLst/>
          </a:prstGeom>
        </p:spPr>
      </p:pic>
    </p:spTree>
    <p:extLst>
      <p:ext uri="{BB962C8B-B14F-4D97-AF65-F5344CB8AC3E}">
        <p14:creationId xmlns:p14="http://schemas.microsoft.com/office/powerpoint/2010/main" val="1905170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DCF1C-31E4-8D0E-60FF-714CD6435393}"/>
              </a:ext>
            </a:extLst>
          </p:cNvPr>
          <p:cNvSpPr>
            <a:spLocks noGrp="1"/>
          </p:cNvSpPr>
          <p:nvPr>
            <p:ph idx="1"/>
          </p:nvPr>
        </p:nvSpPr>
        <p:spPr>
          <a:xfrm>
            <a:off x="614766" y="1255363"/>
            <a:ext cx="10739034" cy="4921600"/>
          </a:xfrm>
        </p:spPr>
        <p:txBody>
          <a:bodyPr/>
          <a:lstStyle/>
          <a:p>
            <a:pPr marL="0" indent="0">
              <a:buNone/>
            </a:pPr>
            <a:r>
              <a:rPr lang="en-GB" b="1" i="0" dirty="0">
                <a:effectLst/>
                <a:latin typeface="-apple-system"/>
              </a:rPr>
              <a:t>2. </a:t>
            </a:r>
            <a:r>
              <a:rPr lang="en-GB" b="1" i="0" dirty="0">
                <a:solidFill>
                  <a:srgbClr val="FF0000"/>
                </a:solidFill>
                <a:effectLst/>
                <a:latin typeface="-apple-system"/>
              </a:rPr>
              <a:t>Plateaus, Saddle Points and Other Flat Regions</a:t>
            </a:r>
            <a:r>
              <a:rPr lang="en-GB" b="0" i="0" dirty="0">
                <a:effectLst/>
                <a:latin typeface="-apple-system"/>
              </a:rPr>
              <a:t>: </a:t>
            </a:r>
          </a:p>
          <a:p>
            <a:pPr marL="0" indent="0">
              <a:buNone/>
            </a:pPr>
            <a:r>
              <a:rPr lang="en-GB" b="0" i="0" dirty="0">
                <a:effectLst/>
                <a:latin typeface="-apple-system"/>
              </a:rPr>
              <a:t>Saddle point (SP) is another type of point with zero gradient where some points around it have higher value and the others have lower. </a:t>
            </a:r>
          </a:p>
          <a:p>
            <a:pPr marL="0" indent="0">
              <a:buNone/>
            </a:pPr>
            <a:r>
              <a:rPr lang="en-GB" b="0" i="0" dirty="0">
                <a:effectLst/>
                <a:latin typeface="Roboto" panose="02000000000000000000" pitchFamily="2" charset="0"/>
              </a:rPr>
              <a:t>A </a:t>
            </a:r>
            <a:r>
              <a:rPr lang="en-GB" b="0" i="1" dirty="0">
                <a:effectLst/>
                <a:latin typeface="Roboto" panose="02000000000000000000" pitchFamily="2" charset="0"/>
              </a:rPr>
              <a:t>saddle point</a:t>
            </a:r>
            <a:r>
              <a:rPr lang="en-GB" b="0" i="0" dirty="0">
                <a:effectLst/>
                <a:latin typeface="Roboto" panose="02000000000000000000" pitchFamily="2" charset="0"/>
              </a:rPr>
              <a:t> is any location where all gradients of a function vanish but which is neither a global nor a local minimum. </a:t>
            </a:r>
            <a:endParaRPr lang="en-GB" b="0" i="0" dirty="0">
              <a:effectLst/>
              <a:latin typeface="-apple-system"/>
            </a:endParaRPr>
          </a:p>
          <a:p>
            <a:pPr marL="0" indent="0">
              <a:buNone/>
            </a:pPr>
            <a:endParaRPr lang="en-GB" b="0" i="0" dirty="0">
              <a:effectLst/>
              <a:latin typeface="-apple-system"/>
            </a:endParaRPr>
          </a:p>
          <a:p>
            <a:endParaRPr lang="en-IN" dirty="0"/>
          </a:p>
        </p:txBody>
      </p:sp>
      <p:sp>
        <p:nvSpPr>
          <p:cNvPr id="3" name="Date Placeholder 2">
            <a:extLst>
              <a:ext uri="{FF2B5EF4-FFF2-40B4-BE49-F238E27FC236}">
                <a16:creationId xmlns:a16="http://schemas.microsoft.com/office/drawing/2014/main" id="{D9968FE6-D206-0F03-5729-6D144659F3C9}"/>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7A74D410-50C1-085B-CA14-7B1943A24CF6}"/>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AF959C38-BF9F-7A6D-2730-E1C5B3B1B671}"/>
              </a:ext>
            </a:extLst>
          </p:cNvPr>
          <p:cNvSpPr>
            <a:spLocks noGrp="1"/>
          </p:cNvSpPr>
          <p:nvPr>
            <p:ph type="sldNum" sz="quarter" idx="12"/>
          </p:nvPr>
        </p:nvSpPr>
        <p:spPr/>
        <p:txBody>
          <a:bodyPr/>
          <a:lstStyle/>
          <a:p>
            <a:fld id="{F72F6FB3-BF21-4BAF-A9BB-16725962D6C0}" type="slidenum">
              <a:rPr lang="en-IN" altLang="en-US" smtClean="0"/>
              <a:pPr/>
              <a:t>23</a:t>
            </a:fld>
            <a:endParaRPr lang="en-IN" altLang="en-US"/>
          </a:p>
        </p:txBody>
      </p:sp>
      <p:sp>
        <p:nvSpPr>
          <p:cNvPr id="6" name="Title 5">
            <a:extLst>
              <a:ext uri="{FF2B5EF4-FFF2-40B4-BE49-F238E27FC236}">
                <a16:creationId xmlns:a16="http://schemas.microsoft.com/office/drawing/2014/main" id="{FC2B19AD-8CE8-754D-69A5-E196899808B4}"/>
              </a:ext>
            </a:extLst>
          </p:cNvPr>
          <p:cNvSpPr>
            <a:spLocks noGrp="1"/>
          </p:cNvSpPr>
          <p:nvPr>
            <p:ph type="title"/>
          </p:nvPr>
        </p:nvSpPr>
        <p:spPr>
          <a:xfrm>
            <a:off x="249264" y="235973"/>
            <a:ext cx="10515600" cy="1325563"/>
          </a:xfrm>
        </p:spPr>
        <p:txBody>
          <a:bodyPr/>
          <a:lstStyle/>
          <a:p>
            <a:r>
              <a:rPr lang="en-GB" sz="4000" b="1" i="0" dirty="0">
                <a:effectLst/>
                <a:latin typeface="-apple-system"/>
              </a:rPr>
              <a:t>Challenges in Neural Network Optimization …</a:t>
            </a:r>
            <a:endParaRPr lang="en-IN" sz="4000" dirty="0"/>
          </a:p>
        </p:txBody>
      </p:sp>
      <p:pic>
        <p:nvPicPr>
          <p:cNvPr id="9" name="Picture 8">
            <a:extLst>
              <a:ext uri="{FF2B5EF4-FFF2-40B4-BE49-F238E27FC236}">
                <a16:creationId xmlns:a16="http://schemas.microsoft.com/office/drawing/2014/main" id="{4C5B7D45-5136-1498-C5FF-66F6BCE15B44}"/>
              </a:ext>
            </a:extLst>
          </p:cNvPr>
          <p:cNvPicPr>
            <a:picLocks noChangeAspect="1"/>
          </p:cNvPicPr>
          <p:nvPr/>
        </p:nvPicPr>
        <p:blipFill>
          <a:blip r:embed="rId2"/>
          <a:stretch>
            <a:fillRect/>
          </a:stretch>
        </p:blipFill>
        <p:spPr>
          <a:xfrm>
            <a:off x="5888710" y="3531179"/>
            <a:ext cx="3886200" cy="2905125"/>
          </a:xfrm>
          <a:prstGeom prst="rect">
            <a:avLst/>
          </a:prstGeom>
        </p:spPr>
      </p:pic>
    </p:spTree>
    <p:extLst>
      <p:ext uri="{BB962C8B-B14F-4D97-AF65-F5344CB8AC3E}">
        <p14:creationId xmlns:p14="http://schemas.microsoft.com/office/powerpoint/2010/main" val="3397664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485E59-99B1-6131-C3CF-656ADD5C3AFF}"/>
              </a:ext>
            </a:extLst>
          </p:cNvPr>
          <p:cNvSpPr>
            <a:spLocks noGrp="1"/>
          </p:cNvSpPr>
          <p:nvPr>
            <p:ph type="title"/>
          </p:nvPr>
        </p:nvSpPr>
        <p:spPr/>
        <p:txBody>
          <a:bodyPr/>
          <a:lstStyle/>
          <a:p>
            <a:r>
              <a:rPr lang="en-GB" sz="3200" b="1" i="0" dirty="0">
                <a:solidFill>
                  <a:srgbClr val="FF0000"/>
                </a:solidFill>
                <a:effectLst/>
                <a:latin typeface="-apple-system"/>
              </a:rPr>
              <a:t>Challenges in Neural Network Optimization</a:t>
            </a:r>
            <a:r>
              <a:rPr lang="en-GB" sz="3200" b="1" i="0" dirty="0">
                <a:effectLst/>
                <a:latin typeface="-apple-system"/>
              </a:rPr>
              <a:t>……</a:t>
            </a:r>
            <a:endParaRPr lang="en-IN" sz="3200" dirty="0"/>
          </a:p>
        </p:txBody>
      </p:sp>
      <p:sp>
        <p:nvSpPr>
          <p:cNvPr id="2" name="Content Placeholder 1">
            <a:extLst>
              <a:ext uri="{FF2B5EF4-FFF2-40B4-BE49-F238E27FC236}">
                <a16:creationId xmlns:a16="http://schemas.microsoft.com/office/drawing/2014/main" id="{643E5EB9-4A9A-276D-F55D-51BC2F263F85}"/>
              </a:ext>
            </a:extLst>
          </p:cNvPr>
          <p:cNvSpPr>
            <a:spLocks noGrp="1"/>
          </p:cNvSpPr>
          <p:nvPr>
            <p:ph sz="half" idx="2"/>
          </p:nvPr>
        </p:nvSpPr>
        <p:spPr>
          <a:xfrm>
            <a:off x="-1" y="1353518"/>
            <a:ext cx="8679052" cy="5238427"/>
          </a:xfrm>
        </p:spPr>
        <p:txBody>
          <a:bodyPr/>
          <a:lstStyle/>
          <a:p>
            <a:pPr marL="0" indent="0" algn="l">
              <a:buNone/>
            </a:pPr>
            <a:r>
              <a:rPr lang="en-GB" b="1" i="0" dirty="0">
                <a:effectLst/>
                <a:latin typeface="-apple-system"/>
              </a:rPr>
              <a:t>3.Cliffs and Exploding Gradients</a:t>
            </a:r>
            <a:r>
              <a:rPr lang="en-GB" b="0" i="0" dirty="0">
                <a:effectLst/>
                <a:latin typeface="-apple-system"/>
              </a:rPr>
              <a:t>: </a:t>
            </a:r>
          </a:p>
          <a:p>
            <a:pPr marL="0" indent="0" algn="l">
              <a:buNone/>
            </a:pPr>
            <a:r>
              <a:rPr lang="en-GB" b="0" i="0" dirty="0">
                <a:effectLst/>
                <a:latin typeface="-apple-system"/>
              </a:rPr>
              <a:t>NNs might sometimes have extremely steep regions resembling cliffs due to the repeated </a:t>
            </a:r>
            <a:r>
              <a:rPr lang="en-GB" b="0" i="0" dirty="0">
                <a:solidFill>
                  <a:srgbClr val="FF0000"/>
                </a:solidFill>
                <a:effectLst/>
                <a:latin typeface="-apple-system"/>
              </a:rPr>
              <a:t>multiplication </a:t>
            </a:r>
            <a:r>
              <a:rPr lang="en-GB" b="0" i="0" dirty="0">
                <a:effectLst/>
                <a:latin typeface="-apple-system"/>
              </a:rPr>
              <a:t>of weights. </a:t>
            </a:r>
          </a:p>
          <a:p>
            <a:pPr marL="0" indent="0" algn="l">
              <a:buNone/>
            </a:pPr>
            <a:r>
              <a:rPr lang="en-GB" b="0" i="0" dirty="0">
                <a:effectLst/>
                <a:latin typeface="-apple-system"/>
              </a:rPr>
              <a:t>At the edge of such a cliff, an update step might throw the parameters extremely far. It can be taken care of by using </a:t>
            </a:r>
            <a:r>
              <a:rPr lang="en-GB" b="1" i="0" dirty="0">
                <a:effectLst/>
                <a:latin typeface="-apple-system"/>
              </a:rPr>
              <a:t>gradient clipping (GC)</a:t>
            </a:r>
            <a:r>
              <a:rPr lang="en-GB" b="0" i="0" dirty="0">
                <a:effectLst/>
                <a:latin typeface="-apple-system"/>
              </a:rPr>
              <a:t>. </a:t>
            </a:r>
          </a:p>
          <a:p>
            <a:pPr marL="0" indent="0" algn="l">
              <a:buNone/>
            </a:pPr>
            <a:r>
              <a:rPr lang="en-GB" b="0" i="0" dirty="0">
                <a:effectLst/>
                <a:latin typeface="-apple-system"/>
              </a:rPr>
              <a:t>The gradient indicates only the direction in which to make the update. If the GD update proposes making a very large step, GC intervenes to reduce the step size.</a:t>
            </a:r>
          </a:p>
          <a:p>
            <a:pPr marL="0" indent="0" algn="l">
              <a:buNone/>
            </a:pPr>
            <a:r>
              <a:rPr lang="en-GB" dirty="0">
                <a:latin typeface="-apple-system"/>
              </a:rPr>
              <a:t>If gradient update step can move the parameter extremely far is </a:t>
            </a:r>
            <a:r>
              <a:rPr lang="en-GB" dirty="0">
                <a:solidFill>
                  <a:srgbClr val="FF0000"/>
                </a:solidFill>
                <a:latin typeface="-apple-system"/>
              </a:rPr>
              <a:t>an exploring gradient </a:t>
            </a:r>
            <a:r>
              <a:rPr lang="en-GB" dirty="0">
                <a:latin typeface="-apple-system"/>
              </a:rPr>
              <a:t>problem</a:t>
            </a:r>
            <a:endParaRPr lang="en-GB" b="0" i="0" dirty="0">
              <a:effectLst/>
              <a:latin typeface="-apple-system"/>
            </a:endParaRPr>
          </a:p>
          <a:p>
            <a:br>
              <a:rPr lang="en-GB" dirty="0"/>
            </a:br>
            <a:endParaRPr lang="en-IN" dirty="0"/>
          </a:p>
        </p:txBody>
      </p:sp>
      <p:pic>
        <p:nvPicPr>
          <p:cNvPr id="11" name="Content Placeholder 10">
            <a:extLst>
              <a:ext uri="{FF2B5EF4-FFF2-40B4-BE49-F238E27FC236}">
                <a16:creationId xmlns:a16="http://schemas.microsoft.com/office/drawing/2014/main" id="{13A8027F-BAF7-BE0B-A2D4-4F78843EE142}"/>
              </a:ext>
            </a:extLst>
          </p:cNvPr>
          <p:cNvPicPr>
            <a:picLocks noGrp="1" noChangeAspect="1"/>
          </p:cNvPicPr>
          <p:nvPr>
            <p:ph sz="quarter" idx="4"/>
          </p:nvPr>
        </p:nvPicPr>
        <p:blipFill>
          <a:blip r:embed="rId2"/>
          <a:stretch>
            <a:fillRect/>
          </a:stretch>
        </p:blipFill>
        <p:spPr>
          <a:xfrm>
            <a:off x="8564320" y="2007514"/>
            <a:ext cx="3627680" cy="2273328"/>
          </a:xfrm>
          <a:prstGeom prst="rect">
            <a:avLst/>
          </a:prstGeom>
        </p:spPr>
      </p:pic>
      <p:sp>
        <p:nvSpPr>
          <p:cNvPr id="3" name="Date Placeholder 2">
            <a:extLst>
              <a:ext uri="{FF2B5EF4-FFF2-40B4-BE49-F238E27FC236}">
                <a16:creationId xmlns:a16="http://schemas.microsoft.com/office/drawing/2014/main" id="{022DD885-B158-3228-C512-B3A9E65AEAD0}"/>
              </a:ext>
            </a:extLst>
          </p:cNvPr>
          <p:cNvSpPr>
            <a:spLocks noGrp="1"/>
          </p:cNvSpPr>
          <p:nvPr>
            <p:ph type="dt" sz="half" idx="10"/>
          </p:nvPr>
        </p:nvSpPr>
        <p:spPr>
          <a:xfrm>
            <a:off x="838200" y="6538912"/>
            <a:ext cx="2743200" cy="365125"/>
          </a:xfrm>
        </p:spPr>
        <p:txBody>
          <a:bodyPr/>
          <a:lstStyle/>
          <a:p>
            <a:pPr>
              <a:defRPr/>
            </a:pPr>
            <a:fld id="{404ED678-E6F3-48F8-8891-1E74790AEB35}" type="datetime1">
              <a:rPr lang="en-US" smtClean="0"/>
              <a:pPr>
                <a:defRPr/>
              </a:pPr>
              <a:t>8/2/2025</a:t>
            </a:fld>
            <a:endParaRPr lang="en-US" dirty="0"/>
          </a:p>
        </p:txBody>
      </p:sp>
      <p:sp>
        <p:nvSpPr>
          <p:cNvPr id="4" name="Footer Placeholder 3">
            <a:extLst>
              <a:ext uri="{FF2B5EF4-FFF2-40B4-BE49-F238E27FC236}">
                <a16:creationId xmlns:a16="http://schemas.microsoft.com/office/drawing/2014/main" id="{83D339C2-D067-95D7-AB73-2DD375A08486}"/>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58B5C578-8A3F-DE8D-B428-1E285E9A7607}"/>
              </a:ext>
            </a:extLst>
          </p:cNvPr>
          <p:cNvSpPr>
            <a:spLocks noGrp="1"/>
          </p:cNvSpPr>
          <p:nvPr>
            <p:ph type="sldNum" sz="quarter" idx="12"/>
          </p:nvPr>
        </p:nvSpPr>
        <p:spPr/>
        <p:txBody>
          <a:bodyPr/>
          <a:lstStyle/>
          <a:p>
            <a:fld id="{F72F6FB3-BF21-4BAF-A9BB-16725962D6C0}" type="slidenum">
              <a:rPr lang="en-IN" altLang="en-US" smtClean="0"/>
              <a:pPr/>
              <a:t>24</a:t>
            </a:fld>
            <a:endParaRPr lang="en-IN" altLang="en-US"/>
          </a:p>
        </p:txBody>
      </p:sp>
    </p:spTree>
    <p:extLst>
      <p:ext uri="{BB962C8B-B14F-4D97-AF65-F5344CB8AC3E}">
        <p14:creationId xmlns:p14="http://schemas.microsoft.com/office/powerpoint/2010/main" val="1413874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BCA4-95EE-50CD-5C6F-EE5192DAED14}"/>
              </a:ext>
            </a:extLst>
          </p:cNvPr>
          <p:cNvSpPr>
            <a:spLocks noGrp="1"/>
          </p:cNvSpPr>
          <p:nvPr>
            <p:ph type="title"/>
          </p:nvPr>
        </p:nvSpPr>
        <p:spPr>
          <a:xfrm>
            <a:off x="325464" y="365125"/>
            <a:ext cx="11029924" cy="1325563"/>
          </a:xfrm>
        </p:spPr>
        <p:txBody>
          <a:bodyPr/>
          <a:lstStyle/>
          <a:p>
            <a:r>
              <a:rPr lang="en-GB" sz="3600" b="1" i="0" dirty="0">
                <a:solidFill>
                  <a:srgbClr val="FF0000"/>
                </a:solidFill>
                <a:effectLst/>
                <a:latin typeface="-apple-system"/>
              </a:rPr>
              <a:t>Challenges in Neural Network Optimization </a:t>
            </a:r>
            <a:r>
              <a:rPr lang="en-GB" sz="3600" b="1" i="0" dirty="0">
                <a:effectLst/>
                <a:latin typeface="-apple-system"/>
              </a:rPr>
              <a:t>…</a:t>
            </a:r>
            <a:endParaRPr lang="en-IN" sz="3600" dirty="0"/>
          </a:p>
        </p:txBody>
      </p:sp>
      <p:sp>
        <p:nvSpPr>
          <p:cNvPr id="3" name="Text Placeholder 2">
            <a:extLst>
              <a:ext uri="{FF2B5EF4-FFF2-40B4-BE49-F238E27FC236}">
                <a16:creationId xmlns:a16="http://schemas.microsoft.com/office/drawing/2014/main" id="{AFF0D25C-7059-1B66-5825-94BDE6E6CC94}"/>
              </a:ext>
            </a:extLst>
          </p:cNvPr>
          <p:cNvSpPr>
            <a:spLocks noGrp="1"/>
          </p:cNvSpPr>
          <p:nvPr>
            <p:ph type="body" idx="1"/>
          </p:nvPr>
        </p:nvSpPr>
        <p:spPr>
          <a:xfrm>
            <a:off x="325464" y="1362076"/>
            <a:ext cx="5157787" cy="823912"/>
          </a:xfrm>
        </p:spPr>
        <p:txBody>
          <a:bodyPr/>
          <a:lstStyle/>
          <a:p>
            <a:r>
              <a:rPr lang="en-GB" i="0" dirty="0">
                <a:solidFill>
                  <a:srgbClr val="000000"/>
                </a:solidFill>
                <a:effectLst/>
                <a:latin typeface="ff3"/>
              </a:rPr>
              <a:t> 4. ill-conditioning </a:t>
            </a:r>
            <a:endParaRPr lang="en-IN" dirty="0"/>
          </a:p>
        </p:txBody>
      </p:sp>
      <p:sp>
        <p:nvSpPr>
          <p:cNvPr id="4" name="Content Placeholder 3">
            <a:extLst>
              <a:ext uri="{FF2B5EF4-FFF2-40B4-BE49-F238E27FC236}">
                <a16:creationId xmlns:a16="http://schemas.microsoft.com/office/drawing/2014/main" id="{021A8CC9-AC5A-1F88-527D-9309245986DA}"/>
              </a:ext>
            </a:extLst>
          </p:cNvPr>
          <p:cNvSpPr>
            <a:spLocks noGrp="1"/>
          </p:cNvSpPr>
          <p:nvPr>
            <p:ph sz="half" idx="2"/>
          </p:nvPr>
        </p:nvSpPr>
        <p:spPr>
          <a:xfrm>
            <a:off x="258305" y="2324746"/>
            <a:ext cx="9459131" cy="3864917"/>
          </a:xfrm>
        </p:spPr>
        <p:txBody>
          <a:bodyPr/>
          <a:lstStyle/>
          <a:p>
            <a:pPr algn="l"/>
            <a:r>
              <a:rPr lang="en-GB" b="0" i="0" dirty="0">
                <a:solidFill>
                  <a:srgbClr val="000000"/>
                </a:solidFill>
                <a:effectLst/>
                <a:latin typeface="ff3"/>
              </a:rPr>
              <a:t>The ill-conditioning problem is generally believed to be present in neural network training problems. </a:t>
            </a:r>
          </a:p>
          <a:p>
            <a:pPr algn="l"/>
            <a:r>
              <a:rPr lang="en-GB" b="0" i="0" dirty="0">
                <a:solidFill>
                  <a:srgbClr val="000000"/>
                </a:solidFill>
                <a:effectLst/>
                <a:latin typeface="ff3"/>
              </a:rPr>
              <a:t>Ill-conditioning can manifest by causing SGD to get “stuck” in the sense that even very small steps increase the cost function.</a:t>
            </a:r>
          </a:p>
          <a:p>
            <a:pPr algn="l"/>
            <a:r>
              <a:rPr lang="en-GB" dirty="0">
                <a:solidFill>
                  <a:srgbClr val="000000"/>
                </a:solidFill>
                <a:latin typeface="ff3"/>
              </a:rPr>
              <a:t>Ill condition occurs when this  condition is true</a:t>
            </a:r>
            <a:endParaRPr lang="en-GB" b="0" i="0" dirty="0">
              <a:solidFill>
                <a:srgbClr val="000000"/>
              </a:solidFill>
              <a:effectLst/>
              <a:latin typeface="ff3"/>
            </a:endParaRPr>
          </a:p>
          <a:p>
            <a:endParaRPr lang="en-IN" dirty="0"/>
          </a:p>
        </p:txBody>
      </p:sp>
      <p:sp>
        <p:nvSpPr>
          <p:cNvPr id="5" name="Text Placeholder 4">
            <a:extLst>
              <a:ext uri="{FF2B5EF4-FFF2-40B4-BE49-F238E27FC236}">
                <a16:creationId xmlns:a16="http://schemas.microsoft.com/office/drawing/2014/main" id="{D9ADC400-5DCD-3DF8-1775-CA3AA304B98C}"/>
              </a:ext>
            </a:extLst>
          </p:cNvPr>
          <p:cNvSpPr>
            <a:spLocks noGrp="1"/>
          </p:cNvSpPr>
          <p:nvPr>
            <p:ph type="body" sz="quarter" idx="3"/>
          </p:nvPr>
        </p:nvSpPr>
        <p:spPr>
          <a:xfrm>
            <a:off x="1839403" y="5585229"/>
            <a:ext cx="7759213" cy="604434"/>
          </a:xfrm>
        </p:spPr>
        <p:txBody>
          <a:bodyPr/>
          <a:lstStyle/>
          <a:p>
            <a:r>
              <a:rPr lang="en-GB" sz="1800" b="0" dirty="0"/>
              <a:t>Where g is first order gradient and H is second order derivative or Hessian matrix</a:t>
            </a:r>
            <a:endParaRPr lang="en-IN" sz="1800" b="0" dirty="0"/>
          </a:p>
        </p:txBody>
      </p:sp>
      <p:pic>
        <p:nvPicPr>
          <p:cNvPr id="10" name="Content Placeholder 9">
            <a:extLst>
              <a:ext uri="{FF2B5EF4-FFF2-40B4-BE49-F238E27FC236}">
                <a16:creationId xmlns:a16="http://schemas.microsoft.com/office/drawing/2014/main" id="{20FF7A5E-D88B-C312-8B18-27B68EA6FA65}"/>
              </a:ext>
            </a:extLst>
          </p:cNvPr>
          <p:cNvPicPr>
            <a:picLocks noGrp="1" noChangeAspect="1"/>
          </p:cNvPicPr>
          <p:nvPr>
            <p:ph sz="quarter" idx="4"/>
          </p:nvPr>
        </p:nvPicPr>
        <p:blipFill>
          <a:blip r:embed="rId2"/>
          <a:stretch>
            <a:fillRect/>
          </a:stretch>
        </p:blipFill>
        <p:spPr>
          <a:xfrm>
            <a:off x="1348084" y="4981042"/>
            <a:ext cx="5564160" cy="465429"/>
          </a:xfrm>
          <a:prstGeom prst="rect">
            <a:avLst/>
          </a:prstGeom>
        </p:spPr>
      </p:pic>
      <p:sp>
        <p:nvSpPr>
          <p:cNvPr id="7" name="Date Placeholder 6">
            <a:extLst>
              <a:ext uri="{FF2B5EF4-FFF2-40B4-BE49-F238E27FC236}">
                <a16:creationId xmlns:a16="http://schemas.microsoft.com/office/drawing/2014/main" id="{8A64FE20-1D85-A2AF-68EE-DD4285ADC07C}"/>
              </a:ext>
            </a:extLst>
          </p:cNvPr>
          <p:cNvSpPr>
            <a:spLocks noGrp="1"/>
          </p:cNvSpPr>
          <p:nvPr>
            <p:ph type="dt" sz="half" idx="10"/>
          </p:nvPr>
        </p:nvSpPr>
        <p:spPr/>
        <p:txBody>
          <a:bodyPr/>
          <a:lstStyle/>
          <a:p>
            <a:pPr>
              <a:defRPr/>
            </a:pPr>
            <a:fld id="{2E29DC64-6494-447C-88E8-B0F2C38FA58A}" type="datetime1">
              <a:rPr lang="en-US" smtClean="0"/>
              <a:pPr>
                <a:defRPr/>
              </a:pPr>
              <a:t>8/2/2025</a:t>
            </a:fld>
            <a:endParaRPr lang="en-US"/>
          </a:p>
        </p:txBody>
      </p:sp>
      <p:sp>
        <p:nvSpPr>
          <p:cNvPr id="8" name="Footer Placeholder 7">
            <a:extLst>
              <a:ext uri="{FF2B5EF4-FFF2-40B4-BE49-F238E27FC236}">
                <a16:creationId xmlns:a16="http://schemas.microsoft.com/office/drawing/2014/main" id="{7669F90B-5D18-6269-B65C-9B22DD215CF1}"/>
              </a:ext>
            </a:extLst>
          </p:cNvPr>
          <p:cNvSpPr>
            <a:spLocks noGrp="1"/>
          </p:cNvSpPr>
          <p:nvPr>
            <p:ph type="ftr" sz="quarter" idx="11"/>
          </p:nvPr>
        </p:nvSpPr>
        <p:spPr/>
        <p:txBody>
          <a:bodyPr/>
          <a:lstStyle/>
          <a:p>
            <a:pPr>
              <a:defRPr/>
            </a:pPr>
            <a:r>
              <a:rPr lang="en-US"/>
              <a:t>Deep learning</a:t>
            </a:r>
          </a:p>
        </p:txBody>
      </p:sp>
      <p:sp>
        <p:nvSpPr>
          <p:cNvPr id="9" name="Slide Number Placeholder 8">
            <a:extLst>
              <a:ext uri="{FF2B5EF4-FFF2-40B4-BE49-F238E27FC236}">
                <a16:creationId xmlns:a16="http://schemas.microsoft.com/office/drawing/2014/main" id="{3BE95F26-2C27-0FD2-3061-9EB281C5DA9B}"/>
              </a:ext>
            </a:extLst>
          </p:cNvPr>
          <p:cNvSpPr>
            <a:spLocks noGrp="1"/>
          </p:cNvSpPr>
          <p:nvPr>
            <p:ph type="sldNum" sz="quarter" idx="12"/>
          </p:nvPr>
        </p:nvSpPr>
        <p:spPr/>
        <p:txBody>
          <a:bodyPr/>
          <a:lstStyle/>
          <a:p>
            <a:fld id="{E39B3062-45D2-47F8-AB2C-0F3A0358EEF3}" type="slidenum">
              <a:rPr lang="en-IN" altLang="en-US" smtClean="0"/>
              <a:pPr/>
              <a:t>25</a:t>
            </a:fld>
            <a:endParaRPr lang="en-IN" altLang="en-US"/>
          </a:p>
        </p:txBody>
      </p:sp>
    </p:spTree>
    <p:extLst>
      <p:ext uri="{BB962C8B-B14F-4D97-AF65-F5344CB8AC3E}">
        <p14:creationId xmlns:p14="http://schemas.microsoft.com/office/powerpoint/2010/main" val="1211378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7B528450-1C68-9864-5795-962E91E77815}"/>
              </a:ext>
            </a:extLst>
          </p:cNvPr>
          <p:cNvSpPr>
            <a:spLocks noGrp="1"/>
          </p:cNvSpPr>
          <p:nvPr>
            <p:ph idx="1"/>
          </p:nvPr>
        </p:nvSpPr>
        <p:spPr/>
        <p:txBody>
          <a:bodyPr/>
          <a:lstStyle/>
          <a:p>
            <a:pPr algn="l">
              <a:buFont typeface="+mj-lt"/>
              <a:buAutoNum type="arabicPeriod"/>
            </a:pPr>
            <a:r>
              <a:rPr lang="en-GB" b="0" i="0" dirty="0">
                <a:solidFill>
                  <a:srgbClr val="292929"/>
                </a:solidFill>
                <a:effectLst/>
                <a:latin typeface="source-serif-pro"/>
              </a:rPr>
              <a:t>Loss values do not seem to decrease. This could mean that the loss function performs larger updates which leads the gradient to bounce around in the function.</a:t>
            </a:r>
          </a:p>
          <a:p>
            <a:pPr algn="l">
              <a:buFont typeface="+mj-lt"/>
              <a:buAutoNum type="arabicPeriod"/>
            </a:pPr>
            <a:r>
              <a:rPr lang="en-GB" b="0" i="0" dirty="0">
                <a:solidFill>
                  <a:srgbClr val="292929"/>
                </a:solidFill>
                <a:effectLst/>
                <a:latin typeface="source-serif-pro"/>
              </a:rPr>
              <a:t>Sometimes </a:t>
            </a:r>
            <a:r>
              <a:rPr lang="en-GB" b="0" i="0" dirty="0" err="1">
                <a:solidFill>
                  <a:srgbClr val="292929"/>
                </a:solidFill>
                <a:effectLst/>
                <a:latin typeface="source-serif-pro"/>
              </a:rPr>
              <a:t>NaN</a:t>
            </a:r>
            <a:r>
              <a:rPr lang="en-GB" b="0" i="0" dirty="0">
                <a:solidFill>
                  <a:srgbClr val="292929"/>
                </a:solidFill>
                <a:effectLst/>
                <a:latin typeface="source-serif-pro"/>
              </a:rPr>
              <a:t> values can be observed in the loss values. One explanation for this is that the loss values could have exploded due to </a:t>
            </a:r>
            <a:r>
              <a:rPr lang="en-GB" b="0" i="0" dirty="0">
                <a:solidFill>
                  <a:srgbClr val="FF0000"/>
                </a:solidFill>
                <a:effectLst/>
                <a:latin typeface="source-serif-pro"/>
              </a:rPr>
              <a:t>larger learning rates or larger weights</a:t>
            </a:r>
            <a:r>
              <a:rPr lang="en-GB" b="0" i="0" dirty="0">
                <a:solidFill>
                  <a:srgbClr val="292929"/>
                </a:solidFill>
                <a:effectLst/>
                <a:latin typeface="source-serif-pro"/>
              </a:rPr>
              <a:t>. In addition to ill-conditioning, this can also be an indicator for exploding gradients problem.</a:t>
            </a:r>
          </a:p>
          <a:p>
            <a:endParaRPr lang="en-IN" dirty="0"/>
          </a:p>
        </p:txBody>
      </p:sp>
      <p:sp>
        <p:nvSpPr>
          <p:cNvPr id="7" name="Date Placeholder 6">
            <a:extLst>
              <a:ext uri="{FF2B5EF4-FFF2-40B4-BE49-F238E27FC236}">
                <a16:creationId xmlns:a16="http://schemas.microsoft.com/office/drawing/2014/main" id="{32D9F017-30D4-A7AF-A96B-E1DFC11B60EC}"/>
              </a:ext>
            </a:extLst>
          </p:cNvPr>
          <p:cNvSpPr>
            <a:spLocks noGrp="1"/>
          </p:cNvSpPr>
          <p:nvPr>
            <p:ph type="dt" sz="half" idx="10"/>
          </p:nvPr>
        </p:nvSpPr>
        <p:spPr/>
        <p:txBody>
          <a:bodyPr/>
          <a:lstStyle/>
          <a:p>
            <a:pPr>
              <a:defRPr/>
            </a:pPr>
            <a:fld id="{2E29DC64-6494-447C-88E8-B0F2C38FA58A}" type="datetime1">
              <a:rPr lang="en-US" smtClean="0"/>
              <a:pPr>
                <a:defRPr/>
              </a:pPr>
              <a:t>8/2/2025</a:t>
            </a:fld>
            <a:endParaRPr lang="en-US"/>
          </a:p>
        </p:txBody>
      </p:sp>
      <p:sp>
        <p:nvSpPr>
          <p:cNvPr id="8" name="Footer Placeholder 7">
            <a:extLst>
              <a:ext uri="{FF2B5EF4-FFF2-40B4-BE49-F238E27FC236}">
                <a16:creationId xmlns:a16="http://schemas.microsoft.com/office/drawing/2014/main" id="{0E7E5112-E2C7-1AC9-A817-B7AA43AF8CAB}"/>
              </a:ext>
            </a:extLst>
          </p:cNvPr>
          <p:cNvSpPr>
            <a:spLocks noGrp="1"/>
          </p:cNvSpPr>
          <p:nvPr>
            <p:ph type="ftr" sz="quarter" idx="11"/>
          </p:nvPr>
        </p:nvSpPr>
        <p:spPr/>
        <p:txBody>
          <a:bodyPr/>
          <a:lstStyle/>
          <a:p>
            <a:pPr>
              <a:defRPr/>
            </a:pPr>
            <a:r>
              <a:rPr lang="en-US"/>
              <a:t>Deep learning</a:t>
            </a:r>
          </a:p>
        </p:txBody>
      </p:sp>
      <p:sp>
        <p:nvSpPr>
          <p:cNvPr id="9" name="Slide Number Placeholder 8">
            <a:extLst>
              <a:ext uri="{FF2B5EF4-FFF2-40B4-BE49-F238E27FC236}">
                <a16:creationId xmlns:a16="http://schemas.microsoft.com/office/drawing/2014/main" id="{F9295925-10B0-86F8-57F1-083AA8B337A7}"/>
              </a:ext>
            </a:extLst>
          </p:cNvPr>
          <p:cNvSpPr>
            <a:spLocks noGrp="1"/>
          </p:cNvSpPr>
          <p:nvPr>
            <p:ph type="sldNum" sz="quarter" idx="12"/>
          </p:nvPr>
        </p:nvSpPr>
        <p:spPr/>
        <p:txBody>
          <a:bodyPr/>
          <a:lstStyle/>
          <a:p>
            <a:fld id="{E39B3062-45D2-47F8-AB2C-0F3A0358EEF3}" type="slidenum">
              <a:rPr lang="en-IN" altLang="en-US" smtClean="0"/>
              <a:pPr/>
              <a:t>26</a:t>
            </a:fld>
            <a:endParaRPr lang="en-IN" altLang="en-US"/>
          </a:p>
        </p:txBody>
      </p:sp>
      <p:sp>
        <p:nvSpPr>
          <p:cNvPr id="10" name="Title 9">
            <a:extLst>
              <a:ext uri="{FF2B5EF4-FFF2-40B4-BE49-F238E27FC236}">
                <a16:creationId xmlns:a16="http://schemas.microsoft.com/office/drawing/2014/main" id="{6D9344E3-21F2-F1E5-7C51-FC452525259D}"/>
              </a:ext>
            </a:extLst>
          </p:cNvPr>
          <p:cNvSpPr>
            <a:spLocks noGrp="1"/>
          </p:cNvSpPr>
          <p:nvPr>
            <p:ph type="title"/>
          </p:nvPr>
        </p:nvSpPr>
        <p:spPr/>
        <p:txBody>
          <a:bodyPr/>
          <a:lstStyle/>
          <a:p>
            <a:r>
              <a:rPr lang="en-GB" b="1" i="0" dirty="0">
                <a:solidFill>
                  <a:srgbClr val="FF0000"/>
                </a:solidFill>
                <a:effectLst/>
                <a:latin typeface="sohne"/>
              </a:rPr>
              <a:t>Identifiers  for Ill-conditioning</a:t>
            </a:r>
            <a:br>
              <a:rPr lang="en-GB" b="1" i="0" dirty="0">
                <a:solidFill>
                  <a:srgbClr val="292929"/>
                </a:solidFill>
                <a:effectLst/>
                <a:latin typeface="sohne"/>
              </a:rPr>
            </a:br>
            <a:endParaRPr lang="en-IN" dirty="0"/>
          </a:p>
        </p:txBody>
      </p:sp>
    </p:spTree>
    <p:extLst>
      <p:ext uri="{BB962C8B-B14F-4D97-AF65-F5344CB8AC3E}">
        <p14:creationId xmlns:p14="http://schemas.microsoft.com/office/powerpoint/2010/main" val="4280005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96B7AC-8AC9-1ABC-E10E-DB7082FFDCFF}"/>
              </a:ext>
            </a:extLst>
          </p:cNvPr>
          <p:cNvSpPr>
            <a:spLocks noGrp="1"/>
          </p:cNvSpPr>
          <p:nvPr>
            <p:ph idx="1"/>
          </p:nvPr>
        </p:nvSpPr>
        <p:spPr/>
        <p:txBody>
          <a:bodyPr/>
          <a:lstStyle/>
          <a:p>
            <a:pPr marL="0" marR="0" indent="0" algn="just">
              <a:spcBef>
                <a:spcPts val="600"/>
              </a:spcBef>
              <a:spcAft>
                <a:spcPts val="600"/>
              </a:spcAft>
              <a:buNone/>
            </a:pPr>
            <a:r>
              <a:rPr lang="en-GB" sz="2000" b="1" i="1" u="sng" dirty="0">
                <a:solidFill>
                  <a:srgbClr val="222222"/>
                </a:solidFill>
                <a:effectLst/>
                <a:latin typeface="Times New Roman" panose="02020603050405020304" pitchFamily="18" charset="0"/>
                <a:cs typeface="Times New Roman" panose="02020603050405020304" pitchFamily="18" charset="0"/>
              </a:rPr>
              <a:t>What is learning rate?</a:t>
            </a:r>
            <a:endParaRPr lang="en-GB" sz="2000" b="1" i="0" dirty="0">
              <a:solidFill>
                <a:srgbClr val="222222"/>
              </a:solidFill>
              <a:effectLst/>
              <a:latin typeface="Times New Roman" panose="02020603050405020304" pitchFamily="18" charset="0"/>
              <a:cs typeface="Times New Roman" panose="02020603050405020304" pitchFamily="18" charset="0"/>
            </a:endParaRPr>
          </a:p>
          <a:p>
            <a:pPr marL="0" marR="0" algn="just">
              <a:spcBef>
                <a:spcPts val="600"/>
              </a:spcBef>
              <a:spcAft>
                <a:spcPts val="600"/>
              </a:spcAft>
            </a:pPr>
            <a:r>
              <a:rPr lang="en-GB" sz="2000" dirty="0">
                <a:solidFill>
                  <a:srgbClr val="222222"/>
                </a:solidFill>
                <a:effectLst/>
                <a:latin typeface="Times New Roman" panose="02020603050405020304" pitchFamily="18" charset="0"/>
                <a:cs typeface="Times New Roman" panose="02020603050405020304" pitchFamily="18" charset="0"/>
              </a:rPr>
              <a:t>Learning rate (alpha) is a hyper-parameter used to </a:t>
            </a:r>
            <a:r>
              <a:rPr lang="en-GB" sz="2000" dirty="0">
                <a:solidFill>
                  <a:srgbClr val="FF0000"/>
                </a:solidFill>
                <a:effectLst/>
                <a:latin typeface="Times New Roman" panose="02020603050405020304" pitchFamily="18" charset="0"/>
                <a:cs typeface="Times New Roman" panose="02020603050405020304" pitchFamily="18" charset="0"/>
              </a:rPr>
              <a:t>control the rate </a:t>
            </a:r>
            <a:r>
              <a:rPr lang="en-GB" sz="2000" dirty="0">
                <a:solidFill>
                  <a:srgbClr val="222222"/>
                </a:solidFill>
                <a:effectLst/>
                <a:latin typeface="Times New Roman" panose="02020603050405020304" pitchFamily="18" charset="0"/>
                <a:cs typeface="Times New Roman" panose="02020603050405020304" pitchFamily="18" charset="0"/>
              </a:rPr>
              <a:t>at which an algorithm updates the parameter estimates or learns the values of the parameters. </a:t>
            </a:r>
          </a:p>
          <a:p>
            <a:pPr marL="0" marR="0" algn="just">
              <a:spcBef>
                <a:spcPts val="600"/>
              </a:spcBef>
              <a:spcAft>
                <a:spcPts val="600"/>
              </a:spcAft>
            </a:pPr>
            <a:r>
              <a:rPr lang="en-GB" sz="2000" dirty="0">
                <a:solidFill>
                  <a:srgbClr val="222222"/>
                </a:solidFill>
                <a:effectLst/>
                <a:latin typeface="Times New Roman" panose="02020603050405020304" pitchFamily="18" charset="0"/>
                <a:cs typeface="Times New Roman" panose="02020603050405020304" pitchFamily="18" charset="0"/>
              </a:rPr>
              <a:t>It is used to scale the magnitude of parameter updates during gradient descent.</a:t>
            </a:r>
          </a:p>
          <a:p>
            <a:pPr marL="0" marR="0" algn="just">
              <a:spcBef>
                <a:spcPts val="600"/>
              </a:spcBef>
              <a:spcAft>
                <a:spcPts val="600"/>
              </a:spcAft>
            </a:pPr>
            <a:r>
              <a:rPr lang="en-GB" sz="2000" dirty="0">
                <a:solidFill>
                  <a:srgbClr val="222222"/>
                </a:solidFill>
                <a:effectLst/>
                <a:latin typeface="Times New Roman" panose="02020603050405020304" pitchFamily="18" charset="0"/>
                <a:cs typeface="Times New Roman" panose="02020603050405020304" pitchFamily="18" charset="0"/>
              </a:rPr>
              <a:t> Learning rate is a scalar, a value that tells the machine how fast or how slow to arrive at some conclusion.</a:t>
            </a:r>
          </a:p>
          <a:p>
            <a:pPr marL="0" marR="0" algn="just">
              <a:spcBef>
                <a:spcPts val="600"/>
              </a:spcBef>
              <a:spcAft>
                <a:spcPts val="600"/>
              </a:spcAft>
            </a:pPr>
            <a:endParaRPr lang="en-GB" sz="2000" b="0" i="0" dirty="0">
              <a:solidFill>
                <a:srgbClr val="222222"/>
              </a:solidFill>
              <a:effectLst/>
              <a:latin typeface="Times New Roman" panose="02020603050405020304" pitchFamily="18" charset="0"/>
              <a:cs typeface="Times New Roman" panose="02020603050405020304" pitchFamily="18" charset="0"/>
            </a:endParaRPr>
          </a:p>
          <a:p>
            <a:pPr marL="0" marR="0" indent="0" algn="just">
              <a:spcBef>
                <a:spcPts val="600"/>
              </a:spcBef>
              <a:spcAft>
                <a:spcPts val="600"/>
              </a:spcAft>
              <a:buNone/>
            </a:pPr>
            <a:r>
              <a:rPr lang="en-GB" sz="2000" b="1" i="1" u="sng" dirty="0">
                <a:solidFill>
                  <a:srgbClr val="222222"/>
                </a:solidFill>
                <a:effectLst/>
                <a:latin typeface="Times New Roman" panose="02020603050405020304" pitchFamily="18" charset="0"/>
                <a:cs typeface="Times New Roman" panose="02020603050405020304" pitchFamily="18" charset="0"/>
              </a:rPr>
              <a:t>Effect of small and large learning rates</a:t>
            </a:r>
            <a:endParaRPr lang="en-GB" sz="2000" b="1" i="0" dirty="0">
              <a:solidFill>
                <a:srgbClr val="222222"/>
              </a:solidFill>
              <a:effectLst/>
              <a:latin typeface="Times New Roman" panose="02020603050405020304" pitchFamily="18" charset="0"/>
              <a:cs typeface="Times New Roman" panose="02020603050405020304" pitchFamily="18" charset="0"/>
            </a:endParaRPr>
          </a:p>
          <a:p>
            <a:pPr marL="0" marR="0" indent="0" algn="just">
              <a:spcBef>
                <a:spcPts val="600"/>
              </a:spcBef>
              <a:spcAft>
                <a:spcPts val="600"/>
              </a:spcAft>
              <a:buNone/>
            </a:pPr>
            <a:r>
              <a:rPr lang="en-GB" sz="2000" dirty="0">
                <a:solidFill>
                  <a:srgbClr val="222222"/>
                </a:solidFill>
                <a:effectLst/>
                <a:latin typeface="Times New Roman" panose="02020603050405020304" pitchFamily="18" charset="0"/>
                <a:cs typeface="Times New Roman" panose="02020603050405020304" pitchFamily="18" charset="0"/>
              </a:rPr>
              <a:t>If the learning rate (alpha) is too small, learning will take so long to converge</a:t>
            </a:r>
          </a:p>
          <a:p>
            <a:pPr marL="0" marR="0" indent="0" algn="just">
              <a:spcBef>
                <a:spcPts val="600"/>
              </a:spcBef>
              <a:spcAft>
                <a:spcPts val="600"/>
              </a:spcAft>
              <a:buNone/>
            </a:pPr>
            <a:r>
              <a:rPr lang="en-GB" sz="2000" dirty="0">
                <a:solidFill>
                  <a:srgbClr val="222222"/>
                </a:solidFill>
                <a:effectLst/>
                <a:latin typeface="Times New Roman" panose="02020603050405020304" pitchFamily="18" charset="0"/>
                <a:cs typeface="Times New Roman" panose="02020603050405020304" pitchFamily="18" charset="0"/>
              </a:rPr>
              <a:t>if the learning rate is too large, during learning, it may miss to converge.</a:t>
            </a:r>
          </a:p>
          <a:p>
            <a:endParaRPr lang="en-IN" dirty="0"/>
          </a:p>
        </p:txBody>
      </p:sp>
      <p:sp>
        <p:nvSpPr>
          <p:cNvPr id="3" name="Date Placeholder 2">
            <a:extLst>
              <a:ext uri="{FF2B5EF4-FFF2-40B4-BE49-F238E27FC236}">
                <a16:creationId xmlns:a16="http://schemas.microsoft.com/office/drawing/2014/main" id="{726748A5-795B-D585-555B-4A75533192F3}"/>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A7D37A92-83DC-94AE-F1D4-1D1DB3419EC1}"/>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1DEA314B-4821-E34C-8CE3-A06F35C6D503}"/>
              </a:ext>
            </a:extLst>
          </p:cNvPr>
          <p:cNvSpPr>
            <a:spLocks noGrp="1"/>
          </p:cNvSpPr>
          <p:nvPr>
            <p:ph type="sldNum" sz="quarter" idx="12"/>
          </p:nvPr>
        </p:nvSpPr>
        <p:spPr/>
        <p:txBody>
          <a:bodyPr/>
          <a:lstStyle/>
          <a:p>
            <a:fld id="{F72F6FB3-BF21-4BAF-A9BB-16725962D6C0}" type="slidenum">
              <a:rPr lang="en-IN" altLang="en-US" smtClean="0"/>
              <a:pPr/>
              <a:t>27</a:t>
            </a:fld>
            <a:endParaRPr lang="en-IN" altLang="en-US"/>
          </a:p>
        </p:txBody>
      </p:sp>
      <p:sp>
        <p:nvSpPr>
          <p:cNvPr id="6" name="Title 5">
            <a:extLst>
              <a:ext uri="{FF2B5EF4-FFF2-40B4-BE49-F238E27FC236}">
                <a16:creationId xmlns:a16="http://schemas.microsoft.com/office/drawing/2014/main" id="{0A2D8BA9-F974-5F55-ABE7-5752B524BB7D}"/>
              </a:ext>
            </a:extLst>
          </p:cNvPr>
          <p:cNvSpPr>
            <a:spLocks noGrp="1"/>
          </p:cNvSpPr>
          <p:nvPr>
            <p:ph type="title"/>
          </p:nvPr>
        </p:nvSpPr>
        <p:spPr/>
        <p:txBody>
          <a:bodyPr/>
          <a:lstStyle/>
          <a:p>
            <a:r>
              <a:rPr lang="en-GB" sz="3200" b="1" dirty="0">
                <a:solidFill>
                  <a:srgbClr val="C00000"/>
                </a:solidFill>
              </a:rPr>
              <a:t>Learning rate</a:t>
            </a:r>
            <a:endParaRPr lang="en-IN" sz="3200" b="1" dirty="0">
              <a:solidFill>
                <a:srgbClr val="C00000"/>
              </a:solidFill>
            </a:endParaRPr>
          </a:p>
        </p:txBody>
      </p:sp>
    </p:spTree>
    <p:extLst>
      <p:ext uri="{BB962C8B-B14F-4D97-AF65-F5344CB8AC3E}">
        <p14:creationId xmlns:p14="http://schemas.microsoft.com/office/powerpoint/2010/main" val="1668268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7BA159-C1F9-F7DF-149C-44E3FED0F365}"/>
              </a:ext>
            </a:extLst>
          </p:cNvPr>
          <p:cNvSpPr>
            <a:spLocks noGrp="1"/>
          </p:cNvSpPr>
          <p:nvPr>
            <p:ph idx="1"/>
          </p:nvPr>
        </p:nvSpPr>
        <p:spPr>
          <a:xfrm>
            <a:off x="170481" y="1100380"/>
            <a:ext cx="11183319" cy="5757620"/>
          </a:xfrm>
        </p:spPr>
        <p:txBody>
          <a:bodyPr/>
          <a:lstStyle/>
          <a:p>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Gradient descent is an optimization algorithm </a:t>
            </a:r>
          </a:p>
          <a:p>
            <a:r>
              <a:rPr lang="en-IN" sz="20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It </a:t>
            </a: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is utilized to minimize the cost function used in various machine learning/Deep learning  algorithms  to update the parameters of the learning model.</a:t>
            </a:r>
          </a:p>
          <a:p>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In linear regression, these parameters are coefficients,  and  in the neural network, they are weights and bias</a:t>
            </a:r>
            <a:r>
              <a:rPr lang="en-GB" sz="2000" b="0" i="0" dirty="0">
                <a:solidFill>
                  <a:srgbClr val="202124"/>
                </a:solidFill>
                <a:effectLst/>
                <a:latin typeface="Times New Roman" panose="02020603050405020304" pitchFamily="18" charset="0"/>
                <a:cs typeface="Times New Roman" panose="02020603050405020304" pitchFamily="18" charset="0"/>
              </a:rPr>
              <a:t>.</a:t>
            </a:r>
          </a:p>
          <a:p>
            <a:r>
              <a:rPr lang="en-GB" sz="2000" dirty="0">
                <a:solidFill>
                  <a:srgbClr val="273239"/>
                </a:solidFill>
                <a:latin typeface="Times New Roman" panose="02020603050405020304" pitchFamily="18" charset="0"/>
                <a:cs typeface="Times New Roman" panose="02020603050405020304" pitchFamily="18" charset="0"/>
              </a:rPr>
              <a:t>Steps should be made in proportion to the  negative of the function gradient  (move away from  </a:t>
            </a:r>
          </a:p>
          <a:p>
            <a:pPr marL="0" indent="0">
              <a:buNone/>
            </a:pPr>
            <a:r>
              <a:rPr lang="en-GB" sz="2000" dirty="0">
                <a:solidFill>
                  <a:srgbClr val="273239"/>
                </a:solidFill>
                <a:latin typeface="Times New Roman" panose="02020603050405020304" pitchFamily="18" charset="0"/>
                <a:cs typeface="Times New Roman" panose="02020603050405020304" pitchFamily="18" charset="0"/>
              </a:rPr>
              <a:t>    the gradient) at the current point to find local minima.</a:t>
            </a:r>
          </a:p>
          <a:p>
            <a:r>
              <a:rPr lang="en-GB" sz="2000" dirty="0">
                <a:solidFill>
                  <a:srgbClr val="273239"/>
                </a:solidFill>
                <a:latin typeface="Times New Roman" panose="02020603050405020304" pitchFamily="18" charset="0"/>
                <a:cs typeface="Times New Roman" panose="02020603050405020304" pitchFamily="18" charset="0"/>
              </a:rPr>
              <a:t>G</a:t>
            </a:r>
            <a:r>
              <a:rPr lang="en-GB" sz="2000" b="0" i="0" dirty="0">
                <a:solidFill>
                  <a:srgbClr val="273239"/>
                </a:solidFill>
                <a:effectLst/>
                <a:latin typeface="Times New Roman" panose="02020603050405020304" pitchFamily="18" charset="0"/>
                <a:cs typeface="Times New Roman" panose="02020603050405020304" pitchFamily="18" charset="0"/>
              </a:rPr>
              <a:t>radient Ascent is the  procedure for approaching  </a:t>
            </a:r>
          </a:p>
          <a:p>
            <a:pPr marL="0" indent="0">
              <a:buNone/>
            </a:pPr>
            <a:r>
              <a:rPr lang="en-GB" sz="2000" dirty="0">
                <a:solidFill>
                  <a:srgbClr val="273239"/>
                </a:solidFill>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a local maximum of a function  by taking steps proportional </a:t>
            </a:r>
          </a:p>
          <a:p>
            <a:pPr marL="0" indent="0">
              <a:buNone/>
            </a:pPr>
            <a:r>
              <a:rPr lang="en-GB" sz="2000" b="0" i="0" dirty="0">
                <a:solidFill>
                  <a:srgbClr val="273239"/>
                </a:solidFill>
                <a:effectLst/>
                <a:latin typeface="Times New Roman" panose="02020603050405020304" pitchFamily="18" charset="0"/>
                <a:cs typeface="Times New Roman" panose="02020603050405020304" pitchFamily="18" charset="0"/>
              </a:rPr>
              <a:t>   to the positive of the gradient (moving towards </a:t>
            </a:r>
          </a:p>
          <a:p>
            <a:pPr marL="0" indent="0">
              <a:buNone/>
            </a:pPr>
            <a:r>
              <a:rPr lang="en-GB" sz="2000" dirty="0">
                <a:solidFill>
                  <a:srgbClr val="273239"/>
                </a:solidFill>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the gradient).</a:t>
            </a:r>
            <a:endParaRPr lang="en-IN" sz="20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19B297C-EF1C-686E-F035-D1563B67643D}"/>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B1B6381E-4D1E-83C1-266A-DE84322B8AB3}"/>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452C2CF0-112F-DEF7-BE8A-42CDC5FDDCD1}"/>
              </a:ext>
            </a:extLst>
          </p:cNvPr>
          <p:cNvSpPr>
            <a:spLocks noGrp="1"/>
          </p:cNvSpPr>
          <p:nvPr>
            <p:ph type="sldNum" sz="quarter" idx="12"/>
          </p:nvPr>
        </p:nvSpPr>
        <p:spPr/>
        <p:txBody>
          <a:bodyPr/>
          <a:lstStyle/>
          <a:p>
            <a:fld id="{F72F6FB3-BF21-4BAF-A9BB-16725962D6C0}" type="slidenum">
              <a:rPr lang="en-IN" altLang="en-US" smtClean="0"/>
              <a:pPr/>
              <a:t>28</a:t>
            </a:fld>
            <a:endParaRPr lang="en-IN" altLang="en-US"/>
          </a:p>
        </p:txBody>
      </p:sp>
      <p:sp>
        <p:nvSpPr>
          <p:cNvPr id="6" name="Title 5">
            <a:extLst>
              <a:ext uri="{FF2B5EF4-FFF2-40B4-BE49-F238E27FC236}">
                <a16:creationId xmlns:a16="http://schemas.microsoft.com/office/drawing/2014/main" id="{4F160AE6-1E2F-73B9-FDFA-05D5B527822E}"/>
              </a:ext>
            </a:extLst>
          </p:cNvPr>
          <p:cNvSpPr>
            <a:spLocks noGrp="1"/>
          </p:cNvSpPr>
          <p:nvPr>
            <p:ph type="title"/>
          </p:nvPr>
        </p:nvSpPr>
        <p:spPr>
          <a:xfrm>
            <a:off x="507569" y="120031"/>
            <a:ext cx="10515600" cy="957397"/>
          </a:xfrm>
        </p:spPr>
        <p:txBody>
          <a:bodyPr/>
          <a:lstStyle/>
          <a:p>
            <a:r>
              <a:rPr lang="en-GB" dirty="0">
                <a:solidFill>
                  <a:srgbClr val="FF0000"/>
                </a:solidFill>
              </a:rPr>
              <a:t>What is gradient decent</a:t>
            </a:r>
            <a:endParaRPr lang="en-IN" dirty="0">
              <a:solidFill>
                <a:srgbClr val="FF0000"/>
              </a:solidFill>
            </a:endParaRPr>
          </a:p>
        </p:txBody>
      </p:sp>
      <p:pic>
        <p:nvPicPr>
          <p:cNvPr id="8" name="Picture 7">
            <a:extLst>
              <a:ext uri="{FF2B5EF4-FFF2-40B4-BE49-F238E27FC236}">
                <a16:creationId xmlns:a16="http://schemas.microsoft.com/office/drawing/2014/main" id="{8DBC76B6-C257-A68D-65F0-5EB46193CE8B}"/>
              </a:ext>
            </a:extLst>
          </p:cNvPr>
          <p:cNvPicPr>
            <a:picLocks noChangeAspect="1"/>
          </p:cNvPicPr>
          <p:nvPr/>
        </p:nvPicPr>
        <p:blipFill>
          <a:blip r:embed="rId2"/>
          <a:stretch>
            <a:fillRect/>
          </a:stretch>
        </p:blipFill>
        <p:spPr>
          <a:xfrm>
            <a:off x="7340294" y="3488131"/>
            <a:ext cx="4763882" cy="2868219"/>
          </a:xfrm>
          <a:prstGeom prst="rect">
            <a:avLst/>
          </a:prstGeom>
        </p:spPr>
      </p:pic>
    </p:spTree>
    <p:extLst>
      <p:ext uri="{BB962C8B-B14F-4D97-AF65-F5344CB8AC3E}">
        <p14:creationId xmlns:p14="http://schemas.microsoft.com/office/powerpoint/2010/main" val="1721399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CD3B6F-99CF-7284-DB4C-438EBF663947}"/>
              </a:ext>
            </a:extLst>
          </p:cNvPr>
          <p:cNvSpPr>
            <a:spLocks noGrp="1"/>
          </p:cNvSpPr>
          <p:nvPr>
            <p:ph idx="1"/>
          </p:nvPr>
        </p:nvSpPr>
        <p:spPr/>
        <p:txBody>
          <a:bodyPr/>
          <a:lstStyle/>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repeat until convergence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w = w - (</a:t>
            </a:r>
            <a:r>
              <a:rPr lang="en-IN"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learning_rate</a:t>
            </a: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 (</a:t>
            </a:r>
            <a:r>
              <a:rPr lang="en-IN"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dJ</a:t>
            </a: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dw</a:t>
            </a: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b = b - (</a:t>
            </a:r>
            <a:r>
              <a:rPr lang="en-IN"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learning_rate</a:t>
            </a: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 (</a:t>
            </a:r>
            <a:r>
              <a:rPr lang="en-IN"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dJ</a:t>
            </a: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db</a:t>
            </a: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B3BC5437-2A7B-3739-EFDC-C85B419A92B6}"/>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2770CC19-6AB7-B5E2-B722-7B0123DAEF42}"/>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9D48849A-AB34-5F19-A6A8-12476E589217}"/>
              </a:ext>
            </a:extLst>
          </p:cNvPr>
          <p:cNvSpPr>
            <a:spLocks noGrp="1"/>
          </p:cNvSpPr>
          <p:nvPr>
            <p:ph type="sldNum" sz="quarter" idx="12"/>
          </p:nvPr>
        </p:nvSpPr>
        <p:spPr/>
        <p:txBody>
          <a:bodyPr/>
          <a:lstStyle/>
          <a:p>
            <a:fld id="{F72F6FB3-BF21-4BAF-A9BB-16725962D6C0}" type="slidenum">
              <a:rPr lang="en-IN" altLang="en-US" smtClean="0"/>
              <a:pPr/>
              <a:t>29</a:t>
            </a:fld>
            <a:endParaRPr lang="en-IN" altLang="en-US"/>
          </a:p>
        </p:txBody>
      </p:sp>
      <p:sp>
        <p:nvSpPr>
          <p:cNvPr id="6" name="Title 5">
            <a:extLst>
              <a:ext uri="{FF2B5EF4-FFF2-40B4-BE49-F238E27FC236}">
                <a16:creationId xmlns:a16="http://schemas.microsoft.com/office/drawing/2014/main" id="{3F1AFB78-3346-C93C-ECDD-CC5E18FC17F6}"/>
              </a:ext>
            </a:extLst>
          </p:cNvPr>
          <p:cNvSpPr>
            <a:spLocks noGrp="1"/>
          </p:cNvSpPr>
          <p:nvPr>
            <p:ph type="title"/>
          </p:nvPr>
        </p:nvSpPr>
        <p:spPr/>
        <p:txBody>
          <a:bodyPr/>
          <a:lstStyle/>
          <a:p>
            <a:r>
              <a:rPr lang="en-GB" dirty="0">
                <a:solidFill>
                  <a:srgbClr val="FF0000"/>
                </a:solidFill>
              </a:rPr>
              <a:t>Gradient decent algorithm</a:t>
            </a:r>
            <a:endParaRPr lang="en-IN" dirty="0">
              <a:solidFill>
                <a:srgbClr val="FF0000"/>
              </a:solidFill>
            </a:endParaRPr>
          </a:p>
        </p:txBody>
      </p:sp>
    </p:spTree>
    <p:extLst>
      <p:ext uri="{BB962C8B-B14F-4D97-AF65-F5344CB8AC3E}">
        <p14:creationId xmlns:p14="http://schemas.microsoft.com/office/powerpoint/2010/main" val="289082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264CE7-3F00-2EDB-0B7F-3A872D03DEF4}"/>
              </a:ext>
            </a:extLst>
          </p:cNvPr>
          <p:cNvSpPr>
            <a:spLocks noGrp="1"/>
          </p:cNvSpPr>
          <p:nvPr>
            <p:ph idx="1"/>
          </p:nvPr>
        </p:nvSpPr>
        <p:spPr/>
        <p:txBody>
          <a:bodyPr/>
          <a:lstStyle/>
          <a:p>
            <a:pPr marL="0" indent="0">
              <a:buNone/>
            </a:pPr>
            <a:r>
              <a:rPr lang="en-GB" dirty="0"/>
              <a:t> </a:t>
            </a:r>
          </a:p>
          <a:p>
            <a:pPr marL="0" indent="0">
              <a:buNone/>
            </a:pPr>
            <a:r>
              <a:rPr lang="en-GB" dirty="0"/>
              <a:t>The topics covered in the session are </a:t>
            </a:r>
          </a:p>
          <a:p>
            <a:pPr lvl="1"/>
            <a:r>
              <a:rPr lang="en-GB" dirty="0"/>
              <a:t>Surrogate Loss Functions </a:t>
            </a:r>
          </a:p>
          <a:p>
            <a:pPr lvl="1"/>
            <a:r>
              <a:rPr lang="en-GB" dirty="0"/>
              <a:t>Early Stopping</a:t>
            </a:r>
          </a:p>
        </p:txBody>
      </p:sp>
      <p:sp>
        <p:nvSpPr>
          <p:cNvPr id="3" name="Date Placeholder 2">
            <a:extLst>
              <a:ext uri="{FF2B5EF4-FFF2-40B4-BE49-F238E27FC236}">
                <a16:creationId xmlns:a16="http://schemas.microsoft.com/office/drawing/2014/main" id="{B73DA778-30E7-DAF0-8084-D17BD5126095}"/>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1502047F-F4A0-502B-88D1-F5DDEAE79947}"/>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124C637B-4489-7CEC-EE34-E347F56E97A4}"/>
              </a:ext>
            </a:extLst>
          </p:cNvPr>
          <p:cNvSpPr>
            <a:spLocks noGrp="1"/>
          </p:cNvSpPr>
          <p:nvPr>
            <p:ph type="sldNum" sz="quarter" idx="12"/>
          </p:nvPr>
        </p:nvSpPr>
        <p:spPr/>
        <p:txBody>
          <a:bodyPr/>
          <a:lstStyle/>
          <a:p>
            <a:fld id="{F72F6FB3-BF21-4BAF-A9BB-16725962D6C0}" type="slidenum">
              <a:rPr lang="en-IN" altLang="en-US" smtClean="0"/>
              <a:pPr/>
              <a:t>3</a:t>
            </a:fld>
            <a:endParaRPr lang="en-IN" altLang="en-US"/>
          </a:p>
        </p:txBody>
      </p:sp>
      <p:sp>
        <p:nvSpPr>
          <p:cNvPr id="7" name="Rounded Rectangle 17">
            <a:extLst>
              <a:ext uri="{FF2B5EF4-FFF2-40B4-BE49-F238E27FC236}">
                <a16:creationId xmlns:a16="http://schemas.microsoft.com/office/drawing/2014/main" id="{F2AD216A-C72D-5488-3006-23B88F52665B}"/>
              </a:ext>
            </a:extLst>
          </p:cNvPr>
          <p:cNvSpPr/>
          <p:nvPr/>
        </p:nvSpPr>
        <p:spPr>
          <a:xfrm>
            <a:off x="1554647" y="990125"/>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INTRODUCTION </a:t>
            </a:r>
          </a:p>
        </p:txBody>
      </p:sp>
    </p:spTree>
    <p:extLst>
      <p:ext uri="{BB962C8B-B14F-4D97-AF65-F5344CB8AC3E}">
        <p14:creationId xmlns:p14="http://schemas.microsoft.com/office/powerpoint/2010/main" val="91763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382CC0-446C-5B4C-2A83-BEFAA2B1A0BC}"/>
              </a:ext>
            </a:extLst>
          </p:cNvPr>
          <p:cNvSpPr>
            <a:spLocks noGrp="1"/>
          </p:cNvSpPr>
          <p:nvPr>
            <p:ph idx="1"/>
          </p:nvPr>
        </p:nvSpPr>
        <p:spPr>
          <a:xfrm>
            <a:off x="838200" y="1825624"/>
            <a:ext cx="10515600" cy="4967799"/>
          </a:xfrm>
        </p:spPr>
        <p:txBody>
          <a:bodyPr/>
          <a:lstStyle/>
          <a:p>
            <a:pPr marL="0" indent="0">
              <a:buNone/>
            </a:pPr>
            <a:r>
              <a:rPr lang="en-GB" b="0" i="0" dirty="0">
                <a:solidFill>
                  <a:srgbClr val="273239"/>
                </a:solidFill>
                <a:effectLst/>
                <a:latin typeface="urw-din"/>
              </a:rPr>
              <a:t>To implement a gradient descent algorithm </a:t>
            </a:r>
            <a:r>
              <a:rPr lang="en-GB" dirty="0">
                <a:solidFill>
                  <a:srgbClr val="273239"/>
                </a:solidFill>
                <a:latin typeface="urw-din"/>
              </a:rPr>
              <a:t>we require </a:t>
            </a:r>
            <a:endParaRPr lang="en-GB" b="0" i="0" dirty="0">
              <a:solidFill>
                <a:srgbClr val="273239"/>
              </a:solidFill>
              <a:effectLst/>
              <a:latin typeface="urw-din"/>
            </a:endParaRPr>
          </a:p>
          <a:p>
            <a:r>
              <a:rPr lang="en-GB" b="0" i="0" dirty="0">
                <a:solidFill>
                  <a:srgbClr val="273239"/>
                </a:solidFill>
                <a:effectLst/>
                <a:latin typeface="urw-din"/>
              </a:rPr>
              <a:t>a cost function that needs </a:t>
            </a:r>
            <a:r>
              <a:rPr lang="en-GB" dirty="0">
                <a:solidFill>
                  <a:srgbClr val="273239"/>
                </a:solidFill>
                <a:latin typeface="urw-din"/>
              </a:rPr>
              <a:t>to be </a:t>
            </a:r>
            <a:r>
              <a:rPr lang="en-GB" b="0" i="0" dirty="0">
                <a:solidFill>
                  <a:srgbClr val="273239"/>
                </a:solidFill>
                <a:effectLst/>
                <a:latin typeface="urw-din"/>
              </a:rPr>
              <a:t>minimized, </a:t>
            </a:r>
          </a:p>
          <a:p>
            <a:r>
              <a:rPr lang="en-GB" b="0" i="0" dirty="0">
                <a:solidFill>
                  <a:srgbClr val="273239"/>
                </a:solidFill>
                <a:effectLst/>
                <a:latin typeface="urw-din"/>
              </a:rPr>
              <a:t>the number of iterations, </a:t>
            </a:r>
          </a:p>
          <a:p>
            <a:r>
              <a:rPr lang="en-GB" b="0" i="0" dirty="0">
                <a:solidFill>
                  <a:srgbClr val="273239"/>
                </a:solidFill>
                <a:effectLst/>
                <a:latin typeface="urw-din"/>
              </a:rPr>
              <a:t>a learning rate to determine </a:t>
            </a:r>
          </a:p>
          <a:p>
            <a:r>
              <a:rPr lang="en-GB" b="0" i="0" dirty="0">
                <a:solidFill>
                  <a:srgbClr val="273239"/>
                </a:solidFill>
                <a:effectLst/>
                <a:latin typeface="urw-din"/>
              </a:rPr>
              <a:t>the step size at each iteration while moving towards the minimum</a:t>
            </a:r>
          </a:p>
          <a:p>
            <a:r>
              <a:rPr lang="en-GB" b="0" i="0" dirty="0">
                <a:solidFill>
                  <a:srgbClr val="273239"/>
                </a:solidFill>
                <a:effectLst/>
                <a:latin typeface="urw-din"/>
              </a:rPr>
              <a:t> partial derivates for weight &amp; bias to update the parameters at each iteration and a prediction function. </a:t>
            </a:r>
            <a:endParaRPr lang="en-GB" dirty="0">
              <a:highlight>
                <a:srgbClr val="FFFF00"/>
              </a:highlight>
            </a:endParaRPr>
          </a:p>
          <a:p>
            <a:endParaRPr lang="en-IN" dirty="0"/>
          </a:p>
        </p:txBody>
      </p:sp>
      <p:sp>
        <p:nvSpPr>
          <p:cNvPr id="3" name="Date Placeholder 2">
            <a:extLst>
              <a:ext uri="{FF2B5EF4-FFF2-40B4-BE49-F238E27FC236}">
                <a16:creationId xmlns:a16="http://schemas.microsoft.com/office/drawing/2014/main" id="{EB9EA418-DD27-DAB7-7AD2-6F679C766550}"/>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DAA1E625-9688-2496-E08B-17CC4E71EE7F}"/>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2D0026F8-1869-BC2B-7E61-49778FE9B850}"/>
              </a:ext>
            </a:extLst>
          </p:cNvPr>
          <p:cNvSpPr>
            <a:spLocks noGrp="1"/>
          </p:cNvSpPr>
          <p:nvPr>
            <p:ph type="sldNum" sz="quarter" idx="12"/>
          </p:nvPr>
        </p:nvSpPr>
        <p:spPr/>
        <p:txBody>
          <a:bodyPr/>
          <a:lstStyle/>
          <a:p>
            <a:fld id="{F72F6FB3-BF21-4BAF-A9BB-16725962D6C0}" type="slidenum">
              <a:rPr lang="en-IN" altLang="en-US" smtClean="0"/>
              <a:pPr/>
              <a:t>30</a:t>
            </a:fld>
            <a:endParaRPr lang="en-IN" altLang="en-US"/>
          </a:p>
        </p:txBody>
      </p:sp>
      <p:sp>
        <p:nvSpPr>
          <p:cNvPr id="6" name="Title 5">
            <a:extLst>
              <a:ext uri="{FF2B5EF4-FFF2-40B4-BE49-F238E27FC236}">
                <a16:creationId xmlns:a16="http://schemas.microsoft.com/office/drawing/2014/main" id="{24BF4936-D51E-E2E2-7887-E8FC44917573}"/>
              </a:ext>
            </a:extLst>
          </p:cNvPr>
          <p:cNvSpPr>
            <a:spLocks noGrp="1"/>
          </p:cNvSpPr>
          <p:nvPr>
            <p:ph type="title"/>
          </p:nvPr>
        </p:nvSpPr>
        <p:spPr/>
        <p:txBody>
          <a:bodyPr/>
          <a:lstStyle/>
          <a:p>
            <a:r>
              <a:rPr lang="en-GB" dirty="0">
                <a:solidFill>
                  <a:srgbClr val="FF0000"/>
                </a:solidFill>
              </a:rPr>
              <a:t>Parameters </a:t>
            </a:r>
            <a:r>
              <a:rPr lang="en-GB" dirty="0"/>
              <a:t>- </a:t>
            </a:r>
            <a:endParaRPr lang="en-IN" dirty="0"/>
          </a:p>
        </p:txBody>
      </p:sp>
    </p:spTree>
    <p:extLst>
      <p:ext uri="{BB962C8B-B14F-4D97-AF65-F5344CB8AC3E}">
        <p14:creationId xmlns:p14="http://schemas.microsoft.com/office/powerpoint/2010/main" val="247515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6C617F6-8957-3B4C-9EE2-4E890FFE7217}"/>
              </a:ext>
            </a:extLst>
          </p:cNvPr>
          <p:cNvSpPr>
            <a:spLocks noGrp="1" noChangeArrowheads="1"/>
          </p:cNvSpPr>
          <p:nvPr>
            <p:ph type="title"/>
          </p:nvPr>
        </p:nvSpPr>
        <p:spPr>
          <a:xfrm>
            <a:off x="1" y="38099"/>
            <a:ext cx="11938000" cy="1325563"/>
          </a:xfrm>
        </p:spPr>
        <p:txBody>
          <a:bodyPr/>
          <a:lstStyle/>
          <a:p>
            <a:r>
              <a:rPr lang="sv-SE" altLang="en-US" sz="3200" b="1" dirty="0">
                <a:solidFill>
                  <a:srgbClr val="C00000"/>
                </a:solidFill>
              </a:rPr>
              <a:t>Comparison Perceptron and Gradient Descent Rule</a:t>
            </a:r>
            <a:endParaRPr lang="en-US" altLang="en-US" sz="3200" b="1" dirty="0">
              <a:solidFill>
                <a:srgbClr val="C00000"/>
              </a:solidFill>
            </a:endParaRPr>
          </a:p>
        </p:txBody>
      </p:sp>
      <p:sp>
        <p:nvSpPr>
          <p:cNvPr id="4" name="Slide Number Placeholder 5">
            <a:extLst>
              <a:ext uri="{FF2B5EF4-FFF2-40B4-BE49-F238E27FC236}">
                <a16:creationId xmlns:a16="http://schemas.microsoft.com/office/drawing/2014/main" id="{52108217-1EA3-364A-B3FA-3F190DC87536}"/>
              </a:ext>
            </a:extLst>
          </p:cNvPr>
          <p:cNvSpPr>
            <a:spLocks noGrp="1"/>
          </p:cNvSpPr>
          <p:nvPr>
            <p:ph type="sldNum" sz="quarter" idx="12"/>
          </p:nvPr>
        </p:nvSpPr>
        <p:spPr/>
        <p:txBody>
          <a:bodyPr/>
          <a:lstStyle/>
          <a:p>
            <a:fld id="{9232EA1A-85F7-7C47-B102-A223F3140357}" type="slidenum">
              <a:rPr lang="en-US" altLang="en-US"/>
              <a:pPr/>
              <a:t>31</a:t>
            </a:fld>
            <a:endParaRPr lang="en-US" altLang="en-US"/>
          </a:p>
        </p:txBody>
      </p:sp>
      <p:sp>
        <p:nvSpPr>
          <p:cNvPr id="19459" name="Rectangle 3">
            <a:extLst>
              <a:ext uri="{FF2B5EF4-FFF2-40B4-BE49-F238E27FC236}">
                <a16:creationId xmlns:a16="http://schemas.microsoft.com/office/drawing/2014/main" id="{B9B576BD-88DB-1F43-9DF0-C0EC4F6179AA}"/>
              </a:ext>
            </a:extLst>
          </p:cNvPr>
          <p:cNvSpPr>
            <a:spLocks noGrp="1" noChangeArrowheads="1"/>
          </p:cNvSpPr>
          <p:nvPr>
            <p:ph type="body" idx="4294967295"/>
          </p:nvPr>
        </p:nvSpPr>
        <p:spPr>
          <a:xfrm>
            <a:off x="263235" y="1281546"/>
            <a:ext cx="11236037" cy="4759036"/>
          </a:xfrm>
        </p:spPr>
        <p:txBody>
          <a:bodyPr>
            <a:normAutofit/>
          </a:bodyPr>
          <a:lstStyle/>
          <a:p>
            <a:pPr>
              <a:lnSpc>
                <a:spcPct val="90000"/>
              </a:lnSpc>
              <a:buFont typeface="Wingdings" pitchFamily="2" charset="2"/>
              <a:buNone/>
            </a:pPr>
            <a:r>
              <a:rPr lang="sv-SE" altLang="en-US" sz="2400" dirty="0"/>
              <a:t>Perceptron learning rule guaranteed to succeed if</a:t>
            </a:r>
          </a:p>
          <a:p>
            <a:pPr>
              <a:lnSpc>
                <a:spcPct val="90000"/>
              </a:lnSpc>
            </a:pPr>
            <a:r>
              <a:rPr lang="sv-SE" altLang="en-US" sz="2400" dirty="0"/>
              <a:t>Training examples are linearly separable</a:t>
            </a:r>
          </a:p>
          <a:p>
            <a:pPr>
              <a:lnSpc>
                <a:spcPct val="90000"/>
              </a:lnSpc>
            </a:pPr>
            <a:r>
              <a:rPr lang="sv-SE" altLang="en-US" sz="2400" dirty="0"/>
              <a:t>Sufficiently small learning rate </a:t>
            </a:r>
            <a:r>
              <a:rPr lang="sv-SE" altLang="en-US" sz="2400" dirty="0">
                <a:sym typeface="Symbol" pitchFamily="2" charset="2"/>
              </a:rPr>
              <a:t></a:t>
            </a:r>
          </a:p>
          <a:p>
            <a:pPr>
              <a:lnSpc>
                <a:spcPct val="90000"/>
              </a:lnSpc>
              <a:buFont typeface="Wingdings" pitchFamily="2" charset="2"/>
              <a:buNone/>
            </a:pPr>
            <a:endParaRPr lang="sv-SE" altLang="en-US" sz="2400" dirty="0"/>
          </a:p>
          <a:p>
            <a:pPr>
              <a:lnSpc>
                <a:spcPct val="90000"/>
              </a:lnSpc>
              <a:buFont typeface="Wingdings" pitchFamily="2" charset="2"/>
              <a:buNone/>
            </a:pPr>
            <a:r>
              <a:rPr lang="sv-SE" altLang="en-US" sz="2400" dirty="0"/>
              <a:t>Linear unit training rules uses gradient descent</a:t>
            </a:r>
          </a:p>
          <a:p>
            <a:pPr>
              <a:lnSpc>
                <a:spcPct val="90000"/>
              </a:lnSpc>
            </a:pPr>
            <a:r>
              <a:rPr lang="sv-SE" altLang="en-US" sz="2400" dirty="0"/>
              <a:t>Guaranteed to converge to hypothesis with minimum squared error</a:t>
            </a:r>
          </a:p>
          <a:p>
            <a:pPr>
              <a:lnSpc>
                <a:spcPct val="90000"/>
              </a:lnSpc>
            </a:pPr>
            <a:r>
              <a:rPr lang="sv-SE" altLang="en-US" sz="2400" dirty="0"/>
              <a:t>Given sufficiently small learning rate </a:t>
            </a:r>
            <a:r>
              <a:rPr lang="sv-SE" altLang="en-US" sz="2400" dirty="0">
                <a:sym typeface="Symbol" pitchFamily="2" charset="2"/>
              </a:rPr>
              <a:t></a:t>
            </a:r>
          </a:p>
          <a:p>
            <a:pPr>
              <a:lnSpc>
                <a:spcPct val="90000"/>
              </a:lnSpc>
            </a:pPr>
            <a:r>
              <a:rPr lang="sv-SE" altLang="en-US" sz="2400" dirty="0">
                <a:sym typeface="Symbol" pitchFamily="2" charset="2"/>
              </a:rPr>
              <a:t>Even when training data contains noise</a:t>
            </a:r>
          </a:p>
          <a:p>
            <a:pPr>
              <a:lnSpc>
                <a:spcPct val="90000"/>
              </a:lnSpc>
            </a:pPr>
            <a:r>
              <a:rPr lang="sv-SE" altLang="en-US" sz="2400" dirty="0"/>
              <a:t>Even when training data not separable by H</a:t>
            </a:r>
          </a:p>
          <a:p>
            <a:pPr lvl="1">
              <a:lnSpc>
                <a:spcPct val="90000"/>
              </a:lnSpc>
            </a:pPr>
            <a:endParaRPr lang="en-US" altLang="en-US" sz="2000" dirty="0"/>
          </a:p>
        </p:txBody>
      </p:sp>
      <p:sp>
        <p:nvSpPr>
          <p:cNvPr id="5" name="Date Placeholder 4"/>
          <p:cNvSpPr>
            <a:spLocks noGrp="1"/>
          </p:cNvSpPr>
          <p:nvPr>
            <p:ph type="dt" sz="half" idx="10"/>
          </p:nvPr>
        </p:nvSpPr>
        <p:spPr/>
        <p:txBody>
          <a:bodyPr/>
          <a:lstStyle/>
          <a:p>
            <a:pPr>
              <a:defRPr/>
            </a:pPr>
            <a:fld id="{7941CA3F-62FC-4E48-BA7B-8E6453341342}" type="datetime1">
              <a:rPr lang="en-US" smtClean="0"/>
              <a:t>8/2/2025</a:t>
            </a:fld>
            <a:endParaRPr lang="en-US"/>
          </a:p>
        </p:txBody>
      </p:sp>
      <p:sp>
        <p:nvSpPr>
          <p:cNvPr id="6" name="Footer Placeholder 5"/>
          <p:cNvSpPr>
            <a:spLocks noGrp="1"/>
          </p:cNvSpPr>
          <p:nvPr>
            <p:ph type="ftr" sz="quarter" idx="11"/>
          </p:nvPr>
        </p:nvSpPr>
        <p:spPr/>
        <p:txBody>
          <a:bodyPr/>
          <a:lstStyle/>
          <a:p>
            <a:pPr>
              <a:defRPr/>
            </a:pPr>
            <a:r>
              <a:rPr lang="en-US"/>
              <a:t>Deep learning</a:t>
            </a:r>
          </a:p>
        </p:txBody>
      </p:sp>
    </p:spTree>
    <p:extLst>
      <p:ext uri="{BB962C8B-B14F-4D97-AF65-F5344CB8AC3E}">
        <p14:creationId xmlns:p14="http://schemas.microsoft.com/office/powerpoint/2010/main" val="620055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FCCCA1-FED8-5C62-C3D0-68F55F5E9744}"/>
              </a:ext>
            </a:extLst>
          </p:cNvPr>
          <p:cNvSpPr>
            <a:spLocks noGrp="1"/>
          </p:cNvSpPr>
          <p:nvPr>
            <p:ph type="title"/>
          </p:nvPr>
        </p:nvSpPr>
        <p:spPr/>
        <p:txBody>
          <a:bodyPr/>
          <a:lstStyle/>
          <a:p>
            <a:r>
              <a:rPr lang="en-GB" dirty="0">
                <a:solidFill>
                  <a:srgbClr val="FF0000"/>
                </a:solidFill>
              </a:rPr>
              <a:t>Example</a:t>
            </a:r>
            <a:r>
              <a:rPr lang="en-GB" dirty="0"/>
              <a:t>   </a:t>
            </a:r>
            <a:endParaRPr lang="en-IN" dirty="0"/>
          </a:p>
        </p:txBody>
      </p:sp>
      <p:sp>
        <p:nvSpPr>
          <p:cNvPr id="8" name="Text Placeholder 7">
            <a:extLst>
              <a:ext uri="{FF2B5EF4-FFF2-40B4-BE49-F238E27FC236}">
                <a16:creationId xmlns:a16="http://schemas.microsoft.com/office/drawing/2014/main" id="{F496164B-46F7-53EE-61B9-B5D9658AF90D}"/>
              </a:ext>
            </a:extLst>
          </p:cNvPr>
          <p:cNvSpPr>
            <a:spLocks noGrp="1"/>
          </p:cNvSpPr>
          <p:nvPr>
            <p:ph type="body" idx="1"/>
          </p:nvPr>
        </p:nvSpPr>
        <p:spPr/>
        <p:txBody>
          <a:bodyPr/>
          <a:lstStyle/>
          <a:p>
            <a:r>
              <a:rPr lang="en-GB" dirty="0"/>
              <a:t>Gradient function is </a:t>
            </a:r>
            <a:r>
              <a:rPr lang="en-GB" dirty="0">
                <a:sym typeface="Symbol" panose="05050102010706020507" pitchFamily="18" charset="2"/>
              </a:rPr>
              <a:t></a:t>
            </a:r>
            <a:r>
              <a:rPr lang="en-GB" baseline="30000" dirty="0"/>
              <a:t>2</a:t>
            </a:r>
            <a:endParaRPr lang="en-IN" dirty="0"/>
          </a:p>
        </p:txBody>
      </p:sp>
      <p:sp>
        <p:nvSpPr>
          <p:cNvPr id="9" name="Text Placeholder 8">
            <a:extLst>
              <a:ext uri="{FF2B5EF4-FFF2-40B4-BE49-F238E27FC236}">
                <a16:creationId xmlns:a16="http://schemas.microsoft.com/office/drawing/2014/main" id="{8A841E72-FDCE-4CBF-EBE4-CED04B401234}"/>
              </a:ext>
            </a:extLst>
          </p:cNvPr>
          <p:cNvSpPr>
            <a:spLocks noGrp="1"/>
          </p:cNvSpPr>
          <p:nvPr>
            <p:ph type="body" sz="quarter" idx="3"/>
          </p:nvPr>
        </p:nvSpPr>
        <p:spPr>
          <a:xfrm>
            <a:off x="5997575" y="1681163"/>
            <a:ext cx="5357813" cy="823912"/>
          </a:xfrm>
        </p:spPr>
        <p:txBody>
          <a:bodyPr/>
          <a:lstStyle/>
          <a:p>
            <a:r>
              <a:rPr lang="en-GB" dirty="0"/>
              <a:t>Find the local minima of this function </a:t>
            </a:r>
            <a:endParaRPr lang="en-IN" dirty="0"/>
          </a:p>
        </p:txBody>
      </p:sp>
      <p:sp>
        <p:nvSpPr>
          <p:cNvPr id="10" name="Content Placeholder 9">
            <a:extLst>
              <a:ext uri="{FF2B5EF4-FFF2-40B4-BE49-F238E27FC236}">
                <a16:creationId xmlns:a16="http://schemas.microsoft.com/office/drawing/2014/main" id="{368040A7-59AB-A11E-A812-71FC07FEE390}"/>
              </a:ext>
            </a:extLst>
          </p:cNvPr>
          <p:cNvSpPr>
            <a:spLocks noGrp="1"/>
          </p:cNvSpPr>
          <p:nvPr>
            <p:ph sz="quarter" idx="4"/>
          </p:nvPr>
        </p:nvSpPr>
        <p:spPr>
          <a:xfrm>
            <a:off x="5739539" y="2505075"/>
            <a:ext cx="5615849" cy="3684588"/>
          </a:xfrm>
        </p:spPr>
        <p:txBody>
          <a:bodyPr/>
          <a:lstStyle/>
          <a:p>
            <a:r>
              <a:rPr lang="en-GB" dirty="0"/>
              <a:t>Initializing   </a:t>
            </a:r>
            <a:r>
              <a:rPr lang="en-GB" dirty="0">
                <a:sym typeface="Symbol" panose="05050102010706020507" pitchFamily="18" charset="2"/>
              </a:rPr>
              <a:t> as 2</a:t>
            </a:r>
          </a:p>
          <a:p>
            <a:r>
              <a:rPr lang="en-GB" dirty="0" err="1">
                <a:sym typeface="Symbol" panose="05050102010706020507" pitchFamily="18" charset="2"/>
              </a:rPr>
              <a:t>Df</a:t>
            </a:r>
            <a:r>
              <a:rPr lang="en-GB" dirty="0">
                <a:sym typeface="Symbol" panose="05050102010706020507" pitchFamily="18" charset="2"/>
              </a:rPr>
              <a:t>/d</a:t>
            </a:r>
            <a:r>
              <a:rPr lang="en-GB" dirty="0"/>
              <a:t> </a:t>
            </a:r>
            <a:r>
              <a:rPr lang="en-GB" dirty="0">
                <a:sym typeface="Symbol" panose="05050102010706020507" pitchFamily="18" charset="2"/>
              </a:rPr>
              <a:t>= 2 ,</a:t>
            </a:r>
            <a:r>
              <a:rPr lang="en-IN" i="1" dirty="0"/>
              <a:t> learning rate = 0.01 </a:t>
            </a:r>
            <a:endParaRPr lang="en-GB" dirty="0">
              <a:sym typeface="Symbol" panose="05050102010706020507" pitchFamily="18" charset="2"/>
            </a:endParaRPr>
          </a:p>
          <a:p>
            <a:r>
              <a:rPr lang="en-IN" dirty="0"/>
              <a:t>perform 4 iterations of gradient descent </a:t>
            </a:r>
          </a:p>
        </p:txBody>
      </p:sp>
      <p:sp>
        <p:nvSpPr>
          <p:cNvPr id="3" name="Date Placeholder 2">
            <a:extLst>
              <a:ext uri="{FF2B5EF4-FFF2-40B4-BE49-F238E27FC236}">
                <a16:creationId xmlns:a16="http://schemas.microsoft.com/office/drawing/2014/main" id="{BE365FB9-1635-F587-1E8A-9A7B0245C281}"/>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7A817650-CB08-1872-34A6-F79A2C2D2FC0}"/>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87D97368-C825-380E-9668-02DE7D2A582C}"/>
              </a:ext>
            </a:extLst>
          </p:cNvPr>
          <p:cNvSpPr>
            <a:spLocks noGrp="1"/>
          </p:cNvSpPr>
          <p:nvPr>
            <p:ph type="sldNum" sz="quarter" idx="12"/>
          </p:nvPr>
        </p:nvSpPr>
        <p:spPr/>
        <p:txBody>
          <a:bodyPr/>
          <a:lstStyle/>
          <a:p>
            <a:fld id="{F72F6FB3-BF21-4BAF-A9BB-16725962D6C0}" type="slidenum">
              <a:rPr lang="en-IN" altLang="en-US" smtClean="0"/>
              <a:pPr/>
              <a:t>32</a:t>
            </a:fld>
            <a:endParaRPr lang="en-IN" altLang="en-US"/>
          </a:p>
        </p:txBody>
      </p:sp>
      <p:pic>
        <p:nvPicPr>
          <p:cNvPr id="12" name="Content Placeholder 11">
            <a:extLst>
              <a:ext uri="{FF2B5EF4-FFF2-40B4-BE49-F238E27FC236}">
                <a16:creationId xmlns:a16="http://schemas.microsoft.com/office/drawing/2014/main" id="{8ADCBDE8-29AF-6ED0-F578-4CBA41D96CFA}"/>
              </a:ext>
            </a:extLst>
          </p:cNvPr>
          <p:cNvPicPr>
            <a:picLocks noGrp="1" noChangeAspect="1"/>
          </p:cNvPicPr>
          <p:nvPr>
            <p:ph sz="half" idx="2"/>
          </p:nvPr>
        </p:nvPicPr>
        <p:blipFill>
          <a:blip r:embed="rId3"/>
          <a:stretch>
            <a:fillRect/>
          </a:stretch>
        </p:blipFill>
        <p:spPr>
          <a:xfrm>
            <a:off x="1090048" y="2714596"/>
            <a:ext cx="3889346" cy="2727100"/>
          </a:xfrm>
          <a:prstGeom prst="rect">
            <a:avLst/>
          </a:prstGeom>
        </p:spPr>
      </p:pic>
    </p:spTree>
    <p:extLst>
      <p:ext uri="{BB962C8B-B14F-4D97-AF65-F5344CB8AC3E}">
        <p14:creationId xmlns:p14="http://schemas.microsoft.com/office/powerpoint/2010/main" val="600345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DCF1C-31E4-8D0E-60FF-714CD6435393}"/>
              </a:ext>
            </a:extLst>
          </p:cNvPr>
          <p:cNvSpPr>
            <a:spLocks noGrp="1"/>
          </p:cNvSpPr>
          <p:nvPr>
            <p:ph idx="1"/>
          </p:nvPr>
        </p:nvSpPr>
        <p:spPr/>
        <p:txBody>
          <a:bodyPr/>
          <a:lstStyle/>
          <a:p>
            <a:pPr lvl="0"/>
            <a:r>
              <a:rPr lang="en-IN" dirty="0"/>
              <a:t>Gradient Descent uses the whole training data to update weight and bias. </a:t>
            </a:r>
          </a:p>
          <a:p>
            <a:pPr lvl="0"/>
            <a:r>
              <a:rPr lang="en-IN" dirty="0"/>
              <a:t>Suppose if we have millions of records then training becomes slow and computationally very expensive.</a:t>
            </a:r>
            <a:endParaRPr lang="en-US" dirty="0"/>
          </a:p>
          <a:p>
            <a:endParaRPr lang="en-IN" dirty="0"/>
          </a:p>
        </p:txBody>
      </p:sp>
      <p:sp>
        <p:nvSpPr>
          <p:cNvPr id="3" name="Date Placeholder 2">
            <a:extLst>
              <a:ext uri="{FF2B5EF4-FFF2-40B4-BE49-F238E27FC236}">
                <a16:creationId xmlns:a16="http://schemas.microsoft.com/office/drawing/2014/main" id="{D9968FE6-D206-0F03-5729-6D144659F3C9}"/>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7A74D410-50C1-085B-CA14-7B1943A24CF6}"/>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AF959C38-BF9F-7A6D-2730-E1C5B3B1B671}"/>
              </a:ext>
            </a:extLst>
          </p:cNvPr>
          <p:cNvSpPr>
            <a:spLocks noGrp="1"/>
          </p:cNvSpPr>
          <p:nvPr>
            <p:ph type="sldNum" sz="quarter" idx="12"/>
          </p:nvPr>
        </p:nvSpPr>
        <p:spPr/>
        <p:txBody>
          <a:bodyPr/>
          <a:lstStyle/>
          <a:p>
            <a:fld id="{F72F6FB3-BF21-4BAF-A9BB-16725962D6C0}" type="slidenum">
              <a:rPr lang="en-IN" altLang="en-US" smtClean="0"/>
              <a:pPr/>
              <a:t>33</a:t>
            </a:fld>
            <a:endParaRPr lang="en-IN" altLang="en-US"/>
          </a:p>
        </p:txBody>
      </p:sp>
      <p:sp>
        <p:nvSpPr>
          <p:cNvPr id="6" name="Title 5">
            <a:extLst>
              <a:ext uri="{FF2B5EF4-FFF2-40B4-BE49-F238E27FC236}">
                <a16:creationId xmlns:a16="http://schemas.microsoft.com/office/drawing/2014/main" id="{FC2B19AD-8CE8-754D-69A5-E196899808B4}"/>
              </a:ext>
            </a:extLst>
          </p:cNvPr>
          <p:cNvSpPr>
            <a:spLocks noGrp="1"/>
          </p:cNvSpPr>
          <p:nvPr>
            <p:ph type="title"/>
          </p:nvPr>
        </p:nvSpPr>
        <p:spPr/>
        <p:txBody>
          <a:bodyPr/>
          <a:lstStyle/>
          <a:p>
            <a:r>
              <a:rPr lang="en-GB" dirty="0">
                <a:solidFill>
                  <a:srgbClr val="FF0000"/>
                </a:solidFill>
              </a:rPr>
              <a:t>Drawbacks of gradient decent</a:t>
            </a:r>
            <a:endParaRPr lang="en-IN" dirty="0">
              <a:solidFill>
                <a:srgbClr val="FF0000"/>
              </a:solidFill>
            </a:endParaRPr>
          </a:p>
        </p:txBody>
      </p:sp>
    </p:spTree>
    <p:extLst>
      <p:ext uri="{BB962C8B-B14F-4D97-AF65-F5344CB8AC3E}">
        <p14:creationId xmlns:p14="http://schemas.microsoft.com/office/powerpoint/2010/main" val="2901473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Consider the following training set of m=4 training examples:</a:t>
            </a:r>
          </a:p>
          <a:p>
            <a:r>
              <a:rPr lang="en-US" dirty="0"/>
              <a:t>x	y</a:t>
            </a:r>
          </a:p>
          <a:p>
            <a:r>
              <a:rPr lang="en-US" dirty="0"/>
              <a:t>1	0.5</a:t>
            </a:r>
          </a:p>
          <a:p>
            <a:r>
              <a:rPr lang="en-US" dirty="0"/>
              <a:t>2	1</a:t>
            </a:r>
          </a:p>
          <a:p>
            <a:r>
              <a:rPr lang="en-US" dirty="0"/>
              <a:t>4	2</a:t>
            </a:r>
          </a:p>
          <a:p>
            <a:r>
              <a:rPr lang="en-US" dirty="0"/>
              <a:t>0	0</a:t>
            </a:r>
          </a:p>
          <a:p>
            <a:r>
              <a:rPr lang="en-US" dirty="0"/>
              <a:t>Consider the linear regression model </a:t>
            </a:r>
            <a:r>
              <a:rPr lang="en-US" dirty="0" err="1"/>
              <a:t>hθ</a:t>
            </a:r>
            <a:r>
              <a:rPr lang="en-US" dirty="0"/>
              <a:t>(x)=θ</a:t>
            </a:r>
            <a:r>
              <a:rPr lang="en-US" baseline="-25000" dirty="0"/>
              <a:t>0</a:t>
            </a:r>
            <a:r>
              <a:rPr lang="en-US" dirty="0"/>
              <a:t>+θ</a:t>
            </a:r>
            <a:r>
              <a:rPr lang="en-US" baseline="-25000" dirty="0"/>
              <a:t>1</a:t>
            </a:r>
            <a:r>
              <a:rPr lang="en-US" dirty="0"/>
              <a:t>x. What are the values of θ</a:t>
            </a:r>
            <a:r>
              <a:rPr lang="en-US" baseline="-25000" dirty="0"/>
              <a:t>0</a:t>
            </a:r>
            <a:r>
              <a:rPr lang="en-US" dirty="0"/>
              <a:t> and θ</a:t>
            </a:r>
            <a:r>
              <a:rPr lang="en-US" baseline="-25000" dirty="0"/>
              <a:t>1</a:t>
            </a:r>
            <a:r>
              <a:rPr lang="en-US" dirty="0"/>
              <a:t> that you would expect to obtain upon running gradient descent on this model? </a:t>
            </a:r>
          </a:p>
        </p:txBody>
      </p:sp>
      <p:sp>
        <p:nvSpPr>
          <p:cNvPr id="3" name="Date Placeholder 2"/>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p:cNvSpPr>
            <a:spLocks noGrp="1"/>
          </p:cNvSpPr>
          <p:nvPr>
            <p:ph type="ftr" sz="quarter" idx="11"/>
          </p:nvPr>
        </p:nvSpPr>
        <p:spPr/>
        <p:txBody>
          <a:bodyPr/>
          <a:lstStyle/>
          <a:p>
            <a:pPr>
              <a:defRPr/>
            </a:pPr>
            <a:r>
              <a:rPr lang="en-US"/>
              <a:t>Deep learning</a:t>
            </a:r>
          </a:p>
        </p:txBody>
      </p:sp>
      <p:sp>
        <p:nvSpPr>
          <p:cNvPr id="5" name="Slide Number Placeholder 4"/>
          <p:cNvSpPr>
            <a:spLocks noGrp="1"/>
          </p:cNvSpPr>
          <p:nvPr>
            <p:ph type="sldNum" sz="quarter" idx="12"/>
          </p:nvPr>
        </p:nvSpPr>
        <p:spPr/>
        <p:txBody>
          <a:bodyPr/>
          <a:lstStyle/>
          <a:p>
            <a:fld id="{F72F6FB3-BF21-4BAF-A9BB-16725962D6C0}" type="slidenum">
              <a:rPr lang="en-IN" altLang="en-US" smtClean="0"/>
              <a:pPr/>
              <a:t>34</a:t>
            </a:fld>
            <a:endParaRPr lang="en-IN" altLang="en-US"/>
          </a:p>
        </p:txBody>
      </p:sp>
      <p:sp>
        <p:nvSpPr>
          <p:cNvPr id="6" name="Title 5"/>
          <p:cNvSpPr>
            <a:spLocks noGrp="1"/>
          </p:cNvSpPr>
          <p:nvPr>
            <p:ph type="title"/>
          </p:nvPr>
        </p:nvSpPr>
        <p:spPr/>
        <p:txBody>
          <a:bodyPr/>
          <a:lstStyle/>
          <a:p>
            <a:r>
              <a:rPr lang="en-US" dirty="0">
                <a:solidFill>
                  <a:srgbClr val="FF0000"/>
                </a:solidFill>
              </a:rPr>
              <a:t>Problem</a:t>
            </a:r>
          </a:p>
        </p:txBody>
      </p:sp>
    </p:spTree>
    <p:extLst>
      <p:ext uri="{BB962C8B-B14F-4D97-AF65-F5344CB8AC3E}">
        <p14:creationId xmlns:p14="http://schemas.microsoft.com/office/powerpoint/2010/main" val="4081418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6A1087-3092-4832-120F-CBD5C9A5A72D}"/>
              </a:ext>
            </a:extLst>
          </p:cNvPr>
          <p:cNvSpPr>
            <a:spLocks noGrp="1"/>
          </p:cNvSpPr>
          <p:nvPr>
            <p:ph idx="1"/>
          </p:nvPr>
        </p:nvSpPr>
        <p:spPr/>
        <p:txBody>
          <a:bodyPr/>
          <a:lstStyle/>
          <a:p>
            <a:pPr algn="l">
              <a:buFont typeface="Arial" panose="020B0604020202020204" pitchFamily="34" charset="0"/>
              <a:buChar char="•"/>
            </a:pPr>
            <a:r>
              <a:rPr lang="en-GB" b="0" i="0" dirty="0">
                <a:effectLst/>
                <a:latin typeface="-apple-system"/>
              </a:rPr>
              <a:t>There are 3 types of sampling based algorithms </a:t>
            </a:r>
          </a:p>
          <a:p>
            <a:pPr algn="l">
              <a:buFont typeface="Arial" panose="020B0604020202020204" pitchFamily="34" charset="0"/>
              <a:buChar char="•"/>
            </a:pPr>
            <a:r>
              <a:rPr lang="en-GB" b="0" i="0" dirty="0">
                <a:effectLst/>
                <a:latin typeface="-apple-system"/>
              </a:rPr>
              <a:t>- </a:t>
            </a:r>
            <a:r>
              <a:rPr lang="en-GB" b="1" i="0" dirty="0">
                <a:effectLst/>
                <a:latin typeface="-apple-system"/>
              </a:rPr>
              <a:t>batch gradient descent (BGD)</a:t>
            </a:r>
            <a:r>
              <a:rPr lang="en-GB" b="0" i="0" dirty="0">
                <a:effectLst/>
                <a:latin typeface="-apple-system"/>
              </a:rPr>
              <a:t> -where the entire training set is used to make a single update, </a:t>
            </a:r>
          </a:p>
          <a:p>
            <a:pPr algn="l">
              <a:buFont typeface="Arial" panose="020B0604020202020204" pitchFamily="34" charset="0"/>
              <a:buChar char="•"/>
            </a:pPr>
            <a:r>
              <a:rPr lang="en-GB" b="1" i="0" dirty="0">
                <a:effectLst/>
                <a:latin typeface="-apple-system"/>
              </a:rPr>
              <a:t>stochastic gradient descent (SGD)</a:t>
            </a:r>
            <a:r>
              <a:rPr lang="en-GB" b="0" i="0" dirty="0">
                <a:effectLst/>
                <a:latin typeface="-apple-system"/>
              </a:rPr>
              <a:t> where a single example is used to make an update </a:t>
            </a:r>
          </a:p>
          <a:p>
            <a:pPr algn="l">
              <a:buFont typeface="Arial" panose="020B0604020202020204" pitchFamily="34" charset="0"/>
              <a:buChar char="•"/>
            </a:pPr>
            <a:r>
              <a:rPr lang="en-GB" b="0" i="0" dirty="0">
                <a:effectLst/>
                <a:latin typeface="-apple-system"/>
              </a:rPr>
              <a:t>and </a:t>
            </a:r>
            <a:r>
              <a:rPr lang="en-GB" b="1" i="0" dirty="0">
                <a:effectLst/>
                <a:latin typeface="-apple-system"/>
              </a:rPr>
              <a:t>mini-batch gradient descent (MBGD)</a:t>
            </a:r>
            <a:r>
              <a:rPr lang="en-GB" b="0" i="0" dirty="0">
                <a:effectLst/>
                <a:latin typeface="-apple-system"/>
              </a:rPr>
              <a:t> where a batch (not to be confused with BGD) of examples is randomly sampled from the entire training set and is used to make an update.</a:t>
            </a:r>
          </a:p>
          <a:p>
            <a:pPr algn="l">
              <a:buFont typeface="Arial" panose="020B0604020202020204" pitchFamily="34" charset="0"/>
              <a:buChar char="•"/>
            </a:pPr>
            <a:endParaRPr lang="en-GB" b="0" i="0" dirty="0">
              <a:effectLst/>
              <a:latin typeface="-apple-system"/>
            </a:endParaRPr>
          </a:p>
          <a:p>
            <a:endParaRPr lang="en-IN" dirty="0"/>
          </a:p>
        </p:txBody>
      </p:sp>
      <p:sp>
        <p:nvSpPr>
          <p:cNvPr id="3" name="Date Placeholder 2">
            <a:extLst>
              <a:ext uri="{FF2B5EF4-FFF2-40B4-BE49-F238E27FC236}">
                <a16:creationId xmlns:a16="http://schemas.microsoft.com/office/drawing/2014/main" id="{01F5C8E1-707E-ADC9-2AFD-765730128B78}"/>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21A16216-BBA6-6549-4328-3065647CB0F3}"/>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42036588-0B24-B77B-FFE1-84B77B774D15}"/>
              </a:ext>
            </a:extLst>
          </p:cNvPr>
          <p:cNvSpPr>
            <a:spLocks noGrp="1"/>
          </p:cNvSpPr>
          <p:nvPr>
            <p:ph type="sldNum" sz="quarter" idx="12"/>
          </p:nvPr>
        </p:nvSpPr>
        <p:spPr/>
        <p:txBody>
          <a:bodyPr/>
          <a:lstStyle/>
          <a:p>
            <a:fld id="{F72F6FB3-BF21-4BAF-A9BB-16725962D6C0}" type="slidenum">
              <a:rPr lang="en-IN" altLang="en-US" smtClean="0"/>
              <a:pPr/>
              <a:t>35</a:t>
            </a:fld>
            <a:endParaRPr lang="en-IN" altLang="en-US"/>
          </a:p>
        </p:txBody>
      </p:sp>
      <p:sp>
        <p:nvSpPr>
          <p:cNvPr id="6" name="Title 5">
            <a:extLst>
              <a:ext uri="{FF2B5EF4-FFF2-40B4-BE49-F238E27FC236}">
                <a16:creationId xmlns:a16="http://schemas.microsoft.com/office/drawing/2014/main" id="{5FDB2E4E-12FD-2046-56C7-15D0BF0B74AB}"/>
              </a:ext>
            </a:extLst>
          </p:cNvPr>
          <p:cNvSpPr>
            <a:spLocks noGrp="1"/>
          </p:cNvSpPr>
          <p:nvPr>
            <p:ph type="title"/>
          </p:nvPr>
        </p:nvSpPr>
        <p:spPr/>
        <p:txBody>
          <a:bodyPr/>
          <a:lstStyle/>
          <a:p>
            <a:r>
              <a:rPr lang="en-GB" dirty="0">
                <a:solidFill>
                  <a:srgbClr val="FF0000"/>
                </a:solidFill>
              </a:rPr>
              <a:t>Type of sampling based algorithms</a:t>
            </a:r>
            <a:endParaRPr lang="en-IN" dirty="0">
              <a:solidFill>
                <a:srgbClr val="FF0000"/>
              </a:solidFill>
            </a:endParaRPr>
          </a:p>
        </p:txBody>
      </p:sp>
    </p:spTree>
    <p:extLst>
      <p:ext uri="{BB962C8B-B14F-4D97-AF65-F5344CB8AC3E}">
        <p14:creationId xmlns:p14="http://schemas.microsoft.com/office/powerpoint/2010/main" val="2181631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43E28E-72AD-DB78-97EE-11EFD510FE10}"/>
              </a:ext>
            </a:extLst>
          </p:cNvPr>
          <p:cNvSpPr>
            <a:spLocks noGrp="1"/>
          </p:cNvSpPr>
          <p:nvPr>
            <p:ph idx="1"/>
          </p:nvPr>
        </p:nvSpPr>
        <p:spPr/>
        <p:txBody>
          <a:bodyPr/>
          <a:lstStyle/>
          <a:p>
            <a:pPr algn="just"/>
            <a:r>
              <a:rPr lang="en-GB" b="0" i="0" dirty="0">
                <a:solidFill>
                  <a:srgbClr val="333333"/>
                </a:solidFill>
                <a:effectLst/>
                <a:latin typeface="inter-regular"/>
              </a:rPr>
              <a:t>Batch gradient descent (BGD) is used to find the error for each point in the training set and update the model after evaluating all training examples. This procedure is known as the training epoch. In simple words, it is a greedy approach where we have to sum over all examples for each update.</a:t>
            </a:r>
          </a:p>
          <a:p>
            <a:pPr algn="just"/>
            <a:r>
              <a:rPr lang="en-GB" b="1" i="0" dirty="0">
                <a:solidFill>
                  <a:srgbClr val="333333"/>
                </a:solidFill>
                <a:effectLst/>
                <a:latin typeface="inter-bold"/>
              </a:rPr>
              <a:t>Advantages of Batch gradient descent:</a:t>
            </a:r>
            <a:endParaRPr lang="en-GB" b="0" i="0" dirty="0">
              <a:solidFill>
                <a:srgbClr val="333333"/>
              </a:solidFill>
              <a:effectLst/>
              <a:latin typeface="inter-regular"/>
            </a:endParaRPr>
          </a:p>
          <a:p>
            <a:pPr algn="just">
              <a:buFont typeface="Arial" panose="020B0604020202020204" pitchFamily="34" charset="0"/>
              <a:buChar char="•"/>
            </a:pPr>
            <a:r>
              <a:rPr lang="en-GB" b="0" i="0" dirty="0">
                <a:solidFill>
                  <a:srgbClr val="000000"/>
                </a:solidFill>
                <a:effectLst/>
                <a:latin typeface="inter-regular"/>
              </a:rPr>
              <a:t>It produces less noise in comparison to other gradient descent.</a:t>
            </a:r>
          </a:p>
          <a:p>
            <a:pPr algn="just">
              <a:buFont typeface="Arial" panose="020B0604020202020204" pitchFamily="34" charset="0"/>
              <a:buChar char="•"/>
            </a:pPr>
            <a:r>
              <a:rPr lang="en-GB" b="0" i="0" dirty="0">
                <a:solidFill>
                  <a:srgbClr val="000000"/>
                </a:solidFill>
                <a:effectLst/>
                <a:latin typeface="inter-regular"/>
              </a:rPr>
              <a:t>It produces stable gradient descent convergence.</a:t>
            </a:r>
          </a:p>
          <a:p>
            <a:pPr algn="just">
              <a:buFont typeface="Arial" panose="020B0604020202020204" pitchFamily="34" charset="0"/>
              <a:buChar char="•"/>
            </a:pPr>
            <a:r>
              <a:rPr lang="en-GB" b="0" i="0" dirty="0">
                <a:solidFill>
                  <a:srgbClr val="000000"/>
                </a:solidFill>
                <a:effectLst/>
                <a:latin typeface="inter-regular"/>
              </a:rPr>
              <a:t>It is Computationally efficient as all resources are used for all training samples.</a:t>
            </a:r>
          </a:p>
          <a:p>
            <a:endParaRPr lang="en-IN" dirty="0"/>
          </a:p>
        </p:txBody>
      </p:sp>
      <p:sp>
        <p:nvSpPr>
          <p:cNvPr id="3" name="Date Placeholder 2">
            <a:extLst>
              <a:ext uri="{FF2B5EF4-FFF2-40B4-BE49-F238E27FC236}">
                <a16:creationId xmlns:a16="http://schemas.microsoft.com/office/drawing/2014/main" id="{36545D8A-EA91-AB20-F91B-522981801F36}"/>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184EFEB0-B475-32C0-AEA5-C8AD4203137E}"/>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A74BEEC2-CBA2-ABA8-4BCB-78D971176318}"/>
              </a:ext>
            </a:extLst>
          </p:cNvPr>
          <p:cNvSpPr>
            <a:spLocks noGrp="1"/>
          </p:cNvSpPr>
          <p:nvPr>
            <p:ph type="sldNum" sz="quarter" idx="12"/>
          </p:nvPr>
        </p:nvSpPr>
        <p:spPr/>
        <p:txBody>
          <a:bodyPr/>
          <a:lstStyle/>
          <a:p>
            <a:fld id="{F72F6FB3-BF21-4BAF-A9BB-16725962D6C0}" type="slidenum">
              <a:rPr lang="en-IN" altLang="en-US" smtClean="0"/>
              <a:pPr/>
              <a:t>36</a:t>
            </a:fld>
            <a:endParaRPr lang="en-IN" altLang="en-US"/>
          </a:p>
        </p:txBody>
      </p:sp>
      <p:sp>
        <p:nvSpPr>
          <p:cNvPr id="6" name="Title 5">
            <a:extLst>
              <a:ext uri="{FF2B5EF4-FFF2-40B4-BE49-F238E27FC236}">
                <a16:creationId xmlns:a16="http://schemas.microsoft.com/office/drawing/2014/main" id="{F18EDF15-3423-E014-5E98-48AA5AB44501}"/>
              </a:ext>
            </a:extLst>
          </p:cNvPr>
          <p:cNvSpPr>
            <a:spLocks noGrp="1"/>
          </p:cNvSpPr>
          <p:nvPr>
            <p:ph type="title"/>
          </p:nvPr>
        </p:nvSpPr>
        <p:spPr/>
        <p:txBody>
          <a:bodyPr/>
          <a:lstStyle/>
          <a:p>
            <a:r>
              <a:rPr lang="en-GB" dirty="0">
                <a:solidFill>
                  <a:srgbClr val="FF0000"/>
                </a:solidFill>
                <a:latin typeface="erdana"/>
              </a:rPr>
              <a:t>Batch Gradient Descent</a:t>
            </a:r>
            <a:endParaRPr lang="en-IN" dirty="0">
              <a:solidFill>
                <a:srgbClr val="FF0000"/>
              </a:solidFill>
            </a:endParaRPr>
          </a:p>
        </p:txBody>
      </p:sp>
    </p:spTree>
    <p:extLst>
      <p:ext uri="{BB962C8B-B14F-4D97-AF65-F5344CB8AC3E}">
        <p14:creationId xmlns:p14="http://schemas.microsoft.com/office/powerpoint/2010/main" val="3217878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2628D8-60C3-DB9C-FFEE-BEF575EE9497}"/>
              </a:ext>
            </a:extLst>
          </p:cNvPr>
          <p:cNvSpPr>
            <a:spLocks noGrp="1"/>
          </p:cNvSpPr>
          <p:nvPr>
            <p:ph idx="1"/>
          </p:nvPr>
        </p:nvSpPr>
        <p:spPr/>
        <p:txBody>
          <a:bodyPr/>
          <a:lstStyle/>
          <a:p>
            <a:pPr marL="0" indent="0" algn="l">
              <a:buNone/>
            </a:pPr>
            <a:r>
              <a:rPr lang="en-GB" b="0" i="0" dirty="0">
                <a:solidFill>
                  <a:srgbClr val="292929"/>
                </a:solidFill>
                <a:effectLst/>
                <a:latin typeface="source-serif-pro"/>
              </a:rPr>
              <a:t>Optimization process has challenges </a:t>
            </a:r>
            <a:r>
              <a:rPr lang="en-GB" dirty="0">
                <a:solidFill>
                  <a:srgbClr val="292929"/>
                </a:solidFill>
                <a:latin typeface="source-serif-pro"/>
              </a:rPr>
              <a:t>like</a:t>
            </a:r>
          </a:p>
          <a:p>
            <a:pPr lvl="1"/>
            <a:r>
              <a:rPr lang="en-GB" b="0" i="0" dirty="0">
                <a:solidFill>
                  <a:srgbClr val="292929"/>
                </a:solidFill>
                <a:effectLst/>
                <a:latin typeface="source-serif-pro"/>
              </a:rPr>
              <a:t>Local minima</a:t>
            </a:r>
          </a:p>
          <a:p>
            <a:pPr lvl="1"/>
            <a:r>
              <a:rPr lang="en-GB" b="1" i="0" dirty="0">
                <a:effectLst/>
                <a:latin typeface="-apple-system"/>
              </a:rPr>
              <a:t>Plateaus, Saddle Points and Other Flat Regions</a:t>
            </a:r>
          </a:p>
          <a:p>
            <a:pPr lvl="1"/>
            <a:r>
              <a:rPr lang="en-GB" b="1" i="0" dirty="0">
                <a:effectLst/>
                <a:latin typeface="-apple-system"/>
              </a:rPr>
              <a:t>Cliffs  and</a:t>
            </a:r>
          </a:p>
          <a:p>
            <a:pPr lvl="1"/>
            <a:r>
              <a:rPr lang="en-GB" b="1" i="0" dirty="0">
                <a:effectLst/>
                <a:latin typeface="-apple-system"/>
              </a:rPr>
              <a:t>Exploding Gradients</a:t>
            </a:r>
          </a:p>
          <a:p>
            <a:pPr lvl="1"/>
            <a:r>
              <a:rPr lang="en-GB" i="0" dirty="0">
                <a:solidFill>
                  <a:srgbClr val="000000"/>
                </a:solidFill>
                <a:effectLst/>
                <a:latin typeface="ff3"/>
              </a:rPr>
              <a:t>ill-conditioning</a:t>
            </a:r>
          </a:p>
          <a:p>
            <a:r>
              <a:rPr lang="en-GB" dirty="0">
                <a:solidFill>
                  <a:srgbClr val="000000"/>
                </a:solidFill>
                <a:latin typeface="ff3"/>
              </a:rPr>
              <a:t>Gradient decent is one of the optimization algorithm</a:t>
            </a:r>
            <a:endParaRPr lang="en-GB" dirty="0">
              <a:solidFill>
                <a:srgbClr val="292929"/>
              </a:solidFill>
              <a:latin typeface="source-serif-pro"/>
            </a:endParaRPr>
          </a:p>
          <a:p>
            <a:endParaRPr lang="en-IN" dirty="0"/>
          </a:p>
        </p:txBody>
      </p:sp>
      <p:sp>
        <p:nvSpPr>
          <p:cNvPr id="3" name="Date Placeholder 2">
            <a:extLst>
              <a:ext uri="{FF2B5EF4-FFF2-40B4-BE49-F238E27FC236}">
                <a16:creationId xmlns:a16="http://schemas.microsoft.com/office/drawing/2014/main" id="{850765A8-6DF6-93AB-EB4E-6B3E058988DC}"/>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01BDBEB3-89AE-DA0C-D4DD-5FF6ECB437E2}"/>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F3A7CC90-F870-E740-7642-47422B6F1926}"/>
              </a:ext>
            </a:extLst>
          </p:cNvPr>
          <p:cNvSpPr>
            <a:spLocks noGrp="1"/>
          </p:cNvSpPr>
          <p:nvPr>
            <p:ph type="sldNum" sz="quarter" idx="12"/>
          </p:nvPr>
        </p:nvSpPr>
        <p:spPr/>
        <p:txBody>
          <a:bodyPr/>
          <a:lstStyle/>
          <a:p>
            <a:fld id="{F72F6FB3-BF21-4BAF-A9BB-16725962D6C0}" type="slidenum">
              <a:rPr lang="en-IN" altLang="en-US" smtClean="0"/>
              <a:pPr/>
              <a:t>37</a:t>
            </a:fld>
            <a:endParaRPr lang="en-IN" altLang="en-US"/>
          </a:p>
        </p:txBody>
      </p:sp>
      <p:sp>
        <p:nvSpPr>
          <p:cNvPr id="6" name="Title 5">
            <a:extLst>
              <a:ext uri="{FF2B5EF4-FFF2-40B4-BE49-F238E27FC236}">
                <a16:creationId xmlns:a16="http://schemas.microsoft.com/office/drawing/2014/main" id="{E81AFAD5-8D76-BD0A-A63E-5BFFE9855573}"/>
              </a:ext>
            </a:extLst>
          </p:cNvPr>
          <p:cNvSpPr>
            <a:spLocks noGrp="1"/>
          </p:cNvSpPr>
          <p:nvPr>
            <p:ph type="title"/>
          </p:nvPr>
        </p:nvSpPr>
        <p:spPr/>
        <p:txBody>
          <a:bodyPr/>
          <a:lstStyle/>
          <a:p>
            <a:r>
              <a:rPr lang="en-GB" b="1" i="0" dirty="0">
                <a:solidFill>
                  <a:srgbClr val="FF0000"/>
                </a:solidFill>
                <a:effectLst/>
                <a:latin typeface="sohne"/>
              </a:rPr>
              <a:t>Summary</a:t>
            </a:r>
            <a:endParaRPr lang="en-IN" dirty="0"/>
          </a:p>
        </p:txBody>
      </p:sp>
    </p:spTree>
    <p:extLst>
      <p:ext uri="{BB962C8B-B14F-4D97-AF65-F5344CB8AC3E}">
        <p14:creationId xmlns:p14="http://schemas.microsoft.com/office/powerpoint/2010/main" val="368957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7" name="Google Shape;502;p17">
            <a:extLst>
              <a:ext uri="{FF2B5EF4-FFF2-40B4-BE49-F238E27FC236}">
                <a16:creationId xmlns:a16="http://schemas.microsoft.com/office/drawing/2014/main" id="{AE3D0AA7-0A5F-7BD6-7BC7-1D38F326B8B4}"/>
              </a:ext>
            </a:extLst>
          </p:cNvPr>
          <p:cNvSpPr/>
          <p:nvPr/>
        </p:nvSpPr>
        <p:spPr>
          <a:xfrm>
            <a:off x="1009895" y="109315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endParaRPr lang="en-IN" dirty="0"/>
          </a:p>
          <a:p>
            <a:r>
              <a:rPr lang="en-US" dirty="0"/>
              <a:t> </a:t>
            </a:r>
            <a:r>
              <a:rPr lang="en-US" dirty="0">
                <a:solidFill>
                  <a:schemeClr val="bg1"/>
                </a:solidFill>
              </a:rPr>
              <a:t>True or False : </a:t>
            </a:r>
            <a:r>
              <a:rPr lang="en-US" b="1" dirty="0">
                <a:solidFill>
                  <a:schemeClr val="bg1"/>
                </a:solidFill>
              </a:rPr>
              <a:t>Gradient Descent is an </a:t>
            </a:r>
            <a:r>
              <a:rPr lang="en-US" b="1" dirty="0" err="1">
                <a:solidFill>
                  <a:schemeClr val="bg1"/>
                </a:solidFill>
              </a:rPr>
              <a:t>optimisation</a:t>
            </a:r>
            <a:r>
              <a:rPr lang="en-US" b="1" dirty="0">
                <a:solidFill>
                  <a:schemeClr val="bg1"/>
                </a:solidFill>
              </a:rPr>
              <a:t> problem</a:t>
            </a:r>
          </a:p>
          <a:p>
            <a:br>
              <a:rPr lang="en-US" dirty="0">
                <a:solidFill>
                  <a:schemeClr val="bg1"/>
                </a:solidFill>
              </a:rPr>
            </a:b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3" name="Google Shape;502;p17">
            <a:extLst>
              <a:ext uri="{FF2B5EF4-FFF2-40B4-BE49-F238E27FC236}">
                <a16:creationId xmlns:a16="http://schemas.microsoft.com/office/drawing/2014/main" id="{BB41B87C-BE5F-4BF2-531D-57DC21D1A451}"/>
              </a:ext>
            </a:extLst>
          </p:cNvPr>
          <p:cNvSpPr/>
          <p:nvPr/>
        </p:nvSpPr>
        <p:spPr>
          <a:xfrm>
            <a:off x="995362" y="2083847"/>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r>
              <a:rPr lang="en-US" sz="1600" dirty="0"/>
              <a:t> </a:t>
            </a:r>
            <a:r>
              <a:rPr lang="en-US" sz="1600" b="1" dirty="0">
                <a:solidFill>
                  <a:schemeClr val="bg1"/>
                </a:solidFill>
              </a:rPr>
              <a:t>Which of the following is not the a variant of Gradient Descent</a:t>
            </a: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 name="Google Shape;502;p17">
            <a:extLst>
              <a:ext uri="{FF2B5EF4-FFF2-40B4-BE49-F238E27FC236}">
                <a16:creationId xmlns:a16="http://schemas.microsoft.com/office/drawing/2014/main" id="{AF6C33F9-A185-D798-B1C5-7FDD8434789A}"/>
              </a:ext>
            </a:extLst>
          </p:cNvPr>
          <p:cNvSpPr/>
          <p:nvPr/>
        </p:nvSpPr>
        <p:spPr>
          <a:xfrm>
            <a:off x="1078275" y="5062360"/>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a:spcBef>
                <a:spcPts val="0"/>
              </a:spcBef>
              <a:spcAft>
                <a:spcPts val="0"/>
              </a:spcAft>
            </a:pPr>
            <a:r>
              <a:rPr lang="en-GB" sz="1600" dirty="0">
                <a:solidFill>
                  <a:schemeClr val="bg1"/>
                </a:solidFill>
                <a:latin typeface="Poppins" panose="00000500000000000000" pitchFamily="2" charset="0"/>
                <a:ea typeface="Calibri"/>
                <a:cs typeface="Poppins" panose="00000500000000000000" pitchFamily="2" charset="0"/>
                <a:sym typeface="Calibri"/>
              </a:rPr>
              <a:t>3. </a:t>
            </a:r>
            <a:r>
              <a:rPr lang="en-US" sz="1600" dirty="0">
                <a:solidFill>
                  <a:schemeClr val="bg1"/>
                </a:solidFill>
              </a:rPr>
              <a:t>Learning rate is a hyper parameter in Gradient Descent used to update the parameters in the </a:t>
            </a:r>
            <a:r>
              <a:rPr lang="en-US" sz="1600" dirty="0" err="1">
                <a:solidFill>
                  <a:schemeClr val="bg1"/>
                </a:solidFill>
              </a:rPr>
              <a:t>optimisation</a:t>
            </a:r>
            <a:r>
              <a:rPr lang="en-US" sz="1600" dirty="0">
                <a:solidFill>
                  <a:schemeClr val="bg1"/>
                </a:solidFill>
              </a:rPr>
              <a:t> problem    True /False</a:t>
            </a:r>
            <a:endParaRPr lang="en-IN" sz="1600" dirty="0">
              <a:solidFill>
                <a:schemeClr val="bg1"/>
              </a:solidFill>
            </a:endParaRPr>
          </a:p>
          <a:p>
            <a:pPr marR="0" lvl="0" rtl="0">
              <a:spcBef>
                <a:spcPts val="0"/>
              </a:spcBef>
              <a:spcAft>
                <a:spcPts val="0"/>
              </a:spcAft>
            </a:pP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3" name="Rectangle 2"/>
          <p:cNvSpPr/>
          <p:nvPr/>
        </p:nvSpPr>
        <p:spPr>
          <a:xfrm>
            <a:off x="1466302" y="2871340"/>
            <a:ext cx="5753364" cy="1200329"/>
          </a:xfrm>
          <a:prstGeom prst="rect">
            <a:avLst/>
          </a:prstGeom>
        </p:spPr>
        <p:txBody>
          <a:bodyPr wrap="square">
            <a:spAutoFit/>
          </a:bodyPr>
          <a:lstStyle/>
          <a:p>
            <a:pPr marL="342900" indent="-342900">
              <a:buFont typeface="+mj-lt"/>
              <a:buAutoNum type="alphaUcPeriod"/>
            </a:pPr>
            <a:r>
              <a:rPr lang="en-US" dirty="0"/>
              <a:t>Vanilla</a:t>
            </a:r>
          </a:p>
          <a:p>
            <a:pPr marL="342900" indent="-342900">
              <a:buFont typeface="+mj-lt"/>
              <a:buAutoNum type="alphaUcPeriod"/>
            </a:pPr>
            <a:r>
              <a:rPr lang="en-US" dirty="0"/>
              <a:t>ADAGRAD</a:t>
            </a:r>
          </a:p>
          <a:p>
            <a:pPr marL="342900" indent="-342900">
              <a:buFont typeface="+mj-lt"/>
              <a:buAutoNum type="alphaUcPeriod"/>
            </a:pPr>
            <a:r>
              <a:rPr lang="en-US" dirty="0"/>
              <a:t>ADAM</a:t>
            </a:r>
          </a:p>
          <a:p>
            <a:pPr marL="342900" indent="-342900">
              <a:buFont typeface="+mj-lt"/>
              <a:buAutoNum type="alphaUcPeriod"/>
            </a:pPr>
            <a:r>
              <a:rPr lang="en-US" dirty="0"/>
              <a:t>None of the above</a:t>
            </a:r>
          </a:p>
        </p:txBody>
      </p:sp>
    </p:spTree>
    <p:extLst>
      <p:ext uri="{BB962C8B-B14F-4D97-AF65-F5344CB8AC3E}">
        <p14:creationId xmlns:p14="http://schemas.microsoft.com/office/powerpoint/2010/main" val="2835389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3" grpId="0" animBg="1"/>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a:xfrm>
            <a:off x="554182" y="1288473"/>
            <a:ext cx="10793268" cy="4801178"/>
          </a:xfrm>
        </p:spPr>
        <p:txBody>
          <a:bodyPr/>
          <a:lstStyle/>
          <a:p>
            <a:pPr marL="457200" indent="-457200">
              <a:buFont typeface="+mj-lt"/>
              <a:buAutoNum type="arabicPeriod"/>
            </a:pPr>
            <a:r>
              <a:rPr lang="en-US" dirty="0">
                <a:solidFill>
                  <a:schemeClr val="tx1"/>
                </a:solidFill>
              </a:rPr>
              <a:t>Define Gradient Descent?</a:t>
            </a:r>
          </a:p>
          <a:p>
            <a:pPr marL="457200" indent="-457200">
              <a:buFont typeface="+mj-lt"/>
              <a:buAutoNum type="arabicPeriod"/>
            </a:pPr>
            <a:r>
              <a:rPr lang="en-US" dirty="0">
                <a:solidFill>
                  <a:schemeClr val="tx1"/>
                </a:solidFill>
              </a:rPr>
              <a:t>Solve the second order Gradient decent for the function 4x</a:t>
            </a:r>
            <a:r>
              <a:rPr lang="en-US" baseline="30000" dirty="0">
                <a:solidFill>
                  <a:schemeClr val="tx1"/>
                </a:solidFill>
              </a:rPr>
              <a:t>2</a:t>
            </a:r>
            <a:r>
              <a:rPr lang="en-US" dirty="0">
                <a:solidFill>
                  <a:schemeClr val="tx1"/>
                </a:solidFill>
              </a:rPr>
              <a:t>+2x+2</a:t>
            </a:r>
          </a:p>
          <a:p>
            <a:pPr marL="457200" indent="-457200">
              <a:buFont typeface="+mj-lt"/>
              <a:buAutoNum type="arabicPeriod"/>
            </a:pPr>
            <a:r>
              <a:rPr lang="en-US" dirty="0">
                <a:solidFill>
                  <a:schemeClr val="tx1"/>
                </a:solidFill>
              </a:rPr>
              <a:t>If the learning rate is too small, then gradient descent may take a very long time to converge.  Justify</a:t>
            </a:r>
          </a:p>
          <a:p>
            <a:r>
              <a:rPr lang="en-GB" b="0" i="0" dirty="0">
                <a:solidFill>
                  <a:srgbClr val="000000"/>
                </a:solidFill>
                <a:effectLst/>
                <a:latin typeface="Helvetica Neue"/>
              </a:rPr>
              <a:t>4. How do you overcome the optimization challenges in neural network</a:t>
            </a:r>
          </a:p>
          <a:p>
            <a:pPr marL="342900" indent="-342900">
              <a:buFont typeface="Arial" panose="020B0604020202020204" pitchFamily="34" charset="0"/>
              <a:buChar char="•"/>
            </a:pPr>
            <a:endParaRPr lang="en-US" dirty="0">
              <a:solidFill>
                <a:schemeClr val="tx1"/>
              </a:solidFill>
            </a:endParaRPr>
          </a:p>
          <a:p>
            <a:pPr>
              <a:buFont typeface="Arial" pitchFamily="34" charset="0"/>
              <a:buChar char="•"/>
            </a:pPr>
            <a:endParaRPr lang="en-US" dirty="0">
              <a:solidFill>
                <a:schemeClr val="tx1"/>
              </a:solidFill>
            </a:endParaRPr>
          </a:p>
          <a:p>
            <a:pPr marL="457200" indent="-457200">
              <a:buFont typeface="+mj-lt"/>
              <a:buAutoNum type="arabicPeriod"/>
            </a:pPr>
            <a:endParaRPr lang="en-US" dirty="0">
              <a:solidFill>
                <a:schemeClr val="tx1"/>
              </a:solidFill>
            </a:endParaRPr>
          </a:p>
          <a:p>
            <a:pPr>
              <a:buFont typeface="Arial" pitchFamily="34" charset="0"/>
              <a:buChar char="•"/>
            </a:pPr>
            <a:endParaRPr lang="en-US" dirty="0">
              <a:solidFill>
                <a:schemeClr val="tx1"/>
              </a:solidFill>
            </a:endParaRPr>
          </a:p>
          <a:p>
            <a:endParaRPr lang="en-US" dirty="0"/>
          </a:p>
        </p:txBody>
      </p:sp>
      <p:sp>
        <p:nvSpPr>
          <p:cNvPr id="3" name="Date Placeholder 2"/>
          <p:cNvSpPr>
            <a:spLocks noGrp="1"/>
          </p:cNvSpPr>
          <p:nvPr>
            <p:ph type="dt" sz="half" idx="10"/>
          </p:nvPr>
        </p:nvSpPr>
        <p:spPr/>
        <p:txBody>
          <a:bodyPr/>
          <a:lstStyle/>
          <a:p>
            <a:fld id="{9FE2D161-B892-479D-A003-8FCF4A49FB71}" type="datetime1">
              <a:rPr lang="en-US" smtClean="0"/>
              <a:pPr/>
              <a:t>8/2/2025</a:t>
            </a:fld>
            <a:endParaRPr lang="en-US"/>
          </a:p>
        </p:txBody>
      </p:sp>
      <p:sp>
        <p:nvSpPr>
          <p:cNvPr id="4" name="Footer Placeholder 3"/>
          <p:cNvSpPr>
            <a:spLocks noGrp="1"/>
          </p:cNvSpPr>
          <p:nvPr>
            <p:ph type="ftr" sz="quarter" idx="11"/>
          </p:nvPr>
        </p:nvSpPr>
        <p:spPr/>
        <p:txBody>
          <a:bodyPr/>
          <a:lstStyle/>
          <a:p>
            <a:r>
              <a:rPr lang="en-US"/>
              <a:t>Deep learning</a:t>
            </a:r>
          </a:p>
        </p:txBody>
      </p:sp>
      <p:sp>
        <p:nvSpPr>
          <p:cNvPr id="5" name="Slide Number Placeholder 4"/>
          <p:cNvSpPr>
            <a:spLocks noGrp="1"/>
          </p:cNvSpPr>
          <p:nvPr>
            <p:ph type="sldNum" sz="quarter" idx="12"/>
          </p:nvPr>
        </p:nvSpPr>
        <p:spPr/>
        <p:txBody>
          <a:bodyPr/>
          <a:lstStyle/>
          <a:p>
            <a:fld id="{943DE3D9-547B-48C8-AECD-0F5196EAB393}" type="slidenum">
              <a:rPr lang="en-US" smtClean="0"/>
              <a:pPr/>
              <a:t>39</a:t>
            </a:fld>
            <a:endParaRPr lang="en-US"/>
          </a:p>
        </p:txBody>
      </p:sp>
      <p:sp>
        <p:nvSpPr>
          <p:cNvPr id="2" name="Rounded Rectangle 17">
            <a:extLst>
              <a:ext uri="{FF2B5EF4-FFF2-40B4-BE49-F238E27FC236}">
                <a16:creationId xmlns:a16="http://schemas.microsoft.com/office/drawing/2014/main" id="{EAD10ABE-1308-F0A0-C3CC-E6CA396D7665}"/>
              </a:ext>
            </a:extLst>
          </p:cNvPr>
          <p:cNvSpPr/>
          <p:nvPr/>
        </p:nvSpPr>
        <p:spPr>
          <a:xfrm>
            <a:off x="1589050" y="410469"/>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7BA159-C1F9-F7DF-149C-44E3FED0F365}"/>
              </a:ext>
            </a:extLst>
          </p:cNvPr>
          <p:cNvSpPr>
            <a:spLocks noGrp="1"/>
          </p:cNvSpPr>
          <p:nvPr>
            <p:ph idx="1"/>
          </p:nvPr>
        </p:nvSpPr>
        <p:spPr>
          <a:xfrm>
            <a:off x="838200" y="1363972"/>
            <a:ext cx="10515600" cy="5319094"/>
          </a:xfrm>
        </p:spPr>
        <p:txBody>
          <a:bodyPr/>
          <a:lstStyle/>
          <a:p>
            <a:r>
              <a:rPr lang="en-GB" b="0" i="0" dirty="0">
                <a:solidFill>
                  <a:srgbClr val="202124"/>
                </a:solidFill>
                <a:effectLst/>
                <a:latin typeface="arial" panose="020B0604020202020204" pitchFamily="34" charset="0"/>
              </a:rPr>
              <a:t>A loss function is </a:t>
            </a:r>
            <a:r>
              <a:rPr lang="en-GB" b="1" i="0" dirty="0">
                <a:solidFill>
                  <a:srgbClr val="202124"/>
                </a:solidFill>
                <a:effectLst/>
                <a:latin typeface="arial" panose="020B0604020202020204" pitchFamily="34" charset="0"/>
              </a:rPr>
              <a:t>a method of evaluating how well your algorithm models your dataset</a:t>
            </a:r>
            <a:r>
              <a:rPr lang="en-GB" b="0" i="0" dirty="0">
                <a:solidFill>
                  <a:srgbClr val="202124"/>
                </a:solidFill>
                <a:effectLst/>
                <a:latin typeface="arial" panose="020B0604020202020204" pitchFamily="34" charset="0"/>
              </a:rPr>
              <a:t>. </a:t>
            </a:r>
          </a:p>
          <a:p>
            <a:r>
              <a:rPr lang="en-GB" b="0" i="0" dirty="0">
                <a:solidFill>
                  <a:srgbClr val="202124"/>
                </a:solidFill>
                <a:effectLst/>
                <a:latin typeface="arial" panose="020B0604020202020204" pitchFamily="34" charset="0"/>
              </a:rPr>
              <a:t>If your predictions are totally wrong then  loss function will be   higher number. If predictions accuracy is high then  loss will be minimum.</a:t>
            </a:r>
            <a:endParaRPr lang="en-IN" dirty="0"/>
          </a:p>
        </p:txBody>
      </p:sp>
      <p:sp>
        <p:nvSpPr>
          <p:cNvPr id="3" name="Date Placeholder 2">
            <a:extLst>
              <a:ext uri="{FF2B5EF4-FFF2-40B4-BE49-F238E27FC236}">
                <a16:creationId xmlns:a16="http://schemas.microsoft.com/office/drawing/2014/main" id="{119B297C-EF1C-686E-F035-D1563B67643D}"/>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B1B6381E-4D1E-83C1-266A-DE84322B8AB3}"/>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452C2CF0-112F-DEF7-BE8A-42CDC5FDDCD1}"/>
              </a:ext>
            </a:extLst>
          </p:cNvPr>
          <p:cNvSpPr>
            <a:spLocks noGrp="1"/>
          </p:cNvSpPr>
          <p:nvPr>
            <p:ph type="sldNum" sz="quarter" idx="12"/>
          </p:nvPr>
        </p:nvSpPr>
        <p:spPr/>
        <p:txBody>
          <a:bodyPr/>
          <a:lstStyle/>
          <a:p>
            <a:fld id="{F72F6FB3-BF21-4BAF-A9BB-16725962D6C0}" type="slidenum">
              <a:rPr lang="en-IN" altLang="en-US" smtClean="0"/>
              <a:pPr/>
              <a:t>4</a:t>
            </a:fld>
            <a:endParaRPr lang="en-IN" altLang="en-US"/>
          </a:p>
        </p:txBody>
      </p:sp>
      <p:sp>
        <p:nvSpPr>
          <p:cNvPr id="6" name="Title 5">
            <a:extLst>
              <a:ext uri="{FF2B5EF4-FFF2-40B4-BE49-F238E27FC236}">
                <a16:creationId xmlns:a16="http://schemas.microsoft.com/office/drawing/2014/main" id="{4F160AE6-1E2F-73B9-FDFA-05D5B527822E}"/>
              </a:ext>
            </a:extLst>
          </p:cNvPr>
          <p:cNvSpPr>
            <a:spLocks noGrp="1"/>
          </p:cNvSpPr>
          <p:nvPr>
            <p:ph type="title"/>
          </p:nvPr>
        </p:nvSpPr>
        <p:spPr>
          <a:xfrm>
            <a:off x="507569" y="96488"/>
            <a:ext cx="10515600" cy="1325563"/>
          </a:xfrm>
        </p:spPr>
        <p:txBody>
          <a:bodyPr/>
          <a:lstStyle/>
          <a:p>
            <a:r>
              <a:rPr lang="en-GB" dirty="0"/>
              <a:t>Loss function</a:t>
            </a:r>
            <a:endParaRPr lang="en-IN" dirty="0"/>
          </a:p>
        </p:txBody>
      </p:sp>
      <p:pic>
        <p:nvPicPr>
          <p:cNvPr id="7" name="Picture 6">
            <a:extLst>
              <a:ext uri="{FF2B5EF4-FFF2-40B4-BE49-F238E27FC236}">
                <a16:creationId xmlns:a16="http://schemas.microsoft.com/office/drawing/2014/main" id="{6C8C4D34-C9B4-2114-42F3-CFBF3285759B}"/>
              </a:ext>
            </a:extLst>
          </p:cNvPr>
          <p:cNvPicPr>
            <a:picLocks noChangeAspect="1"/>
          </p:cNvPicPr>
          <p:nvPr/>
        </p:nvPicPr>
        <p:blipFill rotWithShape="1">
          <a:blip r:embed="rId2"/>
          <a:srcRect l="6212"/>
          <a:stretch/>
        </p:blipFill>
        <p:spPr>
          <a:xfrm>
            <a:off x="3791919" y="3042350"/>
            <a:ext cx="6070169" cy="3596091"/>
          </a:xfrm>
          <a:prstGeom prst="rect">
            <a:avLst/>
          </a:prstGeom>
        </p:spPr>
      </p:pic>
    </p:spTree>
    <p:extLst>
      <p:ext uri="{BB962C8B-B14F-4D97-AF65-F5344CB8AC3E}">
        <p14:creationId xmlns:p14="http://schemas.microsoft.com/office/powerpoint/2010/main" val="2707760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E2E95C4-F99A-3309-751B-04D0F14CBF09}"/>
              </a:ext>
            </a:extLst>
          </p:cNvPr>
          <p:cNvSpPr>
            <a:spLocks noGrp="1"/>
          </p:cNvSpPr>
          <p:nvPr>
            <p:ph type="title"/>
          </p:nvPr>
        </p:nvSpPr>
        <p:spPr/>
        <p:txBody>
          <a:bodyPr/>
          <a:lstStyle/>
          <a:p>
            <a:endParaRPr lang="en-IN"/>
          </a:p>
        </p:txBody>
      </p:sp>
      <p:sp>
        <p:nvSpPr>
          <p:cNvPr id="3" name="Date Placeholder 2"/>
          <p:cNvSpPr>
            <a:spLocks noGrp="1"/>
          </p:cNvSpPr>
          <p:nvPr>
            <p:ph type="dt" sz="half" idx="10"/>
          </p:nvPr>
        </p:nvSpPr>
        <p:spPr/>
        <p:txBody>
          <a:bodyPr/>
          <a:lstStyle/>
          <a:p>
            <a:fld id="{9FE2D161-B892-479D-A003-8FCF4A49FB71}" type="datetime1">
              <a:rPr lang="en-US" smtClean="0"/>
              <a:pPr/>
              <a:t>8/2/2025</a:t>
            </a:fld>
            <a:endParaRPr lang="en-US"/>
          </a:p>
        </p:txBody>
      </p:sp>
      <p:sp>
        <p:nvSpPr>
          <p:cNvPr id="4" name="Footer Placeholder 3"/>
          <p:cNvSpPr>
            <a:spLocks noGrp="1"/>
          </p:cNvSpPr>
          <p:nvPr>
            <p:ph type="ftr" sz="quarter" idx="11"/>
          </p:nvPr>
        </p:nvSpPr>
        <p:spPr/>
        <p:txBody>
          <a:bodyPr/>
          <a:lstStyle/>
          <a:p>
            <a:r>
              <a:rPr lang="en-US"/>
              <a:t>Deep learning</a:t>
            </a:r>
          </a:p>
        </p:txBody>
      </p:sp>
      <p:sp>
        <p:nvSpPr>
          <p:cNvPr id="5" name="Slide Number Placeholder 4"/>
          <p:cNvSpPr>
            <a:spLocks noGrp="1"/>
          </p:cNvSpPr>
          <p:nvPr>
            <p:ph type="sldNum" sz="quarter" idx="12"/>
          </p:nvPr>
        </p:nvSpPr>
        <p:spPr/>
        <p:txBody>
          <a:bodyPr/>
          <a:lstStyle/>
          <a:p>
            <a:fld id="{943DE3D9-547B-48C8-AECD-0F5196EAB393}" type="slidenum">
              <a:rPr lang="en-US" smtClean="0"/>
              <a:pPr/>
              <a:t>40</a:t>
            </a:fld>
            <a:endParaRPr lang="en-US"/>
          </a:p>
        </p:txBody>
      </p:sp>
      <p:sp>
        <p:nvSpPr>
          <p:cNvPr id="12" name="Text Placeholder 11"/>
          <p:cNvSpPr>
            <a:spLocks noGrp="1"/>
          </p:cNvSpPr>
          <p:nvPr>
            <p:ph idx="4294967295"/>
          </p:nvPr>
        </p:nvSpPr>
        <p:spPr>
          <a:xfrm>
            <a:off x="0" y="1825625"/>
            <a:ext cx="10515600" cy="4351338"/>
          </a:xfrm>
        </p:spPr>
        <p:txBody>
          <a:bodyPr/>
          <a:lstStyle/>
          <a:p>
            <a:pPr>
              <a:buFont typeface="Arial" pitchFamily="34" charset="0"/>
              <a:buChar char="•"/>
            </a:pPr>
            <a:endParaRPr lang="en-US" dirty="0">
              <a:solidFill>
                <a:schemeClr val="tx1"/>
              </a:solidFill>
            </a:endParaRPr>
          </a:p>
          <a:p>
            <a:pPr>
              <a:buFont typeface="Arial" pitchFamily="34" charset="0"/>
              <a:buChar char="•"/>
            </a:pPr>
            <a:endParaRPr lang="en-US" dirty="0">
              <a:solidFill>
                <a:schemeClr val="tx1"/>
              </a:solidFill>
            </a:endParaRPr>
          </a:p>
          <a:p>
            <a:endParaRPr lang="en-US" dirty="0"/>
          </a:p>
        </p:txBody>
      </p:sp>
      <p:sp>
        <p:nvSpPr>
          <p:cNvPr id="2" name="Rounded Rectangle 17">
            <a:extLst>
              <a:ext uri="{FF2B5EF4-FFF2-40B4-BE49-F238E27FC236}">
                <a16:creationId xmlns:a16="http://schemas.microsoft.com/office/drawing/2014/main" id="{B1F8CAC3-C864-49DC-85EF-B864380F9F99}"/>
              </a:ext>
            </a:extLst>
          </p:cNvPr>
          <p:cNvSpPr/>
          <p:nvPr/>
        </p:nvSpPr>
        <p:spPr>
          <a:xfrm>
            <a:off x="1601341" y="474890"/>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6DBBD85B-B54E-AAC0-C5DC-D6112EC235D6}"/>
              </a:ext>
            </a:extLst>
          </p:cNvPr>
          <p:cNvSpPr txBox="1"/>
          <p:nvPr/>
        </p:nvSpPr>
        <p:spPr>
          <a:xfrm>
            <a:off x="838200" y="1956832"/>
            <a:ext cx="9608234" cy="2819362"/>
          </a:xfrm>
          <a:prstGeom prst="rect">
            <a:avLst/>
          </a:prstGeom>
          <a:noFill/>
        </p:spPr>
        <p:txBody>
          <a:bodyPr wrap="square" rtlCol="0">
            <a:spAutoFit/>
          </a:bodyPr>
          <a:lstStyle/>
          <a:p>
            <a:pPr>
              <a:lnSpc>
                <a:spcPct val="150000"/>
              </a:lnSpc>
            </a:pPr>
            <a:r>
              <a:rPr lang="en-US" b="1" dirty="0"/>
              <a:t> Books:</a:t>
            </a:r>
          </a:p>
          <a:p>
            <a:r>
              <a:rPr lang="en-US" sz="1800" dirty="0">
                <a:solidFill>
                  <a:srgbClr val="0F1111"/>
                </a:solidFill>
                <a:effectLst/>
                <a:latin typeface="Times New Roman" panose="02020603050405020304" pitchFamily="18" charset="0"/>
                <a:ea typeface="Times New Roman" panose="02020603050405020304" pitchFamily="18" charset="0"/>
              </a:rPr>
              <a:t>1 </a:t>
            </a:r>
            <a:r>
              <a:rPr lang="en-GB" sz="1800" dirty="0">
                <a:effectLst/>
                <a:latin typeface="Times New Roman" panose="02020603050405020304" pitchFamily="18" charset="0"/>
                <a:ea typeface="Times New Roman" panose="02020603050405020304" pitchFamily="18" charset="0"/>
              </a:rPr>
              <a:t>Ian Goodfellow and </a:t>
            </a:r>
            <a:r>
              <a:rPr lang="en-GB" sz="1800" dirty="0" err="1">
                <a:effectLst/>
                <a:latin typeface="Times New Roman" panose="02020603050405020304" pitchFamily="18" charset="0"/>
                <a:ea typeface="Times New Roman" panose="02020603050405020304" pitchFamily="18" charset="0"/>
              </a:rPr>
              <a:t>Yoshua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Bengio</a:t>
            </a:r>
            <a:r>
              <a:rPr lang="en-GB" sz="1800" dirty="0">
                <a:effectLst/>
                <a:latin typeface="Times New Roman" panose="02020603050405020304" pitchFamily="18" charset="0"/>
                <a:ea typeface="Times New Roman" panose="02020603050405020304" pitchFamily="18" charset="0"/>
              </a:rPr>
              <a:t> and Aaron Courville (2016) Deep Learning Book</a:t>
            </a:r>
            <a:endParaRPr lang="en-US" b="1" dirty="0"/>
          </a:p>
          <a:p>
            <a:pPr>
              <a:lnSpc>
                <a:spcPct val="150000"/>
              </a:lnSpc>
            </a:pPr>
            <a:endParaRPr lang="en-US" b="1" dirty="0"/>
          </a:p>
          <a:p>
            <a:pPr>
              <a:lnSpc>
                <a:spcPct val="150000"/>
              </a:lnSpc>
            </a:pPr>
            <a:r>
              <a:rPr lang="en-US" b="1" dirty="0"/>
              <a:t>Sites and Web links:</a:t>
            </a:r>
          </a:p>
          <a:p>
            <a:pPr marL="342900" indent="-342900">
              <a:lnSpc>
                <a:spcPct val="150000"/>
              </a:lnSpc>
              <a:buAutoNum type="arabicPeriod"/>
            </a:pPr>
            <a:r>
              <a:rPr lang="en-IN" dirty="0">
                <a:hlinkClick r:id="rId2"/>
              </a:rPr>
              <a:t>https://shanzhenren.github.io/csci-699-replnlp-2019fall/lectures/W4-L1-Training_DNNs_I.pdf</a:t>
            </a:r>
            <a:endParaRPr lang="en-IN" dirty="0"/>
          </a:p>
          <a:p>
            <a:pPr marL="342900" indent="-342900">
              <a:lnSpc>
                <a:spcPct val="150000"/>
              </a:lnSpc>
              <a:buAutoNum type="arabicPeriod"/>
            </a:pPr>
            <a:r>
              <a:rPr lang="en-IN" dirty="0"/>
              <a:t>https://medium.com/inveterate-learner/deep-learning-book-chapter-8-optimization-for-training-deep-models-part-ii-438fb4f6d135</a:t>
            </a:r>
          </a:p>
        </p:txBody>
      </p:sp>
    </p:spTree>
    <p:extLst>
      <p:ext uri="{BB962C8B-B14F-4D97-AF65-F5344CB8AC3E}">
        <p14:creationId xmlns:p14="http://schemas.microsoft.com/office/powerpoint/2010/main" val="22178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a:extLst>
              <a:ext uri="{FF2B5EF4-FFF2-40B4-BE49-F238E27FC236}">
                <a16:creationId xmlns:a16="http://schemas.microsoft.com/office/drawing/2014/main" id="{6398423B-5803-30F8-31C4-BF716BD7197E}"/>
              </a:ext>
            </a:extLst>
          </p:cNvPr>
          <p:cNvSpPr/>
          <p:nvPr/>
        </p:nvSpPr>
        <p:spPr>
          <a:xfrm>
            <a:off x="-1" y="0"/>
            <a:ext cx="12192000" cy="685800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3">
            <a:extLst>
              <a:ext uri="{28A0092B-C50C-407E-A947-70E740481C1C}">
                <a14:useLocalDpi xmlns:a14="http://schemas.microsoft.com/office/drawing/2010/main" val="0"/>
              </a:ext>
            </a:extLst>
          </a:blip>
          <a:stretch>
            <a:fillRect/>
          </a:stretch>
        </p:blipFill>
        <p:spPr>
          <a:xfrm>
            <a:off x="0" y="117034"/>
            <a:ext cx="6027459" cy="6623931"/>
          </a:xfrm>
          <a:prstGeom prst="rect">
            <a:avLst/>
          </a:prstGeom>
          <a:noFill/>
          <a:ln>
            <a:noFill/>
          </a:ln>
        </p:spPr>
      </p:pic>
      <p:sp>
        <p:nvSpPr>
          <p:cNvPr id="476" name="Google Shape;476;p16"/>
          <p:cNvSpPr txBox="1"/>
          <p:nvPr/>
        </p:nvSpPr>
        <p:spPr>
          <a:xfrm>
            <a:off x="5193733" y="1964715"/>
            <a:ext cx="6902548" cy="3354724"/>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Deep Learning</a:t>
            </a:r>
          </a:p>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 </a:t>
            </a:r>
            <a:r>
              <a:rPr lang="en-GB" sz="3200" b="1" cap="all" dirty="0">
                <a:ln/>
                <a:solidFill>
                  <a:srgbClr val="C00000"/>
                </a:solidFill>
                <a:cs typeface="Poppins" panose="00000500000000000000" pitchFamily="2" charset="0"/>
              </a:rPr>
              <a:t>20CS3269AA</a:t>
            </a: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p>
          <a:p>
            <a:pPr algn="ctr" eaLnBrk="1" hangingPunct="1">
              <a:lnSpc>
                <a:spcPct val="90000"/>
              </a:lnSpc>
              <a:defRPr/>
            </a:pPr>
            <a:r>
              <a:rPr lang="en-US" sz="4000" b="1" cap="all" dirty="0">
                <a:ln/>
                <a:solidFill>
                  <a:srgbClr val="C00000"/>
                </a:solidFill>
                <a:cs typeface="Poppins" panose="00000500000000000000" pitchFamily="2" charset="0"/>
              </a:rPr>
              <a:t>Momentum based</a:t>
            </a:r>
          </a:p>
          <a:p>
            <a:pPr marL="0" marR="0" lvl="0" indent="0" algn="ctr" defTabSz="914400" rtl="0" eaLnBrk="1" fontAlgn="base" latinLnBrk="0" hangingPunct="1">
              <a:lnSpc>
                <a:spcPct val="90000"/>
              </a:lnSpc>
              <a:spcBef>
                <a:spcPct val="0"/>
              </a:spcBef>
              <a:spcAft>
                <a:spcPct val="0"/>
              </a:spcAft>
              <a:buClrTx/>
              <a:buSzTx/>
              <a:buFontTx/>
              <a:buNone/>
              <a:tabLst/>
              <a:defRPr/>
            </a:pPr>
            <a:r>
              <a:rPr lang="en-US" sz="4000" b="1" cap="all" dirty="0" err="1">
                <a:ln/>
                <a:solidFill>
                  <a:srgbClr val="C00000"/>
                </a:solidFill>
                <a:cs typeface="Poppins" panose="00000500000000000000" pitchFamily="2" charset="0"/>
              </a:rPr>
              <a:t>Gradien</a:t>
            </a:r>
            <a:r>
              <a:rPr lang="en-US" sz="4000" b="1" cap="all" dirty="0">
                <a:ln/>
                <a:solidFill>
                  <a:srgbClr val="C00000"/>
                </a:solidFill>
                <a:cs typeface="Poppins" panose="00000500000000000000" pitchFamily="2" charset="0"/>
              </a:rPr>
              <a:t> descent</a:t>
            </a:r>
          </a:p>
          <a:p>
            <a:pPr marL="0" marR="0" lvl="0" indent="0" algn="ctr" defTabSz="914400" rtl="0" eaLnBrk="1" fontAlgn="base" latinLnBrk="0" hangingPunct="1">
              <a:lnSpc>
                <a:spcPct val="90000"/>
              </a:lnSpc>
              <a:spcBef>
                <a:spcPct val="0"/>
              </a:spcBef>
              <a:spcAft>
                <a:spcPct val="0"/>
              </a:spcAft>
              <a:buClrTx/>
              <a:buSzTx/>
              <a:buFontTx/>
              <a:buNone/>
              <a:tabLst/>
              <a:defRPr/>
            </a:pPr>
            <a:endParaRPr lang="en-US" sz="4000" b="1" cap="all" dirty="0">
              <a:ln/>
              <a:solidFill>
                <a:srgbClr val="C00000"/>
              </a:solidFill>
              <a:cs typeface="Poppins" panose="00000500000000000000" pitchFamily="2" charset="0"/>
            </a:endParaRPr>
          </a:p>
        </p:txBody>
      </p:sp>
      <p:sp>
        <p:nvSpPr>
          <p:cNvPr id="19" name="Rectangle: Rounded Corners 18">
            <a:extLst>
              <a:ext uri="{FF2B5EF4-FFF2-40B4-BE49-F238E27FC236}">
                <a16:creationId xmlns:a16="http://schemas.microsoft.com/office/drawing/2014/main" id="{B9F0C376-F4D3-1950-3474-EFF28411BDC6}"/>
              </a:ext>
            </a:extLst>
          </p:cNvPr>
          <p:cNvSpPr/>
          <p:nvPr/>
        </p:nvSpPr>
        <p:spPr>
          <a:xfrm>
            <a:off x="6233250" y="925390"/>
            <a:ext cx="4486331"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6095999" y="830715"/>
            <a:ext cx="4595447"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CSE</a:t>
            </a:r>
          </a:p>
        </p:txBody>
      </p:sp>
      <p:sp>
        <p:nvSpPr>
          <p:cNvPr id="8" name="Google Shape;502;p17">
            <a:extLst>
              <a:ext uri="{FF2B5EF4-FFF2-40B4-BE49-F238E27FC236}">
                <a16:creationId xmlns:a16="http://schemas.microsoft.com/office/drawing/2014/main" id="{7153E61F-4441-DBE3-3DFF-6E9EF6C48D23}"/>
              </a:ext>
            </a:extLst>
          </p:cNvPr>
          <p:cNvSpPr/>
          <p:nvPr/>
        </p:nvSpPr>
        <p:spPr>
          <a:xfrm>
            <a:off x="7623168" y="4937701"/>
            <a:ext cx="2235116" cy="453054"/>
          </a:xfrm>
          <a:prstGeom prst="roundRect">
            <a:avLst>
              <a:gd name="adj" fmla="val 50000"/>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a:t>
            </a:r>
            <a:r>
              <a:rPr lang="en-US" sz="2400">
                <a:solidFill>
                  <a:schemeClr val="lt1"/>
                </a:solidFill>
                <a:ea typeface="Calibri"/>
                <a:cs typeface="Poppins" panose="00000500000000000000" pitchFamily="2" charset="0"/>
                <a:sym typeface="Calibri"/>
              </a:rPr>
              <a:t>- 7</a:t>
            </a:r>
            <a:endParaRPr sz="2400" dirty="0">
              <a:solidFill>
                <a:schemeClr val="lt1"/>
              </a:solidFill>
              <a:ea typeface="Calibri"/>
              <a:cs typeface="Poppins" panose="00000500000000000000" pitchFamily="2" charset="0"/>
              <a:sym typeface="Calibri"/>
            </a:endParaRPr>
          </a:p>
        </p:txBody>
      </p:sp>
      <p:sp>
        <p:nvSpPr>
          <p:cNvPr id="33" name="Rectangle 32">
            <a:extLst>
              <a:ext uri="{FF2B5EF4-FFF2-40B4-BE49-F238E27FC236}">
                <a16:creationId xmlns:a16="http://schemas.microsoft.com/office/drawing/2014/main" id="{A2BDCC77-0491-FC57-401C-380586D8ED1D}"/>
              </a:ext>
            </a:extLst>
          </p:cNvPr>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D9C68F-2EE2-5410-B640-4F43BF92A6C1}"/>
              </a:ext>
            </a:extLst>
          </p:cNvPr>
          <p:cNvSpPr/>
          <p:nvPr/>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4"/>
          <a:srcRect/>
          <a:stretch>
            <a:fillRect/>
          </a:stretch>
        </p:blipFill>
        <p:spPr bwMode="auto">
          <a:xfrm>
            <a:off x="222703" y="81945"/>
            <a:ext cx="2509863" cy="1061599"/>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2" y="84408"/>
            <a:ext cx="301157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914400" y="684469"/>
            <a:ext cx="10731286" cy="1211614"/>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concept of </a:t>
            </a:r>
            <a:r>
              <a:rPr lang="en-US" sz="1600" dirty="0">
                <a:solidFill>
                  <a:srgbClr val="000000"/>
                </a:solidFill>
                <a:latin typeface="Times New Roman" panose="02020603050405020304" pitchFamily="18" charset="0"/>
                <a:ea typeface="Times New Roman" panose="02020603050405020304" pitchFamily="18" charset="0"/>
              </a:rPr>
              <a:t>Gradient Descent (GD)</a:t>
            </a:r>
          </a:p>
          <a:p>
            <a:pPr>
              <a:lnSpc>
                <a:spcPct val="150000"/>
              </a:lnSpc>
            </a:pPr>
            <a:endParaRPr lang="en-US" sz="1600" b="0" i="0" dirty="0">
              <a:effectLst/>
              <a:latin typeface="Poppins"/>
              <a:cs typeface="Poppins"/>
            </a:endParaRPr>
          </a:p>
          <a:p>
            <a:pPr>
              <a:lnSpc>
                <a:spcPct val="150000"/>
              </a:lnSpc>
            </a:pPr>
            <a:endParaRPr lang="en-US" sz="1600" b="0" i="0" dirty="0">
              <a:effectLst/>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07721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FontTx/>
              <a:buAutoNum type="arabicPeriod"/>
            </a:pPr>
            <a:r>
              <a:rPr lang="en-US" sz="1600" b="0" i="0" dirty="0">
                <a:effectLst/>
                <a:latin typeface="Arial" panose="020B0604020202020204" pitchFamily="34" charset="0"/>
              </a:rPr>
              <a:t>Demonstrate the momentum based </a:t>
            </a:r>
            <a:r>
              <a:rPr lang="en-US" sz="1600" dirty="0">
                <a:solidFill>
                  <a:srgbClr val="000000"/>
                </a:solidFill>
                <a:latin typeface="Times New Roman" panose="02020603050405020304" pitchFamily="18" charset="0"/>
                <a:ea typeface="Times New Roman" panose="02020603050405020304" pitchFamily="18" charset="0"/>
              </a:rPr>
              <a:t>Gradient Descent (MGD)</a:t>
            </a:r>
          </a:p>
          <a:p>
            <a:pPr marL="342900" indent="-342900">
              <a:buAutoNum type="arabicPeriod"/>
            </a:pPr>
            <a:endParaRPr lang="en-US" sz="1600" dirty="0">
              <a:latin typeface="Arial"/>
              <a:cs typeface="Arial"/>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830997"/>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FontTx/>
              <a:buAutoNum type="arabicPeriod"/>
            </a:pPr>
            <a:r>
              <a:rPr lang="en-US" sz="1600" b="0" i="0" dirty="0">
                <a:effectLst/>
                <a:latin typeface="Arial" panose="020B0604020202020204" pitchFamily="34" charset="0"/>
              </a:rPr>
              <a:t> Able to  apply </a:t>
            </a:r>
            <a:r>
              <a:rPr lang="en-US" sz="1600" dirty="0">
                <a:latin typeface="Arial" panose="020B0604020202020204" pitchFamily="34" charset="0"/>
              </a:rPr>
              <a:t>momentum based  </a:t>
            </a:r>
            <a:r>
              <a:rPr lang="en-US" sz="1600" dirty="0">
                <a:solidFill>
                  <a:srgbClr val="000000"/>
                </a:solidFill>
                <a:latin typeface="Times New Roman" panose="02020603050405020304" pitchFamily="18" charset="0"/>
                <a:ea typeface="Times New Roman" panose="02020603050405020304" pitchFamily="18" charset="0"/>
              </a:rPr>
              <a:t>Gradient Descent (MGD) </a:t>
            </a:r>
            <a:r>
              <a:rPr lang="en-US" sz="1600" b="0" i="0" dirty="0">
                <a:effectLst/>
                <a:latin typeface="Arial" panose="020B0604020202020204" pitchFamily="34" charset="0"/>
              </a:rPr>
              <a:t> for optimization</a:t>
            </a:r>
            <a:endParaRPr lang="en-US" sz="1600" dirty="0">
              <a:latin typeface="Poppins" panose="00000500000000000000" pitchFamily="2" charset="0"/>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3112040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264CE7-3F00-2EDB-0B7F-3A872D03DEF4}"/>
              </a:ext>
            </a:extLst>
          </p:cNvPr>
          <p:cNvSpPr>
            <a:spLocks noGrp="1"/>
          </p:cNvSpPr>
          <p:nvPr>
            <p:ph idx="1"/>
          </p:nvPr>
        </p:nvSpPr>
        <p:spPr/>
        <p:txBody>
          <a:bodyPr/>
          <a:lstStyle/>
          <a:p>
            <a:pPr marL="0" indent="0">
              <a:buNone/>
            </a:pPr>
            <a:r>
              <a:rPr lang="en-GB" dirty="0"/>
              <a:t> </a:t>
            </a:r>
          </a:p>
          <a:p>
            <a:pPr marL="0" indent="0">
              <a:buNone/>
            </a:pPr>
            <a:r>
              <a:rPr lang="en-GB" dirty="0"/>
              <a:t>The topics covered in the session are </a:t>
            </a:r>
          </a:p>
          <a:p>
            <a:pPr lvl="1"/>
            <a:r>
              <a:rPr lang="en-US" sz="1800" dirty="0">
                <a:solidFill>
                  <a:srgbClr val="000000"/>
                </a:solidFill>
                <a:effectLst/>
                <a:latin typeface="Times New Roman" panose="02020603050405020304" pitchFamily="18" charset="0"/>
                <a:ea typeface="Times New Roman" panose="02020603050405020304" pitchFamily="18" charset="0"/>
              </a:rPr>
              <a:t> Why we need</a:t>
            </a:r>
          </a:p>
          <a:p>
            <a:pPr lvl="1"/>
            <a:r>
              <a:rPr lang="en-US" sz="1800" dirty="0">
                <a:effectLst/>
                <a:latin typeface="Times New Roman" panose="02020603050405020304" pitchFamily="18" charset="0"/>
                <a:ea typeface="Times New Roman" panose="02020603050405020304" pitchFamily="18" charset="0"/>
              </a:rPr>
              <a:t>Momentum based </a:t>
            </a:r>
            <a:r>
              <a:rPr lang="en-US" sz="1800" dirty="0">
                <a:solidFill>
                  <a:srgbClr val="000000"/>
                </a:solidFill>
                <a:effectLst/>
                <a:latin typeface="Times New Roman" panose="02020603050405020304" pitchFamily="18" charset="0"/>
                <a:ea typeface="Times New Roman" panose="02020603050405020304" pitchFamily="18" charset="0"/>
              </a:rPr>
              <a:t>Gradient Descent </a:t>
            </a:r>
          </a:p>
          <a:p>
            <a:pPr lvl="1"/>
            <a:r>
              <a:rPr lang="en-US" sz="1800" dirty="0">
                <a:solidFill>
                  <a:srgbClr val="000000"/>
                </a:solidFill>
                <a:latin typeface="Times New Roman" panose="02020603050405020304" pitchFamily="18" charset="0"/>
                <a:ea typeface="Times New Roman" panose="02020603050405020304" pitchFamily="18" charset="0"/>
              </a:rPr>
              <a:t>Algorithm</a:t>
            </a:r>
          </a:p>
          <a:p>
            <a:pPr lvl="1"/>
            <a:r>
              <a:rPr lang="en-US" sz="1800" dirty="0">
                <a:solidFill>
                  <a:srgbClr val="000000"/>
                </a:solidFill>
                <a:effectLst/>
                <a:latin typeface="Times New Roman" panose="02020603050405020304" pitchFamily="18" charset="0"/>
                <a:ea typeface="Times New Roman" panose="02020603050405020304" pitchFamily="18" charset="0"/>
              </a:rPr>
              <a:t>Simple problem with momentum based GD</a:t>
            </a:r>
            <a:endParaRPr lang="en-IN" sz="1800" dirty="0">
              <a:effectLst/>
              <a:latin typeface="Times New Roman" panose="02020603050405020304" pitchFamily="18" charset="0"/>
              <a:ea typeface="Times New Roman" panose="02020603050405020304" pitchFamily="18" charset="0"/>
            </a:endParaRPr>
          </a:p>
          <a:p>
            <a:pPr lvl="1"/>
            <a:endParaRPr lang="en-US" sz="1800" dirty="0">
              <a:solidFill>
                <a:srgbClr val="000000"/>
              </a:solidFill>
              <a:effectLst/>
              <a:latin typeface="Times New Roman" panose="02020603050405020304" pitchFamily="18" charset="0"/>
              <a:ea typeface="Times New Roman" panose="02020603050405020304" pitchFamily="18" charset="0"/>
            </a:endParaRPr>
          </a:p>
          <a:p>
            <a:pPr lvl="1"/>
            <a:endParaRPr lang="en-US" sz="1800" dirty="0">
              <a:solidFill>
                <a:srgbClr val="000000"/>
              </a:solidFill>
              <a:effectLst/>
              <a:latin typeface="Times New Roman" panose="02020603050405020304" pitchFamily="18" charset="0"/>
              <a:ea typeface="Times New Roman" panose="02020603050405020304" pitchFamily="18" charset="0"/>
            </a:endParaRPr>
          </a:p>
          <a:p>
            <a:pPr lvl="1"/>
            <a:endParaRPr lang="en-IN" dirty="0"/>
          </a:p>
        </p:txBody>
      </p:sp>
      <p:sp>
        <p:nvSpPr>
          <p:cNvPr id="3" name="Date Placeholder 2">
            <a:extLst>
              <a:ext uri="{FF2B5EF4-FFF2-40B4-BE49-F238E27FC236}">
                <a16:creationId xmlns:a16="http://schemas.microsoft.com/office/drawing/2014/main" id="{B73DA778-30E7-DAF0-8084-D17BD5126095}"/>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1502047F-F4A0-502B-88D1-F5DDEAE79947}"/>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124C637B-4489-7CEC-EE34-E347F56E97A4}"/>
              </a:ext>
            </a:extLst>
          </p:cNvPr>
          <p:cNvSpPr>
            <a:spLocks noGrp="1"/>
          </p:cNvSpPr>
          <p:nvPr>
            <p:ph type="sldNum" sz="quarter" idx="12"/>
          </p:nvPr>
        </p:nvSpPr>
        <p:spPr/>
        <p:txBody>
          <a:bodyPr/>
          <a:lstStyle/>
          <a:p>
            <a:fld id="{F72F6FB3-BF21-4BAF-A9BB-16725962D6C0}" type="slidenum">
              <a:rPr lang="en-IN" altLang="en-US" smtClean="0"/>
              <a:pPr/>
              <a:t>43</a:t>
            </a:fld>
            <a:endParaRPr lang="en-IN" altLang="en-US"/>
          </a:p>
        </p:txBody>
      </p:sp>
      <p:sp>
        <p:nvSpPr>
          <p:cNvPr id="6" name="Title 5">
            <a:extLst>
              <a:ext uri="{FF2B5EF4-FFF2-40B4-BE49-F238E27FC236}">
                <a16:creationId xmlns:a16="http://schemas.microsoft.com/office/drawing/2014/main" id="{E089A35C-5E4C-3FFE-B650-671BD01325A7}"/>
              </a:ext>
            </a:extLst>
          </p:cNvPr>
          <p:cNvSpPr>
            <a:spLocks noGrp="1"/>
          </p:cNvSpPr>
          <p:nvPr>
            <p:ph type="title"/>
          </p:nvPr>
        </p:nvSpPr>
        <p:spPr>
          <a:xfrm>
            <a:off x="838200" y="365125"/>
            <a:ext cx="10515600" cy="1281113"/>
          </a:xfrm>
        </p:spPr>
        <p:txBody>
          <a:bodyPr/>
          <a:lstStyle/>
          <a:p>
            <a:r>
              <a:rPr lang="en-GB" dirty="0"/>
              <a:t>Index</a:t>
            </a:r>
            <a:endParaRPr lang="en-IN" dirty="0"/>
          </a:p>
        </p:txBody>
      </p:sp>
      <p:sp>
        <p:nvSpPr>
          <p:cNvPr id="7" name="Rounded Rectangle 17">
            <a:extLst>
              <a:ext uri="{FF2B5EF4-FFF2-40B4-BE49-F238E27FC236}">
                <a16:creationId xmlns:a16="http://schemas.microsoft.com/office/drawing/2014/main" id="{A3E8EA18-B0F9-1D31-FA7F-F88F6DAA1DE7}"/>
              </a:ext>
            </a:extLst>
          </p:cNvPr>
          <p:cNvSpPr txBox="1">
            <a:spLocks/>
          </p:cNvSpPr>
          <p:nvPr/>
        </p:nvSpPr>
        <p:spPr bwMode="auto">
          <a:xfrm>
            <a:off x="838200" y="365125"/>
            <a:ext cx="8367793" cy="947065"/>
          </a:xfrm>
          <a:prstGeom prst="roundRect">
            <a:avLst/>
          </a:prstGeom>
          <a:solidFill>
            <a:srgbClr val="BA2532"/>
          </a:solidFill>
          <a:ln w="12700" cap="flat" cmpd="sng" algn="ctr">
            <a:noFill/>
            <a:prstDash val="solid"/>
            <a:miter lim="800000"/>
          </a:ln>
          <a:effectLst>
            <a:outerShdw blurRad="50800" dist="38100" dir="2700000" algn="tl" rotWithShape="0">
              <a:srgbClr val="BA2532">
                <a:alpha val="40000"/>
              </a:srgbClr>
            </a:outerShdw>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lvl1pPr algn="l" rtl="0" eaLnBrk="1" fontAlgn="base" hangingPunct="1">
              <a:lnSpc>
                <a:spcPct val="90000"/>
              </a:lnSpc>
              <a:spcBef>
                <a:spcPct val="0"/>
              </a:spcBef>
              <a:spcAft>
                <a:spcPct val="0"/>
              </a:spcAft>
              <a:defRPr sz="4400" kern="1200">
                <a:solidFill>
                  <a:schemeClr val="lt1"/>
                </a:solidFill>
                <a:latin typeface="+mn-lt"/>
                <a:ea typeface="+mn-ea"/>
                <a:cs typeface="+mn-cs"/>
              </a:defRPr>
            </a:lvl1pPr>
            <a:lvl2pPr algn="l" rtl="0" eaLnBrk="1" fontAlgn="base" hangingPunct="1">
              <a:lnSpc>
                <a:spcPct val="90000"/>
              </a:lnSpc>
              <a:spcBef>
                <a:spcPct val="0"/>
              </a:spcBef>
              <a:spcAft>
                <a:spcPct val="0"/>
              </a:spcAft>
              <a:defRPr sz="4400">
                <a:solidFill>
                  <a:schemeClr val="lt1"/>
                </a:solidFill>
                <a:latin typeface="+mn-lt"/>
                <a:ea typeface="+mn-ea"/>
                <a:cs typeface="+mn-cs"/>
              </a:defRPr>
            </a:lvl2pPr>
            <a:lvl3pPr algn="l" rtl="0" eaLnBrk="1" fontAlgn="base" hangingPunct="1">
              <a:lnSpc>
                <a:spcPct val="90000"/>
              </a:lnSpc>
              <a:spcBef>
                <a:spcPct val="0"/>
              </a:spcBef>
              <a:spcAft>
                <a:spcPct val="0"/>
              </a:spcAft>
              <a:defRPr sz="4400">
                <a:solidFill>
                  <a:schemeClr val="lt1"/>
                </a:solidFill>
                <a:latin typeface="+mn-lt"/>
                <a:ea typeface="+mn-ea"/>
                <a:cs typeface="+mn-cs"/>
              </a:defRPr>
            </a:lvl3pPr>
            <a:lvl4pPr algn="l" rtl="0" eaLnBrk="1" fontAlgn="base" hangingPunct="1">
              <a:lnSpc>
                <a:spcPct val="90000"/>
              </a:lnSpc>
              <a:spcBef>
                <a:spcPct val="0"/>
              </a:spcBef>
              <a:spcAft>
                <a:spcPct val="0"/>
              </a:spcAft>
              <a:defRPr sz="4400">
                <a:solidFill>
                  <a:schemeClr val="lt1"/>
                </a:solidFill>
                <a:latin typeface="+mn-lt"/>
                <a:ea typeface="+mn-ea"/>
                <a:cs typeface="+mn-cs"/>
              </a:defRPr>
            </a:lvl4pPr>
            <a:lvl5pPr algn="l" rtl="0" eaLnBrk="1" fontAlgn="base" hangingPunct="1">
              <a:lnSpc>
                <a:spcPct val="90000"/>
              </a:lnSpc>
              <a:spcBef>
                <a:spcPct val="0"/>
              </a:spcBef>
              <a:spcAft>
                <a:spcPct val="0"/>
              </a:spcAft>
              <a:defRPr sz="4400">
                <a:solidFill>
                  <a:schemeClr val="lt1"/>
                </a:solidFill>
                <a:latin typeface="+mn-lt"/>
                <a:ea typeface="+mn-ea"/>
                <a:cs typeface="+mn-cs"/>
              </a:defRPr>
            </a:lvl5pPr>
            <a:lvl6pPr marL="457200" algn="l" rtl="0" eaLnBrk="1" fontAlgn="base" hangingPunct="1">
              <a:lnSpc>
                <a:spcPct val="90000"/>
              </a:lnSpc>
              <a:spcBef>
                <a:spcPct val="0"/>
              </a:spcBef>
              <a:spcAft>
                <a:spcPct val="0"/>
              </a:spcAft>
              <a:defRPr sz="4400">
                <a:solidFill>
                  <a:schemeClr val="lt1"/>
                </a:solidFill>
                <a:latin typeface="+mn-lt"/>
                <a:ea typeface="+mn-ea"/>
                <a:cs typeface="+mn-cs"/>
              </a:defRPr>
            </a:lvl6pPr>
            <a:lvl7pPr marL="914400" algn="l" rtl="0" eaLnBrk="1" fontAlgn="base" hangingPunct="1">
              <a:lnSpc>
                <a:spcPct val="90000"/>
              </a:lnSpc>
              <a:spcBef>
                <a:spcPct val="0"/>
              </a:spcBef>
              <a:spcAft>
                <a:spcPct val="0"/>
              </a:spcAft>
              <a:defRPr sz="4400">
                <a:solidFill>
                  <a:schemeClr val="lt1"/>
                </a:solidFill>
                <a:latin typeface="+mn-lt"/>
                <a:ea typeface="+mn-ea"/>
                <a:cs typeface="+mn-cs"/>
              </a:defRPr>
            </a:lvl7pPr>
            <a:lvl8pPr marL="1371600" algn="l" rtl="0" eaLnBrk="1" fontAlgn="base" hangingPunct="1">
              <a:lnSpc>
                <a:spcPct val="90000"/>
              </a:lnSpc>
              <a:spcBef>
                <a:spcPct val="0"/>
              </a:spcBef>
              <a:spcAft>
                <a:spcPct val="0"/>
              </a:spcAft>
              <a:defRPr sz="4400">
                <a:solidFill>
                  <a:schemeClr val="lt1"/>
                </a:solidFill>
                <a:latin typeface="+mn-lt"/>
                <a:ea typeface="+mn-ea"/>
                <a:cs typeface="+mn-cs"/>
              </a:defRPr>
            </a:lvl8pPr>
            <a:lvl9pPr marL="1828800" algn="l" rtl="0" eaLnBrk="1" fontAlgn="base" hangingPunct="1">
              <a:lnSpc>
                <a:spcPct val="90000"/>
              </a:lnSpc>
              <a:spcBef>
                <a:spcPct val="0"/>
              </a:spcBef>
              <a:spcAft>
                <a:spcPct val="0"/>
              </a:spcAft>
              <a:defRPr sz="4400">
                <a:solidFill>
                  <a:schemeClr val="lt1"/>
                </a:solidFill>
                <a:latin typeface="+mn-lt"/>
                <a:ea typeface="+mn-ea"/>
                <a:cs typeface="+mn-cs"/>
              </a:defRPr>
            </a:lvl9pPr>
          </a:lstStyle>
          <a:p>
            <a:pPr algn="ctr"/>
            <a:r>
              <a:rPr lang="en-US" sz="2400" dirty="0"/>
              <a:t>SESSION Introduction</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48059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23E1126-D82C-1873-2038-E98596368EEB}"/>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1BB03DA8-245E-CADA-9250-9EBEE6E75945}"/>
              </a:ext>
            </a:extLst>
          </p:cNvPr>
          <p:cNvSpPr>
            <a:spLocks noGrp="1"/>
          </p:cNvSpPr>
          <p:nvPr>
            <p:ph type="ftr" sz="quarter" idx="11"/>
          </p:nvPr>
        </p:nvSpPr>
        <p:spPr/>
        <p:txBody>
          <a:bodyPr/>
          <a:lstStyle/>
          <a:p>
            <a:pPr>
              <a:defRPr/>
            </a:pPr>
            <a:r>
              <a:rPr lang="en-US"/>
              <a:t>Deep learning</a:t>
            </a:r>
          </a:p>
        </p:txBody>
      </p:sp>
      <p:sp>
        <p:nvSpPr>
          <p:cNvPr id="6" name="Title 5">
            <a:extLst>
              <a:ext uri="{FF2B5EF4-FFF2-40B4-BE49-F238E27FC236}">
                <a16:creationId xmlns:a16="http://schemas.microsoft.com/office/drawing/2014/main" id="{1D3FB014-E0A0-4813-62B8-533795A1777E}"/>
              </a:ext>
            </a:extLst>
          </p:cNvPr>
          <p:cNvSpPr>
            <a:spLocks noGrp="1"/>
          </p:cNvSpPr>
          <p:nvPr>
            <p:ph type="title"/>
          </p:nvPr>
        </p:nvSpPr>
        <p:spPr>
          <a:xfrm>
            <a:off x="145942" y="109665"/>
            <a:ext cx="10515600" cy="1325563"/>
          </a:xfrm>
        </p:spPr>
        <p:txBody>
          <a:bodyPr/>
          <a:lstStyle/>
          <a:p>
            <a:r>
              <a:rPr lang="en-GB" dirty="0">
                <a:solidFill>
                  <a:srgbClr val="FF0000"/>
                </a:solidFill>
              </a:rPr>
              <a:t>Drawbacks of GD –why we need momentum GD</a:t>
            </a:r>
            <a:endParaRPr lang="en-IN" dirty="0">
              <a:solidFill>
                <a:srgbClr val="FF0000"/>
              </a:solidFill>
            </a:endParaRPr>
          </a:p>
        </p:txBody>
      </p:sp>
      <p:pic>
        <p:nvPicPr>
          <p:cNvPr id="7" name="Content Placeholder 6">
            <a:extLst>
              <a:ext uri="{FF2B5EF4-FFF2-40B4-BE49-F238E27FC236}">
                <a16:creationId xmlns:a16="http://schemas.microsoft.com/office/drawing/2014/main" id="{E56B6C89-EEB0-D595-FC31-E4DD778C15C8}"/>
              </a:ext>
            </a:extLst>
          </p:cNvPr>
          <p:cNvPicPr>
            <a:picLocks noGrp="1" noChangeAspect="1"/>
          </p:cNvPicPr>
          <p:nvPr>
            <p:ph idx="1"/>
          </p:nvPr>
        </p:nvPicPr>
        <p:blipFill rotWithShape="1">
          <a:blip r:embed="rId2"/>
          <a:srcRect t="26474"/>
          <a:stretch/>
        </p:blipFill>
        <p:spPr>
          <a:xfrm>
            <a:off x="469344" y="2707036"/>
            <a:ext cx="8028893" cy="1578231"/>
          </a:xfrm>
          <a:prstGeom prst="rect">
            <a:avLst/>
          </a:prstGeom>
        </p:spPr>
      </p:pic>
      <p:sp>
        <p:nvSpPr>
          <p:cNvPr id="9" name="TextBox 8">
            <a:extLst>
              <a:ext uri="{FF2B5EF4-FFF2-40B4-BE49-F238E27FC236}">
                <a16:creationId xmlns:a16="http://schemas.microsoft.com/office/drawing/2014/main" id="{103425DF-D0E6-AAE8-5714-2FC87D57987E}"/>
              </a:ext>
            </a:extLst>
          </p:cNvPr>
          <p:cNvSpPr txBox="1"/>
          <p:nvPr/>
        </p:nvSpPr>
        <p:spPr>
          <a:xfrm>
            <a:off x="469344" y="1942115"/>
            <a:ext cx="7868744" cy="630942"/>
          </a:xfrm>
          <a:prstGeom prst="rect">
            <a:avLst/>
          </a:prstGeom>
          <a:noFill/>
        </p:spPr>
        <p:txBody>
          <a:bodyPr wrap="square">
            <a:spAutoFit/>
          </a:bodyPr>
          <a:lstStyle/>
          <a:p>
            <a:pPr lvl="0">
              <a:lnSpc>
                <a:spcPts val="2100"/>
              </a:lnSpc>
              <a:spcBef>
                <a:spcPts val="2570"/>
              </a:spcBef>
              <a:spcAft>
                <a:spcPts val="800"/>
              </a:spcAft>
              <a:buSzPts val="1000"/>
              <a:tabLst>
                <a:tab pos="457200" algn="l"/>
              </a:tabLst>
            </a:pPr>
            <a:r>
              <a:rPr lang="en-IN" sz="20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Suppose if we have millions of records then training becomes slow and computationally very expensive in GD.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DF84A3F-7AEA-736D-23BC-84253259149B}"/>
              </a:ext>
            </a:extLst>
          </p:cNvPr>
          <p:cNvSpPr txBox="1"/>
          <p:nvPr/>
        </p:nvSpPr>
        <p:spPr>
          <a:xfrm>
            <a:off x="273803" y="4419246"/>
            <a:ext cx="8336797" cy="1015663"/>
          </a:xfrm>
          <a:prstGeom prst="rect">
            <a:avLst/>
          </a:prstGeom>
          <a:noFill/>
        </p:spPr>
        <p:txBody>
          <a:bodyPr wrap="square">
            <a:spAutoFit/>
          </a:bodyPr>
          <a:lstStyle/>
          <a:p>
            <a:pPr algn="l"/>
            <a:r>
              <a:rPr lang="en-GB" sz="2000" b="0" i="0" dirty="0">
                <a:solidFill>
                  <a:srgbClr val="292929"/>
                </a:solidFill>
                <a:effectLst/>
                <a:latin typeface="Georgia" panose="02040502050405020303" pitchFamily="18" charset="0"/>
                <a:ea typeface="Tahoma" panose="020B0604030504040204" pitchFamily="34" charset="0"/>
                <a:cs typeface="Tahoma" panose="020B0604030504040204" pitchFamily="34" charset="0"/>
              </a:rPr>
              <a:t>The gradient of the cost function at saddle points( plateau) is negligible or zero, which in turn leads to small or no weight updates</a:t>
            </a:r>
          </a:p>
          <a:p>
            <a:pPr algn="l"/>
            <a:r>
              <a:rPr lang="en-GB" sz="2000" b="0" i="0" dirty="0">
                <a:solidFill>
                  <a:srgbClr val="292929"/>
                </a:solidFill>
                <a:effectLst/>
                <a:latin typeface="Georgia" panose="02040502050405020303" pitchFamily="18" charset="0"/>
                <a:ea typeface="Tahoma" panose="020B0604030504040204" pitchFamily="34" charset="0"/>
                <a:cs typeface="Tahoma" panose="020B0604030504040204" pitchFamily="34" charset="0"/>
              </a:rPr>
              <a:t> Hence, the network becomes stagnant, and learning stops</a:t>
            </a:r>
          </a:p>
        </p:txBody>
      </p:sp>
      <p:pic>
        <p:nvPicPr>
          <p:cNvPr id="12" name="Picture 11">
            <a:extLst>
              <a:ext uri="{FF2B5EF4-FFF2-40B4-BE49-F238E27FC236}">
                <a16:creationId xmlns:a16="http://schemas.microsoft.com/office/drawing/2014/main" id="{4017BC90-98AC-5473-1049-BD761C2B6444}"/>
              </a:ext>
            </a:extLst>
          </p:cNvPr>
          <p:cNvPicPr>
            <a:picLocks noChangeAspect="1"/>
          </p:cNvPicPr>
          <p:nvPr/>
        </p:nvPicPr>
        <p:blipFill>
          <a:blip r:embed="rId3"/>
          <a:stretch>
            <a:fillRect/>
          </a:stretch>
        </p:blipFill>
        <p:spPr>
          <a:xfrm>
            <a:off x="8610600" y="1942115"/>
            <a:ext cx="3509075" cy="3719932"/>
          </a:xfrm>
          <a:prstGeom prst="rect">
            <a:avLst/>
          </a:prstGeom>
        </p:spPr>
      </p:pic>
    </p:spTree>
    <p:extLst>
      <p:ext uri="{BB962C8B-B14F-4D97-AF65-F5344CB8AC3E}">
        <p14:creationId xmlns:p14="http://schemas.microsoft.com/office/powerpoint/2010/main" val="2382493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2C2A48A-EED8-EA1E-8393-68CA5BAB2B63}"/>
              </a:ext>
            </a:extLst>
          </p:cNvPr>
          <p:cNvSpPr>
            <a:spLocks noGrp="1"/>
          </p:cNvSpPr>
          <p:nvPr>
            <p:ph idx="1"/>
          </p:nvPr>
        </p:nvSpPr>
        <p:spPr>
          <a:xfrm>
            <a:off x="781373" y="1541488"/>
            <a:ext cx="10515600" cy="4776653"/>
          </a:xfrm>
        </p:spPr>
        <p:txBody>
          <a:bodyPr/>
          <a:lstStyle/>
          <a:p>
            <a:r>
              <a:rPr lang="en-GB" b="0" i="0" dirty="0">
                <a:solidFill>
                  <a:srgbClr val="555555"/>
                </a:solidFill>
                <a:effectLst/>
                <a:latin typeface="Helvetica Neue"/>
              </a:rPr>
              <a:t>Momentum is an extension to the gradient descent optimization algorithm, often referred to as </a:t>
            </a:r>
            <a:r>
              <a:rPr lang="en-GB" b="1" i="0" dirty="0">
                <a:solidFill>
                  <a:srgbClr val="555555"/>
                </a:solidFill>
                <a:effectLst/>
                <a:latin typeface="Helvetica Neue"/>
              </a:rPr>
              <a:t>gradient descent with momentum</a:t>
            </a:r>
            <a:r>
              <a:rPr lang="en-GB" b="0" i="0" dirty="0">
                <a:solidFill>
                  <a:srgbClr val="555555"/>
                </a:solidFill>
                <a:effectLst/>
                <a:latin typeface="Helvetica Neue"/>
              </a:rPr>
              <a:t>.</a:t>
            </a:r>
          </a:p>
          <a:p>
            <a:r>
              <a:rPr lang="en-GB" b="0" i="0" dirty="0">
                <a:solidFill>
                  <a:srgbClr val="292929"/>
                </a:solidFill>
                <a:effectLst/>
                <a:latin typeface="source-serif-pro"/>
              </a:rPr>
              <a:t>It takes small steps in directions where the gradients oscillate and take large steps along the direction where the past gradients have the same direction(same sign).</a:t>
            </a:r>
          </a:p>
          <a:p>
            <a:r>
              <a:rPr lang="en-GB" b="0" i="0" dirty="0">
                <a:solidFill>
                  <a:srgbClr val="555555"/>
                </a:solidFill>
                <a:effectLst/>
                <a:latin typeface="Helvetica Neue"/>
              </a:rPr>
              <a:t>It </a:t>
            </a:r>
            <a:r>
              <a:rPr lang="en-GB" b="0" i="0" dirty="0">
                <a:solidFill>
                  <a:srgbClr val="FF0000"/>
                </a:solidFill>
                <a:effectLst/>
                <a:latin typeface="Helvetica Neue"/>
              </a:rPr>
              <a:t>is designed to accelerate the optimization </a:t>
            </a:r>
            <a:r>
              <a:rPr lang="en-GB" b="0" i="0" dirty="0">
                <a:solidFill>
                  <a:srgbClr val="555555"/>
                </a:solidFill>
                <a:effectLst/>
                <a:latin typeface="Helvetica Neue"/>
              </a:rPr>
              <a:t>process, e.g. decrease the number of function evaluations required to reach the optima, </a:t>
            </a:r>
            <a:endParaRPr lang="en-GB" dirty="0">
              <a:solidFill>
                <a:srgbClr val="555555"/>
              </a:solidFill>
              <a:latin typeface="Helvetica Neue"/>
            </a:endParaRPr>
          </a:p>
          <a:p>
            <a:r>
              <a:rPr lang="en-GB" b="0" i="0" dirty="0">
                <a:solidFill>
                  <a:srgbClr val="555555"/>
                </a:solidFill>
                <a:effectLst/>
                <a:latin typeface="Helvetica Neue"/>
              </a:rPr>
              <a:t>to improve the capability of the optimization algorithm, e.g. result in a better final result</a:t>
            </a:r>
            <a:endParaRPr lang="en-IN" dirty="0"/>
          </a:p>
        </p:txBody>
      </p:sp>
      <p:sp>
        <p:nvSpPr>
          <p:cNvPr id="3" name="Date Placeholder 2">
            <a:extLst>
              <a:ext uri="{FF2B5EF4-FFF2-40B4-BE49-F238E27FC236}">
                <a16:creationId xmlns:a16="http://schemas.microsoft.com/office/drawing/2014/main" id="{30377021-9C8C-1886-FFBD-2E9B4488EAB3}"/>
              </a:ext>
            </a:extLst>
          </p:cNvPr>
          <p:cNvSpPr>
            <a:spLocks noGrp="1"/>
          </p:cNvSpPr>
          <p:nvPr>
            <p:ph type="dt" sz="half" idx="10"/>
          </p:nvPr>
        </p:nvSpPr>
        <p:spPr/>
        <p:txBody>
          <a:bodyPr/>
          <a:lstStyle/>
          <a:p>
            <a:pPr>
              <a:defRPr/>
            </a:pPr>
            <a:fld id="{DC27A6D6-134F-49D3-A087-56FDDFC43FFA}" type="datetime1">
              <a:rPr lang="en-US" smtClean="0"/>
              <a:pPr>
                <a:defRPr/>
              </a:pPr>
              <a:t>8/2/2025</a:t>
            </a:fld>
            <a:endParaRPr lang="en-US"/>
          </a:p>
        </p:txBody>
      </p:sp>
      <p:sp>
        <p:nvSpPr>
          <p:cNvPr id="4" name="Footer Placeholder 3">
            <a:extLst>
              <a:ext uri="{FF2B5EF4-FFF2-40B4-BE49-F238E27FC236}">
                <a16:creationId xmlns:a16="http://schemas.microsoft.com/office/drawing/2014/main" id="{D47FEDC6-A4D1-4FA2-1146-C295F76438C6}"/>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9D02C9EC-3D4E-021F-1CDB-D10E06177DA2}"/>
              </a:ext>
            </a:extLst>
          </p:cNvPr>
          <p:cNvSpPr>
            <a:spLocks noGrp="1"/>
          </p:cNvSpPr>
          <p:nvPr>
            <p:ph type="sldNum" sz="quarter" idx="12"/>
          </p:nvPr>
        </p:nvSpPr>
        <p:spPr/>
        <p:txBody>
          <a:bodyPr/>
          <a:lstStyle/>
          <a:p>
            <a:fld id="{ACA3F7A4-EE46-4698-925B-E5052D86BA1B}" type="slidenum">
              <a:rPr lang="en-US" smtClean="0"/>
              <a:pPr/>
              <a:t>45</a:t>
            </a:fld>
            <a:endParaRPr lang="en-US"/>
          </a:p>
        </p:txBody>
      </p:sp>
      <p:sp>
        <p:nvSpPr>
          <p:cNvPr id="6" name="Title 5">
            <a:extLst>
              <a:ext uri="{FF2B5EF4-FFF2-40B4-BE49-F238E27FC236}">
                <a16:creationId xmlns:a16="http://schemas.microsoft.com/office/drawing/2014/main" id="{CDE97E69-05B2-269A-CDB0-B913E3CD5D86}"/>
              </a:ext>
            </a:extLst>
          </p:cNvPr>
          <p:cNvSpPr>
            <a:spLocks noGrp="1"/>
          </p:cNvSpPr>
          <p:nvPr>
            <p:ph type="title"/>
          </p:nvPr>
        </p:nvSpPr>
        <p:spPr/>
        <p:txBody>
          <a:bodyPr/>
          <a:lstStyle/>
          <a:p>
            <a:r>
              <a:rPr lang="en-GB" b="1" dirty="0">
                <a:solidFill>
                  <a:srgbClr val="FF0000"/>
                </a:solidFill>
                <a:latin typeface="source-serif-pro"/>
              </a:rPr>
              <a:t>Gradient Descent with Momentum</a:t>
            </a:r>
            <a:r>
              <a:rPr lang="en-GB" dirty="0">
                <a:solidFill>
                  <a:srgbClr val="FF0000"/>
                </a:solidFill>
                <a:latin typeface="source-serif-pro"/>
              </a:rPr>
              <a:t> </a:t>
            </a:r>
            <a:endParaRPr lang="en-IN" dirty="0">
              <a:solidFill>
                <a:srgbClr val="FF0000"/>
              </a:solidFill>
            </a:endParaRPr>
          </a:p>
        </p:txBody>
      </p:sp>
    </p:spTree>
    <p:extLst>
      <p:ext uri="{BB962C8B-B14F-4D97-AF65-F5344CB8AC3E}">
        <p14:creationId xmlns:p14="http://schemas.microsoft.com/office/powerpoint/2010/main" val="1541081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3DF6A7F-7642-06D8-8868-58627900A7A4}"/>
              </a:ext>
            </a:extLst>
          </p:cNvPr>
          <p:cNvSpPr>
            <a:spLocks noGrp="1"/>
          </p:cNvSpPr>
          <p:nvPr>
            <p:ph type="body" idx="1"/>
          </p:nvPr>
        </p:nvSpPr>
        <p:spPr>
          <a:xfrm>
            <a:off x="343842" y="225591"/>
            <a:ext cx="5157787" cy="823912"/>
          </a:xfrm>
        </p:spPr>
        <p:txBody>
          <a:bodyPr/>
          <a:lstStyle/>
          <a:p>
            <a:r>
              <a:rPr lang="en-GB" dirty="0"/>
              <a:t>Gradient Decent </a:t>
            </a:r>
            <a:endParaRPr lang="en-IN" dirty="0"/>
          </a:p>
        </p:txBody>
      </p:sp>
      <p:pic>
        <p:nvPicPr>
          <p:cNvPr id="7" name="Content Placeholder 6">
            <a:extLst>
              <a:ext uri="{FF2B5EF4-FFF2-40B4-BE49-F238E27FC236}">
                <a16:creationId xmlns:a16="http://schemas.microsoft.com/office/drawing/2014/main" id="{3B7B122B-D2BC-B32B-B8BC-4C00A44A4BC4}"/>
              </a:ext>
            </a:extLst>
          </p:cNvPr>
          <p:cNvPicPr>
            <a:picLocks noGrp="1" noChangeAspect="1"/>
          </p:cNvPicPr>
          <p:nvPr>
            <p:ph sz="half" idx="2"/>
          </p:nvPr>
        </p:nvPicPr>
        <p:blipFill>
          <a:blip r:embed="rId2"/>
          <a:stretch>
            <a:fillRect/>
          </a:stretch>
        </p:blipFill>
        <p:spPr>
          <a:xfrm>
            <a:off x="0" y="1464739"/>
            <a:ext cx="4912783" cy="3684588"/>
          </a:xfrm>
          <a:prstGeom prst="rect">
            <a:avLst/>
          </a:prstGeom>
        </p:spPr>
      </p:pic>
      <p:sp>
        <p:nvSpPr>
          <p:cNvPr id="13" name="Text Placeholder 12">
            <a:extLst>
              <a:ext uri="{FF2B5EF4-FFF2-40B4-BE49-F238E27FC236}">
                <a16:creationId xmlns:a16="http://schemas.microsoft.com/office/drawing/2014/main" id="{CC707791-468C-7508-7EFC-F708FC210B37}"/>
              </a:ext>
            </a:extLst>
          </p:cNvPr>
          <p:cNvSpPr>
            <a:spLocks noGrp="1"/>
          </p:cNvSpPr>
          <p:nvPr>
            <p:ph type="body" sz="quarter" idx="3"/>
          </p:nvPr>
        </p:nvSpPr>
        <p:spPr>
          <a:xfrm>
            <a:off x="5501629" y="1043249"/>
            <a:ext cx="2492147" cy="421490"/>
          </a:xfrm>
        </p:spPr>
        <p:txBody>
          <a:bodyPr/>
          <a:lstStyle/>
          <a:p>
            <a:r>
              <a:rPr lang="en-GB" dirty="0"/>
              <a:t>Momentum GD</a:t>
            </a:r>
            <a:endParaRPr lang="en-IN" dirty="0"/>
          </a:p>
        </p:txBody>
      </p:sp>
      <p:sp>
        <p:nvSpPr>
          <p:cNvPr id="3" name="Date Placeholder 2">
            <a:extLst>
              <a:ext uri="{FF2B5EF4-FFF2-40B4-BE49-F238E27FC236}">
                <a16:creationId xmlns:a16="http://schemas.microsoft.com/office/drawing/2014/main" id="{C7AC4CEA-9910-84A6-0795-9B74BC888477}"/>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A479F994-DFF8-DA7E-558A-14EA39137060}"/>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E7288FC0-A72F-930E-E064-7178A0FF5B9A}"/>
              </a:ext>
            </a:extLst>
          </p:cNvPr>
          <p:cNvSpPr>
            <a:spLocks noGrp="1"/>
          </p:cNvSpPr>
          <p:nvPr>
            <p:ph type="sldNum" sz="quarter" idx="12"/>
          </p:nvPr>
        </p:nvSpPr>
        <p:spPr/>
        <p:txBody>
          <a:bodyPr/>
          <a:lstStyle/>
          <a:p>
            <a:fld id="{F72F6FB3-BF21-4BAF-A9BB-16725962D6C0}" type="slidenum">
              <a:rPr lang="en-IN" altLang="en-US" smtClean="0"/>
              <a:pPr/>
              <a:t>46</a:t>
            </a:fld>
            <a:endParaRPr lang="en-IN" altLang="en-US"/>
          </a:p>
        </p:txBody>
      </p:sp>
      <p:pic>
        <p:nvPicPr>
          <p:cNvPr id="8" name="Picture 7">
            <a:extLst>
              <a:ext uri="{FF2B5EF4-FFF2-40B4-BE49-F238E27FC236}">
                <a16:creationId xmlns:a16="http://schemas.microsoft.com/office/drawing/2014/main" id="{BE9AAA85-0F18-891A-FD06-E024F4F0ADC8}"/>
              </a:ext>
            </a:extLst>
          </p:cNvPr>
          <p:cNvPicPr>
            <a:picLocks noChangeAspect="1"/>
          </p:cNvPicPr>
          <p:nvPr/>
        </p:nvPicPr>
        <p:blipFill rotWithShape="1">
          <a:blip r:embed="rId3"/>
          <a:srcRect l="6386" t="9455" r="6920"/>
          <a:stretch/>
        </p:blipFill>
        <p:spPr>
          <a:xfrm>
            <a:off x="5634925" y="1464740"/>
            <a:ext cx="5036950" cy="3787342"/>
          </a:xfrm>
          <a:prstGeom prst="rect">
            <a:avLst/>
          </a:prstGeom>
        </p:spPr>
      </p:pic>
      <p:sp>
        <p:nvSpPr>
          <p:cNvPr id="10" name="TextBox 9">
            <a:extLst>
              <a:ext uri="{FF2B5EF4-FFF2-40B4-BE49-F238E27FC236}">
                <a16:creationId xmlns:a16="http://schemas.microsoft.com/office/drawing/2014/main" id="{3903A961-DF2F-311B-E4FF-6D8778281F13}"/>
              </a:ext>
            </a:extLst>
          </p:cNvPr>
          <p:cNvSpPr txBox="1"/>
          <p:nvPr/>
        </p:nvSpPr>
        <p:spPr>
          <a:xfrm>
            <a:off x="5113150" y="5252081"/>
            <a:ext cx="6455044" cy="646331"/>
          </a:xfrm>
          <a:prstGeom prst="rect">
            <a:avLst/>
          </a:prstGeom>
          <a:noFill/>
        </p:spPr>
        <p:txBody>
          <a:bodyPr wrap="square">
            <a:spAutoFit/>
          </a:bodyPr>
          <a:lstStyle/>
          <a:p>
            <a:r>
              <a:rPr lang="en-GB" dirty="0"/>
              <a:t>the search reaches the optima in fewer steps, noted with fewer distinct red dots on the path to the bottom of the basin.</a:t>
            </a:r>
            <a:endParaRPr lang="en-IN" dirty="0"/>
          </a:p>
        </p:txBody>
      </p:sp>
      <p:sp>
        <p:nvSpPr>
          <p:cNvPr id="17" name="TextBox 16">
            <a:extLst>
              <a:ext uri="{FF2B5EF4-FFF2-40B4-BE49-F238E27FC236}">
                <a16:creationId xmlns:a16="http://schemas.microsoft.com/office/drawing/2014/main" id="{A9E0A5BB-82C1-CC35-9655-FA1414CB1B53}"/>
              </a:ext>
            </a:extLst>
          </p:cNvPr>
          <p:cNvSpPr txBox="1"/>
          <p:nvPr/>
        </p:nvSpPr>
        <p:spPr>
          <a:xfrm>
            <a:off x="501112" y="5252081"/>
            <a:ext cx="3837122" cy="646331"/>
          </a:xfrm>
          <a:prstGeom prst="rect">
            <a:avLst/>
          </a:prstGeom>
          <a:noFill/>
        </p:spPr>
        <p:txBody>
          <a:bodyPr wrap="square">
            <a:spAutoFit/>
          </a:bodyPr>
          <a:lstStyle/>
          <a:p>
            <a:r>
              <a:rPr lang="en-GB" dirty="0"/>
              <a:t>the search reaches the optima in more  steps  </a:t>
            </a:r>
            <a:endParaRPr lang="en-IN" dirty="0"/>
          </a:p>
        </p:txBody>
      </p:sp>
    </p:spTree>
    <p:extLst>
      <p:ext uri="{BB962C8B-B14F-4D97-AF65-F5344CB8AC3E}">
        <p14:creationId xmlns:p14="http://schemas.microsoft.com/office/powerpoint/2010/main" val="1518657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1D0B97-4D74-D24F-86AC-2D5BD90D6A72}"/>
              </a:ext>
            </a:extLst>
          </p:cNvPr>
          <p:cNvPicPr>
            <a:picLocks noChangeAspect="1"/>
          </p:cNvPicPr>
          <p:nvPr/>
        </p:nvPicPr>
        <p:blipFill>
          <a:blip r:embed="rId2"/>
          <a:stretch>
            <a:fillRect/>
          </a:stretch>
        </p:blipFill>
        <p:spPr>
          <a:xfrm>
            <a:off x="249382" y="1246908"/>
            <a:ext cx="11402291" cy="4728441"/>
          </a:xfrm>
          <a:prstGeom prst="rect">
            <a:avLst/>
          </a:prstGeom>
        </p:spPr>
      </p:pic>
      <p:sp>
        <p:nvSpPr>
          <p:cNvPr id="5" name="Date Placeholder 4"/>
          <p:cNvSpPr>
            <a:spLocks noGrp="1"/>
          </p:cNvSpPr>
          <p:nvPr>
            <p:ph type="dt" sz="half" idx="10"/>
          </p:nvPr>
        </p:nvSpPr>
        <p:spPr/>
        <p:txBody>
          <a:bodyPr/>
          <a:lstStyle/>
          <a:p>
            <a:pPr>
              <a:defRPr/>
            </a:pPr>
            <a:fld id="{6C93662A-5A72-47AB-BD6D-5F25D550264A}" type="datetime1">
              <a:rPr lang="en-US" smtClean="0"/>
              <a:t>8/2/2025</a:t>
            </a:fld>
            <a:endParaRPr lang="en-US"/>
          </a:p>
        </p:txBody>
      </p:sp>
      <p:sp>
        <p:nvSpPr>
          <p:cNvPr id="6" name="Slide Number Placeholder 5"/>
          <p:cNvSpPr>
            <a:spLocks noGrp="1"/>
          </p:cNvSpPr>
          <p:nvPr>
            <p:ph type="sldNum" sz="quarter" idx="12"/>
          </p:nvPr>
        </p:nvSpPr>
        <p:spPr/>
        <p:txBody>
          <a:bodyPr/>
          <a:lstStyle/>
          <a:p>
            <a:fld id="{ACA3F7A4-EE46-4698-925B-E5052D86BA1B}" type="slidenum">
              <a:rPr lang="en-US" smtClean="0"/>
              <a:pPr/>
              <a:t>47</a:t>
            </a:fld>
            <a:endParaRPr lang="en-US"/>
          </a:p>
        </p:txBody>
      </p:sp>
      <p:sp>
        <p:nvSpPr>
          <p:cNvPr id="7" name="Footer Placeholder 6"/>
          <p:cNvSpPr>
            <a:spLocks noGrp="1"/>
          </p:cNvSpPr>
          <p:nvPr>
            <p:ph type="ftr" sz="quarter" idx="11"/>
          </p:nvPr>
        </p:nvSpPr>
        <p:spPr/>
        <p:txBody>
          <a:bodyPr/>
          <a:lstStyle/>
          <a:p>
            <a:pPr>
              <a:defRPr/>
            </a:pPr>
            <a:r>
              <a:rPr lang="en-US"/>
              <a:t>Deep learning</a:t>
            </a:r>
          </a:p>
        </p:txBody>
      </p:sp>
      <p:sp>
        <p:nvSpPr>
          <p:cNvPr id="8" name="Title 3"/>
          <p:cNvSpPr>
            <a:spLocks noGrp="1"/>
          </p:cNvSpPr>
          <p:nvPr>
            <p:ph type="title"/>
          </p:nvPr>
        </p:nvSpPr>
        <p:spPr>
          <a:xfrm>
            <a:off x="221673" y="38099"/>
            <a:ext cx="11716327" cy="1325563"/>
          </a:xfrm>
        </p:spPr>
        <p:txBody>
          <a:bodyPr/>
          <a:lstStyle/>
          <a:p>
            <a:r>
              <a:rPr lang="en-IN" sz="3600" b="1" dirty="0">
                <a:solidFill>
                  <a:srgbClr val="C00000"/>
                </a:solidFill>
              </a:rPr>
              <a:t>Momentum based Gradient Descent  (Cont..)</a:t>
            </a:r>
            <a:endParaRPr lang="en-US" sz="3600" dirty="0"/>
          </a:p>
        </p:txBody>
      </p:sp>
    </p:spTree>
    <p:extLst>
      <p:ext uri="{BB962C8B-B14F-4D97-AF65-F5344CB8AC3E}">
        <p14:creationId xmlns:p14="http://schemas.microsoft.com/office/powerpoint/2010/main" val="11049873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8DACC72B-7CA2-4874-A9FA-0E1012CF561D}" type="datetime1">
              <a:rPr lang="en-US" smtClean="0"/>
              <a:t>8/2/2025</a:t>
            </a:fld>
            <a:endParaRPr lang="en-US"/>
          </a:p>
        </p:txBody>
      </p:sp>
      <p:sp>
        <p:nvSpPr>
          <p:cNvPr id="6" name="Slide Number Placeholder 5"/>
          <p:cNvSpPr>
            <a:spLocks noGrp="1"/>
          </p:cNvSpPr>
          <p:nvPr>
            <p:ph type="sldNum" sz="quarter" idx="12"/>
          </p:nvPr>
        </p:nvSpPr>
        <p:spPr/>
        <p:txBody>
          <a:bodyPr/>
          <a:lstStyle/>
          <a:p>
            <a:fld id="{ACA3F7A4-EE46-4698-925B-E5052D86BA1B}" type="slidenum">
              <a:rPr lang="en-US" smtClean="0"/>
              <a:pPr/>
              <a:t>48</a:t>
            </a:fld>
            <a:endParaRPr lang="en-US"/>
          </a:p>
        </p:txBody>
      </p:sp>
      <p:sp>
        <p:nvSpPr>
          <p:cNvPr id="7" name="Footer Placeholder 6"/>
          <p:cNvSpPr>
            <a:spLocks noGrp="1"/>
          </p:cNvSpPr>
          <p:nvPr>
            <p:ph type="ftr" sz="quarter" idx="11"/>
          </p:nvPr>
        </p:nvSpPr>
        <p:spPr/>
        <p:txBody>
          <a:bodyPr/>
          <a:lstStyle/>
          <a:p>
            <a:pPr>
              <a:defRPr/>
            </a:pPr>
            <a:r>
              <a:rPr lang="en-US"/>
              <a:t>Deep learning</a:t>
            </a:r>
          </a:p>
        </p:txBody>
      </p:sp>
      <p:sp>
        <p:nvSpPr>
          <p:cNvPr id="8" name="Title 3"/>
          <p:cNvSpPr>
            <a:spLocks noGrp="1"/>
          </p:cNvSpPr>
          <p:nvPr>
            <p:ph type="title"/>
          </p:nvPr>
        </p:nvSpPr>
        <p:spPr>
          <a:xfrm>
            <a:off x="221673" y="38099"/>
            <a:ext cx="11716327" cy="1325563"/>
          </a:xfrm>
        </p:spPr>
        <p:txBody>
          <a:bodyPr/>
          <a:lstStyle/>
          <a:p>
            <a:r>
              <a:rPr lang="en-IN" sz="3600" b="1" dirty="0">
                <a:solidFill>
                  <a:srgbClr val="C00000"/>
                </a:solidFill>
              </a:rPr>
              <a:t>Momentum based Gradient Descent  (Cont..)</a:t>
            </a:r>
            <a:endParaRPr lang="en-US" sz="3600" dirty="0"/>
          </a:p>
        </p:txBody>
      </p:sp>
      <p:sp>
        <p:nvSpPr>
          <p:cNvPr id="2" name="TextBox 1">
            <a:extLst>
              <a:ext uri="{FF2B5EF4-FFF2-40B4-BE49-F238E27FC236}">
                <a16:creationId xmlns:a16="http://schemas.microsoft.com/office/drawing/2014/main" id="{8E69B136-6A64-3C3C-3357-96DBA808225A}"/>
              </a:ext>
            </a:extLst>
          </p:cNvPr>
          <p:cNvSpPr txBox="1"/>
          <p:nvPr/>
        </p:nvSpPr>
        <p:spPr>
          <a:xfrm>
            <a:off x="397791" y="1214868"/>
            <a:ext cx="3254644" cy="523220"/>
          </a:xfrm>
          <a:prstGeom prst="rect">
            <a:avLst/>
          </a:prstGeom>
          <a:noFill/>
        </p:spPr>
        <p:txBody>
          <a:bodyPr wrap="square" rtlCol="0">
            <a:spAutoFit/>
          </a:bodyPr>
          <a:lstStyle/>
          <a:p>
            <a:r>
              <a:rPr lang="en-GB" sz="2800" dirty="0"/>
              <a:t>Update rule:</a:t>
            </a:r>
            <a:endParaRPr lang="en-IN" sz="2800" dirty="0"/>
          </a:p>
        </p:txBody>
      </p:sp>
      <p:pic>
        <p:nvPicPr>
          <p:cNvPr id="4" name="Picture 3">
            <a:extLst>
              <a:ext uri="{FF2B5EF4-FFF2-40B4-BE49-F238E27FC236}">
                <a16:creationId xmlns:a16="http://schemas.microsoft.com/office/drawing/2014/main" id="{EF99CD8D-B4E3-65C3-38A4-69C72ED30A66}"/>
              </a:ext>
            </a:extLst>
          </p:cNvPr>
          <p:cNvPicPr>
            <a:picLocks noChangeAspect="1"/>
          </p:cNvPicPr>
          <p:nvPr/>
        </p:nvPicPr>
        <p:blipFill>
          <a:blip r:embed="rId2"/>
          <a:stretch>
            <a:fillRect/>
          </a:stretch>
        </p:blipFill>
        <p:spPr>
          <a:xfrm>
            <a:off x="2769898" y="1232521"/>
            <a:ext cx="6619875" cy="561975"/>
          </a:xfrm>
          <a:prstGeom prst="rect">
            <a:avLst/>
          </a:prstGeom>
        </p:spPr>
      </p:pic>
      <p:sp>
        <p:nvSpPr>
          <p:cNvPr id="11" name="TextBox 10">
            <a:extLst>
              <a:ext uri="{FF2B5EF4-FFF2-40B4-BE49-F238E27FC236}">
                <a16:creationId xmlns:a16="http://schemas.microsoft.com/office/drawing/2014/main" id="{35869444-1F6D-F15F-34C2-78CD45CE1EF8}"/>
              </a:ext>
            </a:extLst>
          </p:cNvPr>
          <p:cNvSpPr txBox="1"/>
          <p:nvPr/>
        </p:nvSpPr>
        <p:spPr>
          <a:xfrm>
            <a:off x="552773" y="1812149"/>
            <a:ext cx="8591227" cy="1200329"/>
          </a:xfrm>
          <a:prstGeom prst="rect">
            <a:avLst/>
          </a:prstGeom>
          <a:noFill/>
        </p:spPr>
        <p:txBody>
          <a:bodyPr wrap="square">
            <a:spAutoFit/>
          </a:bodyPr>
          <a:lstStyle/>
          <a:p>
            <a:r>
              <a:rPr lang="en-GB" dirty="0"/>
              <a:t>Where</a:t>
            </a:r>
          </a:p>
          <a:p>
            <a:r>
              <a:rPr lang="en-GB" dirty="0"/>
              <a:t>𝓥(t): is the new weight update done at iteration t</a:t>
            </a:r>
          </a:p>
          <a:p>
            <a:r>
              <a:rPr lang="en-GB" dirty="0"/>
              <a:t>β: Momentum constant</a:t>
            </a:r>
          </a:p>
          <a:p>
            <a:r>
              <a:rPr lang="en-GB" dirty="0"/>
              <a:t>𝛿(t): is the gradient at iteration t</a:t>
            </a:r>
            <a:endParaRPr lang="en-IN" dirty="0"/>
          </a:p>
        </p:txBody>
      </p:sp>
      <p:pic>
        <p:nvPicPr>
          <p:cNvPr id="13" name="Picture 12">
            <a:extLst>
              <a:ext uri="{FF2B5EF4-FFF2-40B4-BE49-F238E27FC236}">
                <a16:creationId xmlns:a16="http://schemas.microsoft.com/office/drawing/2014/main" id="{EA49055C-F0A1-9AC0-D22A-836A28D7FB69}"/>
              </a:ext>
            </a:extLst>
          </p:cNvPr>
          <p:cNvPicPr>
            <a:picLocks noChangeAspect="1"/>
          </p:cNvPicPr>
          <p:nvPr/>
        </p:nvPicPr>
        <p:blipFill>
          <a:blip r:embed="rId3"/>
          <a:stretch>
            <a:fillRect/>
          </a:stretch>
        </p:blipFill>
        <p:spPr>
          <a:xfrm>
            <a:off x="315132" y="3012478"/>
            <a:ext cx="11086453" cy="3223007"/>
          </a:xfrm>
          <a:prstGeom prst="rect">
            <a:avLst/>
          </a:prstGeom>
        </p:spPr>
      </p:pic>
    </p:spTree>
    <p:extLst>
      <p:ext uri="{BB962C8B-B14F-4D97-AF65-F5344CB8AC3E}">
        <p14:creationId xmlns:p14="http://schemas.microsoft.com/office/powerpoint/2010/main" val="39329929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E9F70CE-4685-1F7E-DA75-EBF38C8B03B9}"/>
              </a:ext>
            </a:extLst>
          </p:cNvPr>
          <p:cNvSpPr>
            <a:spLocks noGrp="1"/>
          </p:cNvSpPr>
          <p:nvPr>
            <p:ph idx="1"/>
          </p:nvPr>
        </p:nvSpPr>
        <p:spPr/>
        <p:txBody>
          <a:bodyPr/>
          <a:lstStyle/>
          <a:p>
            <a:r>
              <a:rPr lang="en-GB" dirty="0"/>
              <a:t>The momentum (beta) must be higher to smooth out the update because we give more weight to the past gradients.</a:t>
            </a:r>
          </a:p>
          <a:p>
            <a:r>
              <a:rPr lang="en-GB" dirty="0"/>
              <a:t>Using the default value for β = 0.9 is suggested but can be tuned between 0.8 to 0.999 if needed.</a:t>
            </a:r>
          </a:p>
          <a:p>
            <a:r>
              <a:rPr lang="en-GB" dirty="0"/>
              <a:t>Momentum takes into account past gradients so as to smooth down gradient measures. </a:t>
            </a:r>
          </a:p>
          <a:p>
            <a:r>
              <a:rPr lang="en-GB" dirty="0"/>
              <a:t>It can be implemented with descent by batch gradient, descent by mini-batch gradient or descent by stochastic gradient.</a:t>
            </a:r>
            <a:endParaRPr lang="en-IN" dirty="0"/>
          </a:p>
        </p:txBody>
      </p:sp>
      <p:sp>
        <p:nvSpPr>
          <p:cNvPr id="3" name="Date Placeholder 2">
            <a:extLst>
              <a:ext uri="{FF2B5EF4-FFF2-40B4-BE49-F238E27FC236}">
                <a16:creationId xmlns:a16="http://schemas.microsoft.com/office/drawing/2014/main" id="{3917785B-57E3-A3FF-C48C-820031AB0555}"/>
              </a:ext>
            </a:extLst>
          </p:cNvPr>
          <p:cNvSpPr>
            <a:spLocks noGrp="1"/>
          </p:cNvSpPr>
          <p:nvPr>
            <p:ph type="dt" sz="half" idx="10"/>
          </p:nvPr>
        </p:nvSpPr>
        <p:spPr/>
        <p:txBody>
          <a:bodyPr/>
          <a:lstStyle/>
          <a:p>
            <a:pPr>
              <a:defRPr/>
            </a:pPr>
            <a:fld id="{DC27A6D6-134F-49D3-A087-56FDDFC43FFA}" type="datetime1">
              <a:rPr lang="en-US" smtClean="0"/>
              <a:pPr>
                <a:defRPr/>
              </a:pPr>
              <a:t>8/2/2025</a:t>
            </a:fld>
            <a:endParaRPr lang="en-US"/>
          </a:p>
        </p:txBody>
      </p:sp>
      <p:sp>
        <p:nvSpPr>
          <p:cNvPr id="4" name="Footer Placeholder 3">
            <a:extLst>
              <a:ext uri="{FF2B5EF4-FFF2-40B4-BE49-F238E27FC236}">
                <a16:creationId xmlns:a16="http://schemas.microsoft.com/office/drawing/2014/main" id="{915C1A57-A953-59CA-3FC8-E4D73267393A}"/>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60564C9B-053A-D0C1-BDFE-7661BCBC8444}"/>
              </a:ext>
            </a:extLst>
          </p:cNvPr>
          <p:cNvSpPr>
            <a:spLocks noGrp="1"/>
          </p:cNvSpPr>
          <p:nvPr>
            <p:ph type="sldNum" sz="quarter" idx="12"/>
          </p:nvPr>
        </p:nvSpPr>
        <p:spPr/>
        <p:txBody>
          <a:bodyPr/>
          <a:lstStyle/>
          <a:p>
            <a:fld id="{ACA3F7A4-EE46-4698-925B-E5052D86BA1B}" type="slidenum">
              <a:rPr lang="en-US" smtClean="0"/>
              <a:pPr/>
              <a:t>49</a:t>
            </a:fld>
            <a:endParaRPr lang="en-US"/>
          </a:p>
        </p:txBody>
      </p:sp>
      <p:sp>
        <p:nvSpPr>
          <p:cNvPr id="2" name="Rounded Rectangle 17">
            <a:extLst>
              <a:ext uri="{FF2B5EF4-FFF2-40B4-BE49-F238E27FC236}">
                <a16:creationId xmlns:a16="http://schemas.microsoft.com/office/drawing/2014/main" id="{CF9B7AB2-E12E-D95B-E46E-DADBE279F33D}"/>
              </a:ext>
            </a:extLst>
          </p:cNvPr>
          <p:cNvSpPr>
            <a:spLocks noGrp="1"/>
          </p:cNvSpPr>
          <p:nvPr>
            <p:ph type="title"/>
          </p:nvPr>
        </p:nvSpPr>
        <p:spPr>
          <a:xfrm>
            <a:off x="838200" y="365125"/>
            <a:ext cx="8367793" cy="94706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58040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382CC0-446C-5B4C-2A83-BEFAA2B1A0BC}"/>
              </a:ext>
            </a:extLst>
          </p:cNvPr>
          <p:cNvSpPr>
            <a:spLocks noGrp="1"/>
          </p:cNvSpPr>
          <p:nvPr>
            <p:ph idx="1"/>
          </p:nvPr>
        </p:nvSpPr>
        <p:spPr>
          <a:xfrm>
            <a:off x="418455" y="1498170"/>
            <a:ext cx="11220772" cy="5295254"/>
          </a:xfrm>
        </p:spPr>
        <p:txBody>
          <a:bodyPr/>
          <a:lstStyle/>
          <a:p>
            <a:r>
              <a:rPr lang="en-GB" dirty="0"/>
              <a:t>Loss function, L(·), to compute the difference between the desired output,  and our approximation to it, given the current value of the parameters, e. The approximation error, or loss, is the sum of losses over the individual instances</a:t>
            </a:r>
          </a:p>
          <a:p>
            <a:endParaRPr lang="en-IN" dirty="0"/>
          </a:p>
        </p:txBody>
      </p:sp>
      <p:sp>
        <p:nvSpPr>
          <p:cNvPr id="3" name="Date Placeholder 2">
            <a:extLst>
              <a:ext uri="{FF2B5EF4-FFF2-40B4-BE49-F238E27FC236}">
                <a16:creationId xmlns:a16="http://schemas.microsoft.com/office/drawing/2014/main" id="{EB9EA418-DD27-DAB7-7AD2-6F679C766550}"/>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DAA1E625-9688-2496-E08B-17CC4E71EE7F}"/>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2D0026F8-1869-BC2B-7E61-49778FE9B850}"/>
              </a:ext>
            </a:extLst>
          </p:cNvPr>
          <p:cNvSpPr>
            <a:spLocks noGrp="1"/>
          </p:cNvSpPr>
          <p:nvPr>
            <p:ph type="sldNum" sz="quarter" idx="12"/>
          </p:nvPr>
        </p:nvSpPr>
        <p:spPr/>
        <p:txBody>
          <a:bodyPr/>
          <a:lstStyle/>
          <a:p>
            <a:fld id="{F72F6FB3-BF21-4BAF-A9BB-16725962D6C0}" type="slidenum">
              <a:rPr lang="en-IN" altLang="en-US" smtClean="0"/>
              <a:pPr/>
              <a:t>5</a:t>
            </a:fld>
            <a:endParaRPr lang="en-IN" altLang="en-US"/>
          </a:p>
        </p:txBody>
      </p:sp>
      <p:sp>
        <p:nvSpPr>
          <p:cNvPr id="6" name="Title 5">
            <a:extLst>
              <a:ext uri="{FF2B5EF4-FFF2-40B4-BE49-F238E27FC236}">
                <a16:creationId xmlns:a16="http://schemas.microsoft.com/office/drawing/2014/main" id="{24BF4936-D51E-E2E2-7887-E8FC44917573}"/>
              </a:ext>
            </a:extLst>
          </p:cNvPr>
          <p:cNvSpPr>
            <a:spLocks noGrp="1"/>
          </p:cNvSpPr>
          <p:nvPr>
            <p:ph type="title"/>
          </p:nvPr>
        </p:nvSpPr>
        <p:spPr/>
        <p:txBody>
          <a:bodyPr/>
          <a:lstStyle/>
          <a:p>
            <a:r>
              <a:rPr lang="en-GB" sz="4000" dirty="0">
                <a:latin typeface="Times New Roman" panose="02020603050405020304" pitchFamily="18" charset="0"/>
                <a:cs typeface="Times New Roman" panose="02020603050405020304" pitchFamily="18" charset="0"/>
              </a:rPr>
              <a:t>Loss function</a:t>
            </a:r>
            <a:endParaRPr lang="en-IN" sz="4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EA30C107-8A2F-FA1F-3707-109514E88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156" y="4717942"/>
            <a:ext cx="2752725"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806405DB-D4C2-1637-0D31-D7A550E15877}"/>
              </a:ext>
            </a:extLst>
          </p:cNvPr>
          <p:cNvGraphicFramePr>
            <a:graphicFrameLocks noGrp="1"/>
          </p:cNvGraphicFramePr>
          <p:nvPr>
            <p:extLst>
              <p:ext uri="{D42A27DB-BD31-4B8C-83A1-F6EECF244321}">
                <p14:modId xmlns:p14="http://schemas.microsoft.com/office/powerpoint/2010/main" val="2812705706"/>
              </p:ext>
            </p:extLst>
          </p:nvPr>
        </p:nvGraphicFramePr>
        <p:xfrm>
          <a:off x="4626649" y="4094322"/>
          <a:ext cx="6186003" cy="2194560"/>
        </p:xfrm>
        <a:graphic>
          <a:graphicData uri="http://schemas.openxmlformats.org/drawingml/2006/table">
            <a:tbl>
              <a:tblPr firstRow="1" bandRow="1">
                <a:tableStyleId>{5C22544A-7EE6-4342-B048-85BDC9FD1C3A}</a:tableStyleId>
              </a:tblPr>
              <a:tblGrid>
                <a:gridCol w="2062001">
                  <a:extLst>
                    <a:ext uri="{9D8B030D-6E8A-4147-A177-3AD203B41FA5}">
                      <a16:colId xmlns:a16="http://schemas.microsoft.com/office/drawing/2014/main" val="1134757022"/>
                    </a:ext>
                  </a:extLst>
                </a:gridCol>
                <a:gridCol w="2062001">
                  <a:extLst>
                    <a:ext uri="{9D8B030D-6E8A-4147-A177-3AD203B41FA5}">
                      <a16:colId xmlns:a16="http://schemas.microsoft.com/office/drawing/2014/main" val="3557327902"/>
                    </a:ext>
                  </a:extLst>
                </a:gridCol>
                <a:gridCol w="2062001">
                  <a:extLst>
                    <a:ext uri="{9D8B030D-6E8A-4147-A177-3AD203B41FA5}">
                      <a16:colId xmlns:a16="http://schemas.microsoft.com/office/drawing/2014/main" val="1316848508"/>
                    </a:ext>
                  </a:extLst>
                </a:gridCol>
              </a:tblGrid>
              <a:tr h="356432">
                <a:tc>
                  <a:txBody>
                    <a:bodyPr/>
                    <a:lstStyle/>
                    <a:p>
                      <a:r>
                        <a:rPr lang="en-GB" dirty="0"/>
                        <a:t>Y-predicted</a:t>
                      </a:r>
                      <a:endParaRPr lang="en-IN" dirty="0"/>
                    </a:p>
                  </a:txBody>
                  <a:tcPr/>
                </a:tc>
                <a:tc>
                  <a:txBody>
                    <a:bodyPr/>
                    <a:lstStyle/>
                    <a:p>
                      <a:r>
                        <a:rPr lang="en-GB" dirty="0"/>
                        <a:t>f(x )=y</a:t>
                      </a:r>
                      <a:endParaRPr lang="en-IN" dirty="0"/>
                    </a:p>
                  </a:txBody>
                  <a:tcPr/>
                </a:tc>
                <a:tc>
                  <a:txBody>
                    <a:bodyPr/>
                    <a:lstStyle/>
                    <a:p>
                      <a:r>
                        <a:rPr lang="en-GB" dirty="0"/>
                        <a:t>(Y-f(x))</a:t>
                      </a:r>
                      <a:r>
                        <a:rPr lang="en-GB" baseline="30000" dirty="0"/>
                        <a:t>2</a:t>
                      </a:r>
                      <a:endParaRPr lang="en-IN" dirty="0"/>
                    </a:p>
                  </a:txBody>
                  <a:tcPr/>
                </a:tc>
                <a:extLst>
                  <a:ext uri="{0D108BD9-81ED-4DB2-BD59-A6C34878D82A}">
                    <a16:rowId xmlns:a16="http://schemas.microsoft.com/office/drawing/2014/main" val="382710464"/>
                  </a:ext>
                </a:extLst>
              </a:tr>
              <a:tr h="356432">
                <a:tc>
                  <a:txBody>
                    <a:bodyPr/>
                    <a:lstStyle/>
                    <a:p>
                      <a:r>
                        <a:rPr lang="en-GB" dirty="0"/>
                        <a:t>102</a:t>
                      </a:r>
                      <a:endParaRPr lang="en-IN" dirty="0"/>
                    </a:p>
                  </a:txBody>
                  <a:tcPr/>
                </a:tc>
                <a:tc>
                  <a:txBody>
                    <a:bodyPr/>
                    <a:lstStyle/>
                    <a:p>
                      <a:r>
                        <a:rPr lang="en-GB" dirty="0"/>
                        <a:t>100</a:t>
                      </a:r>
                      <a:endParaRPr lang="en-IN" dirty="0"/>
                    </a:p>
                  </a:txBody>
                  <a:tcPr/>
                </a:tc>
                <a:tc>
                  <a:txBody>
                    <a:bodyPr/>
                    <a:lstStyle/>
                    <a:p>
                      <a:r>
                        <a:rPr lang="en-GB" dirty="0"/>
                        <a:t>4</a:t>
                      </a:r>
                      <a:endParaRPr lang="en-IN" dirty="0"/>
                    </a:p>
                  </a:txBody>
                  <a:tcPr/>
                </a:tc>
                <a:extLst>
                  <a:ext uri="{0D108BD9-81ED-4DB2-BD59-A6C34878D82A}">
                    <a16:rowId xmlns:a16="http://schemas.microsoft.com/office/drawing/2014/main" val="660948620"/>
                  </a:ext>
                </a:extLst>
              </a:tr>
              <a:tr h="356432">
                <a:tc>
                  <a:txBody>
                    <a:bodyPr/>
                    <a:lstStyle/>
                    <a:p>
                      <a:r>
                        <a:rPr lang="en-GB" dirty="0"/>
                        <a:t>135</a:t>
                      </a:r>
                      <a:endParaRPr lang="en-IN" dirty="0"/>
                    </a:p>
                  </a:txBody>
                  <a:tcPr/>
                </a:tc>
                <a:tc>
                  <a:txBody>
                    <a:bodyPr/>
                    <a:lstStyle/>
                    <a:p>
                      <a:r>
                        <a:rPr lang="en-GB" dirty="0"/>
                        <a:t>130</a:t>
                      </a:r>
                      <a:endParaRPr lang="en-IN" dirty="0"/>
                    </a:p>
                  </a:txBody>
                  <a:tcPr/>
                </a:tc>
                <a:tc>
                  <a:txBody>
                    <a:bodyPr/>
                    <a:lstStyle/>
                    <a:p>
                      <a:r>
                        <a:rPr lang="en-GB" dirty="0"/>
                        <a:t>25</a:t>
                      </a:r>
                      <a:endParaRPr lang="en-IN" dirty="0"/>
                    </a:p>
                  </a:txBody>
                  <a:tcPr/>
                </a:tc>
                <a:extLst>
                  <a:ext uri="{0D108BD9-81ED-4DB2-BD59-A6C34878D82A}">
                    <a16:rowId xmlns:a16="http://schemas.microsoft.com/office/drawing/2014/main" val="4015410786"/>
                  </a:ext>
                </a:extLst>
              </a:tr>
              <a:tr h="356432">
                <a:tc>
                  <a:txBody>
                    <a:bodyPr/>
                    <a:lstStyle/>
                    <a:p>
                      <a:r>
                        <a:rPr lang="en-GB" dirty="0"/>
                        <a:t>141</a:t>
                      </a:r>
                      <a:endParaRPr lang="en-IN" dirty="0"/>
                    </a:p>
                  </a:txBody>
                  <a:tcPr/>
                </a:tc>
                <a:tc>
                  <a:txBody>
                    <a:bodyPr/>
                    <a:lstStyle/>
                    <a:p>
                      <a:r>
                        <a:rPr lang="en-GB" dirty="0"/>
                        <a:t>140</a:t>
                      </a:r>
                      <a:endParaRPr lang="en-IN" dirty="0"/>
                    </a:p>
                  </a:txBody>
                  <a:tcPr/>
                </a:tc>
                <a:tc>
                  <a:txBody>
                    <a:bodyPr/>
                    <a:lstStyle/>
                    <a:p>
                      <a:r>
                        <a:rPr lang="en-GB" dirty="0"/>
                        <a:t>1</a:t>
                      </a:r>
                      <a:endParaRPr lang="en-IN" dirty="0"/>
                    </a:p>
                  </a:txBody>
                  <a:tcPr/>
                </a:tc>
                <a:extLst>
                  <a:ext uri="{0D108BD9-81ED-4DB2-BD59-A6C34878D82A}">
                    <a16:rowId xmlns:a16="http://schemas.microsoft.com/office/drawing/2014/main" val="2175057375"/>
                  </a:ext>
                </a:extLst>
              </a:tr>
              <a:tr h="356432">
                <a:tc>
                  <a:txBody>
                    <a:bodyPr/>
                    <a:lstStyle/>
                    <a:p>
                      <a:r>
                        <a:rPr lang="en-GB" dirty="0"/>
                        <a:t>118</a:t>
                      </a:r>
                      <a:endParaRPr lang="en-IN" dirty="0"/>
                    </a:p>
                  </a:txBody>
                  <a:tcPr/>
                </a:tc>
                <a:tc>
                  <a:txBody>
                    <a:bodyPr/>
                    <a:lstStyle/>
                    <a:p>
                      <a:r>
                        <a:rPr lang="en-GB" dirty="0"/>
                        <a:t>120</a:t>
                      </a:r>
                      <a:endParaRPr lang="en-IN" dirty="0"/>
                    </a:p>
                  </a:txBody>
                  <a:tcPr/>
                </a:tc>
                <a:tc>
                  <a:txBody>
                    <a:bodyPr/>
                    <a:lstStyle/>
                    <a:p>
                      <a:r>
                        <a:rPr lang="en-GB" dirty="0"/>
                        <a:t>4</a:t>
                      </a:r>
                      <a:endParaRPr lang="en-IN" dirty="0"/>
                    </a:p>
                  </a:txBody>
                  <a:tcPr/>
                </a:tc>
                <a:extLst>
                  <a:ext uri="{0D108BD9-81ED-4DB2-BD59-A6C34878D82A}">
                    <a16:rowId xmlns:a16="http://schemas.microsoft.com/office/drawing/2014/main" val="522377165"/>
                  </a:ext>
                </a:extLst>
              </a:tr>
              <a:tr h="356432">
                <a:tc>
                  <a:txBody>
                    <a:bodyPr/>
                    <a:lstStyle/>
                    <a:p>
                      <a:r>
                        <a:rPr lang="en-GB" dirty="0"/>
                        <a:t>147</a:t>
                      </a:r>
                      <a:endParaRPr lang="en-IN" dirty="0"/>
                    </a:p>
                  </a:txBody>
                  <a:tcPr/>
                </a:tc>
                <a:tc>
                  <a:txBody>
                    <a:bodyPr/>
                    <a:lstStyle/>
                    <a:p>
                      <a:r>
                        <a:rPr lang="en-GB" dirty="0"/>
                        <a:t>150</a:t>
                      </a:r>
                      <a:endParaRPr lang="en-IN" dirty="0"/>
                    </a:p>
                  </a:txBody>
                  <a:tcPr/>
                </a:tc>
                <a:tc>
                  <a:txBody>
                    <a:bodyPr/>
                    <a:lstStyle/>
                    <a:p>
                      <a:r>
                        <a:rPr lang="en-GB" dirty="0"/>
                        <a:t>9</a:t>
                      </a:r>
                      <a:endParaRPr lang="en-IN" dirty="0"/>
                    </a:p>
                  </a:txBody>
                  <a:tcPr/>
                </a:tc>
                <a:extLst>
                  <a:ext uri="{0D108BD9-81ED-4DB2-BD59-A6C34878D82A}">
                    <a16:rowId xmlns:a16="http://schemas.microsoft.com/office/drawing/2014/main" val="210759653"/>
                  </a:ext>
                </a:extLst>
              </a:tr>
            </a:tbl>
          </a:graphicData>
        </a:graphic>
      </p:graphicFrame>
    </p:spTree>
    <p:extLst>
      <p:ext uri="{BB962C8B-B14F-4D97-AF65-F5344CB8AC3E}">
        <p14:creationId xmlns:p14="http://schemas.microsoft.com/office/powerpoint/2010/main" val="23268947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09C63E-74E2-FB05-24FB-2B7A811B4C99}"/>
              </a:ext>
            </a:extLst>
          </p:cNvPr>
          <p:cNvSpPr>
            <a:spLocks noGrp="1"/>
          </p:cNvSpPr>
          <p:nvPr>
            <p:ph idx="1"/>
          </p:nvPr>
        </p:nvSpPr>
        <p:spPr>
          <a:xfrm>
            <a:off x="520484" y="845788"/>
            <a:ext cx="11251770" cy="5510562"/>
          </a:xfrm>
        </p:spPr>
        <p:txBody>
          <a:bodyPr/>
          <a:lstStyle/>
          <a:p>
            <a:r>
              <a:rPr lang="en-GB" b="0" i="1" dirty="0">
                <a:effectLst/>
                <a:latin typeface="-apple-system"/>
              </a:rPr>
              <a:t> </a:t>
            </a:r>
            <a:r>
              <a:rPr lang="en-GB" dirty="0">
                <a:latin typeface="-apple-system"/>
              </a:rPr>
              <a:t>G</a:t>
            </a:r>
            <a:r>
              <a:rPr lang="en-GB" b="0" i="0" dirty="0">
                <a:effectLst/>
                <a:latin typeface="-apple-system"/>
              </a:rPr>
              <a:t>enerally batch sizes as powers of 2 to offer better runtime with certain hardware.</a:t>
            </a:r>
          </a:p>
          <a:p>
            <a:r>
              <a:rPr lang="en-GB" b="0" i="0" dirty="0">
                <a:effectLst/>
                <a:latin typeface="-apple-system"/>
              </a:rPr>
              <a:t> Small batches tend to have a </a:t>
            </a:r>
            <a:r>
              <a:rPr lang="en-GB" b="0" i="0" dirty="0">
                <a:solidFill>
                  <a:srgbClr val="FF0000"/>
                </a:solidFill>
                <a:effectLst/>
                <a:latin typeface="-apple-system"/>
              </a:rPr>
              <a:t>regularizing effect because of the noise </a:t>
            </a:r>
            <a:r>
              <a:rPr lang="en-GB" b="0" i="0" dirty="0">
                <a:effectLst/>
                <a:latin typeface="-apple-system"/>
              </a:rPr>
              <a:t>they inject as each update is made by </a:t>
            </a:r>
            <a:r>
              <a:rPr lang="en-GB" b="0" i="0" dirty="0">
                <a:solidFill>
                  <a:srgbClr val="FF0000"/>
                </a:solidFill>
                <a:effectLst/>
                <a:latin typeface="-apple-system"/>
              </a:rPr>
              <a:t>seeing only a very small portion </a:t>
            </a:r>
            <a:r>
              <a:rPr lang="en-GB" b="0" i="0" dirty="0">
                <a:effectLst/>
                <a:latin typeface="-apple-system"/>
              </a:rPr>
              <a:t>of the entire training set, a.k.a., a batch of samples.</a:t>
            </a:r>
          </a:p>
          <a:p>
            <a:r>
              <a:rPr lang="en-GB" b="0" i="0" dirty="0">
                <a:effectLst/>
                <a:latin typeface="-apple-system"/>
              </a:rPr>
              <a:t>The minibatches should be selected randomly. It is sufficient to shuffle the dataset once and iterate over it multiple times.</a:t>
            </a:r>
          </a:p>
          <a:p>
            <a:r>
              <a:rPr lang="en-GB" b="0" i="0" dirty="0">
                <a:effectLst/>
                <a:latin typeface="-apple-system"/>
              </a:rPr>
              <a:t> In the first epoch, the network sees each example for the first time and hence, the estimate of gradient is an </a:t>
            </a:r>
            <a:r>
              <a:rPr lang="en-GB" b="0" i="1" dirty="0">
                <a:effectLst/>
                <a:latin typeface="-apple-system"/>
              </a:rPr>
              <a:t>unbiased</a:t>
            </a:r>
            <a:r>
              <a:rPr lang="en-GB" b="0" i="0" dirty="0">
                <a:effectLst/>
                <a:latin typeface="-apple-system"/>
              </a:rPr>
              <a:t> estimate of the gradient of the true generalization error. </a:t>
            </a:r>
          </a:p>
          <a:p>
            <a:r>
              <a:rPr lang="en-GB" b="0" i="0" dirty="0">
                <a:effectLst/>
                <a:latin typeface="-apple-system"/>
              </a:rPr>
              <a:t>From the second epoch onwards, the estimate becomes biased as it is resampling from data that it has already seen</a:t>
            </a:r>
            <a:endParaRPr lang="en-IN" dirty="0"/>
          </a:p>
        </p:txBody>
      </p:sp>
      <p:sp>
        <p:nvSpPr>
          <p:cNvPr id="3" name="Date Placeholder 2">
            <a:extLst>
              <a:ext uri="{FF2B5EF4-FFF2-40B4-BE49-F238E27FC236}">
                <a16:creationId xmlns:a16="http://schemas.microsoft.com/office/drawing/2014/main" id="{02559E94-413A-E729-631A-2A2685E133BE}"/>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09FBD67E-BA8F-E365-F76C-4AD79F6D29A1}"/>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E60FE66A-566F-948E-9EBD-F1E38FC90948}"/>
              </a:ext>
            </a:extLst>
          </p:cNvPr>
          <p:cNvSpPr>
            <a:spLocks noGrp="1"/>
          </p:cNvSpPr>
          <p:nvPr>
            <p:ph type="sldNum" sz="quarter" idx="12"/>
          </p:nvPr>
        </p:nvSpPr>
        <p:spPr/>
        <p:txBody>
          <a:bodyPr/>
          <a:lstStyle/>
          <a:p>
            <a:fld id="{F72F6FB3-BF21-4BAF-A9BB-16725962D6C0}" type="slidenum">
              <a:rPr lang="en-IN" altLang="en-US" smtClean="0"/>
              <a:pPr/>
              <a:t>50</a:t>
            </a:fld>
            <a:endParaRPr lang="en-IN" altLang="en-US"/>
          </a:p>
        </p:txBody>
      </p:sp>
      <p:sp>
        <p:nvSpPr>
          <p:cNvPr id="6" name="Title 5">
            <a:extLst>
              <a:ext uri="{FF2B5EF4-FFF2-40B4-BE49-F238E27FC236}">
                <a16:creationId xmlns:a16="http://schemas.microsoft.com/office/drawing/2014/main" id="{A138E345-D15E-4F75-3394-934C3CE9936C}"/>
              </a:ext>
            </a:extLst>
          </p:cNvPr>
          <p:cNvSpPr>
            <a:spLocks noGrp="1"/>
          </p:cNvSpPr>
          <p:nvPr>
            <p:ph type="title"/>
          </p:nvPr>
        </p:nvSpPr>
        <p:spPr>
          <a:xfrm>
            <a:off x="419746" y="136525"/>
            <a:ext cx="10515600" cy="914400"/>
          </a:xfrm>
        </p:spPr>
        <p:txBody>
          <a:bodyPr/>
          <a:lstStyle/>
          <a:p>
            <a:r>
              <a:rPr lang="en-GB" i="1" dirty="0">
                <a:solidFill>
                  <a:srgbClr val="FF0000"/>
                </a:solidFill>
                <a:latin typeface="-apple-system"/>
              </a:rPr>
              <a:t>MBGD with minibatch</a:t>
            </a:r>
            <a:endParaRPr lang="en-IN" dirty="0">
              <a:solidFill>
                <a:srgbClr val="FF0000"/>
              </a:solidFill>
            </a:endParaRPr>
          </a:p>
        </p:txBody>
      </p:sp>
    </p:spTree>
    <p:extLst>
      <p:ext uri="{BB962C8B-B14F-4D97-AF65-F5344CB8AC3E}">
        <p14:creationId xmlns:p14="http://schemas.microsoft.com/office/powerpoint/2010/main" val="1476565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80DA717-0344-5A4F-6A79-B476D68C085D}"/>
              </a:ext>
            </a:extLst>
          </p:cNvPr>
          <p:cNvSpPr>
            <a:spLocks noGrp="1"/>
          </p:cNvSpPr>
          <p:nvPr>
            <p:ph idx="1"/>
          </p:nvPr>
        </p:nvSpPr>
        <p:spPr/>
        <p:txBody>
          <a:bodyPr/>
          <a:lstStyle/>
          <a:p>
            <a:pPr algn="l" fontAlgn="base">
              <a:buFont typeface="Arial" panose="020B0604020202020204" pitchFamily="34" charset="0"/>
              <a:buChar char="•"/>
            </a:pPr>
            <a:r>
              <a:rPr lang="en-GB" b="0" i="0" dirty="0">
                <a:solidFill>
                  <a:srgbClr val="555555"/>
                </a:solidFill>
                <a:effectLst/>
                <a:latin typeface="Helvetica Neue"/>
              </a:rPr>
              <a:t>Gradient descent is an optimization algorithm that uses the gradient of the objective function to navigate the search space.</a:t>
            </a:r>
          </a:p>
          <a:p>
            <a:pPr algn="l" fontAlgn="base">
              <a:buFont typeface="Arial" panose="020B0604020202020204" pitchFamily="34" charset="0"/>
              <a:buChar char="•"/>
            </a:pPr>
            <a:r>
              <a:rPr lang="en-GB" b="0" i="0" dirty="0">
                <a:solidFill>
                  <a:srgbClr val="555555"/>
                </a:solidFill>
                <a:effectLst/>
                <a:latin typeface="Helvetica Neue"/>
              </a:rPr>
              <a:t>Gradient descent can be accelerated by using momentum from past updates to the search position.</a:t>
            </a:r>
          </a:p>
          <a:p>
            <a:pPr algn="l" fontAlgn="base">
              <a:buFont typeface="Arial" panose="020B0604020202020204" pitchFamily="34" charset="0"/>
              <a:buChar char="•"/>
            </a:pPr>
            <a:r>
              <a:rPr lang="en-GB" b="0" i="0" dirty="0">
                <a:solidFill>
                  <a:srgbClr val="555555"/>
                </a:solidFill>
                <a:effectLst/>
                <a:latin typeface="Helvetica Neue"/>
              </a:rPr>
              <a:t> </a:t>
            </a:r>
          </a:p>
          <a:p>
            <a:endParaRPr lang="en-IN" dirty="0"/>
          </a:p>
        </p:txBody>
      </p:sp>
      <p:sp>
        <p:nvSpPr>
          <p:cNvPr id="3" name="Date Placeholder 2">
            <a:extLst>
              <a:ext uri="{FF2B5EF4-FFF2-40B4-BE49-F238E27FC236}">
                <a16:creationId xmlns:a16="http://schemas.microsoft.com/office/drawing/2014/main" id="{1FC8BFFF-1EF9-993B-411B-71C9D6B7C282}"/>
              </a:ext>
            </a:extLst>
          </p:cNvPr>
          <p:cNvSpPr>
            <a:spLocks noGrp="1"/>
          </p:cNvSpPr>
          <p:nvPr>
            <p:ph type="dt" sz="half" idx="10"/>
          </p:nvPr>
        </p:nvSpPr>
        <p:spPr/>
        <p:txBody>
          <a:bodyPr/>
          <a:lstStyle/>
          <a:p>
            <a:pPr>
              <a:defRPr/>
            </a:pPr>
            <a:fld id="{DC27A6D6-134F-49D3-A087-56FDDFC43FFA}" type="datetime1">
              <a:rPr lang="en-US" smtClean="0"/>
              <a:pPr>
                <a:defRPr/>
              </a:pPr>
              <a:t>8/2/2025</a:t>
            </a:fld>
            <a:endParaRPr lang="en-US"/>
          </a:p>
        </p:txBody>
      </p:sp>
      <p:sp>
        <p:nvSpPr>
          <p:cNvPr id="4" name="Footer Placeholder 3">
            <a:extLst>
              <a:ext uri="{FF2B5EF4-FFF2-40B4-BE49-F238E27FC236}">
                <a16:creationId xmlns:a16="http://schemas.microsoft.com/office/drawing/2014/main" id="{067BEECE-14C5-8EA2-BDDC-3C53AE9C922A}"/>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E8681EB9-A512-9D6A-A1F8-8AD043F51F47}"/>
              </a:ext>
            </a:extLst>
          </p:cNvPr>
          <p:cNvSpPr>
            <a:spLocks noGrp="1"/>
          </p:cNvSpPr>
          <p:nvPr>
            <p:ph type="sldNum" sz="quarter" idx="12"/>
          </p:nvPr>
        </p:nvSpPr>
        <p:spPr/>
        <p:txBody>
          <a:bodyPr/>
          <a:lstStyle/>
          <a:p>
            <a:fld id="{ACA3F7A4-EE46-4698-925B-E5052D86BA1B}" type="slidenum">
              <a:rPr lang="en-US" smtClean="0"/>
              <a:pPr/>
              <a:t>51</a:t>
            </a:fld>
            <a:endParaRPr lang="en-US"/>
          </a:p>
        </p:txBody>
      </p:sp>
      <p:sp>
        <p:nvSpPr>
          <p:cNvPr id="6" name="Title 5">
            <a:extLst>
              <a:ext uri="{FF2B5EF4-FFF2-40B4-BE49-F238E27FC236}">
                <a16:creationId xmlns:a16="http://schemas.microsoft.com/office/drawing/2014/main" id="{5FB69FDD-51C1-94BE-6AE7-9E33B1A304CD}"/>
              </a:ext>
            </a:extLst>
          </p:cNvPr>
          <p:cNvSpPr>
            <a:spLocks noGrp="1"/>
          </p:cNvSpPr>
          <p:nvPr>
            <p:ph type="title"/>
          </p:nvPr>
        </p:nvSpPr>
        <p:spPr/>
        <p:txBody>
          <a:bodyPr/>
          <a:lstStyle/>
          <a:p>
            <a:r>
              <a:rPr lang="en-GB" dirty="0">
                <a:solidFill>
                  <a:srgbClr val="FF0000"/>
                </a:solidFill>
              </a:rPr>
              <a:t> </a:t>
            </a:r>
            <a:endParaRPr lang="en-IN" dirty="0">
              <a:solidFill>
                <a:srgbClr val="FF0000"/>
              </a:solidFill>
            </a:endParaRPr>
          </a:p>
        </p:txBody>
      </p:sp>
      <p:sp>
        <p:nvSpPr>
          <p:cNvPr id="2" name="Rounded Rectangle 17">
            <a:extLst>
              <a:ext uri="{FF2B5EF4-FFF2-40B4-BE49-F238E27FC236}">
                <a16:creationId xmlns:a16="http://schemas.microsoft.com/office/drawing/2014/main" id="{F05097B6-03D2-39B0-C32E-8F42EEFCAEB0}"/>
              </a:ext>
            </a:extLst>
          </p:cNvPr>
          <p:cNvSpPr/>
          <p:nvPr/>
        </p:nvSpPr>
        <p:spPr>
          <a:xfrm>
            <a:off x="2972182" y="821759"/>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Summary</a:t>
            </a:r>
          </a:p>
        </p:txBody>
      </p:sp>
    </p:spTree>
    <p:extLst>
      <p:ext uri="{BB962C8B-B14F-4D97-AF65-F5344CB8AC3E}">
        <p14:creationId xmlns:p14="http://schemas.microsoft.com/office/powerpoint/2010/main" val="386728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7" name="Google Shape;502;p17">
            <a:extLst>
              <a:ext uri="{FF2B5EF4-FFF2-40B4-BE49-F238E27FC236}">
                <a16:creationId xmlns:a16="http://schemas.microsoft.com/office/drawing/2014/main" id="{AE3D0AA7-0A5F-7BD6-7BC7-1D38F326B8B4}"/>
              </a:ext>
            </a:extLst>
          </p:cNvPr>
          <p:cNvSpPr/>
          <p:nvPr/>
        </p:nvSpPr>
        <p:spPr>
          <a:xfrm>
            <a:off x="689817" y="872128"/>
            <a:ext cx="10181300" cy="18625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r>
              <a:rPr lang="en-GB" dirty="0">
                <a:solidFill>
                  <a:schemeClr val="bg1"/>
                </a:solidFill>
              </a:rPr>
              <a:t>1.Gradient Descent is an optimization algorithm used for,</a:t>
            </a:r>
          </a:p>
          <a:p>
            <a:pPr lvl="0"/>
            <a:endParaRPr lang="en-GB" sz="1600" dirty="0">
              <a:solidFill>
                <a:schemeClr val="bg1"/>
              </a:solidFill>
            </a:endParaRPr>
          </a:p>
          <a:p>
            <a:pPr lvl="0"/>
            <a:r>
              <a:rPr lang="en-GB" dirty="0">
                <a:solidFill>
                  <a:schemeClr val="bg1"/>
                </a:solidFill>
              </a:rPr>
              <a:t>A) Certain Changes in algorithm</a:t>
            </a:r>
          </a:p>
          <a:p>
            <a:pPr lvl="0"/>
            <a:r>
              <a:rPr lang="en-GB" dirty="0">
                <a:solidFill>
                  <a:schemeClr val="bg1"/>
                </a:solidFill>
              </a:rPr>
              <a:t>B) minimizing the cost function in various machine learning algorithms</a:t>
            </a:r>
          </a:p>
          <a:p>
            <a:pPr lvl="0"/>
            <a:r>
              <a:rPr lang="en-GB" dirty="0">
                <a:solidFill>
                  <a:schemeClr val="bg1"/>
                </a:solidFill>
              </a:rPr>
              <a:t>C) maximizing the cost function in various machine learning algorithms</a:t>
            </a:r>
          </a:p>
          <a:p>
            <a:pPr lvl="0"/>
            <a:r>
              <a:rPr lang="en-GB" dirty="0">
                <a:solidFill>
                  <a:schemeClr val="bg1"/>
                </a:solidFill>
              </a:rPr>
              <a:t>D) remaining same the cost function in various machine learning algorithms</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3" name="Google Shape;502;p17">
            <a:extLst>
              <a:ext uri="{FF2B5EF4-FFF2-40B4-BE49-F238E27FC236}">
                <a16:creationId xmlns:a16="http://schemas.microsoft.com/office/drawing/2014/main" id="{BB41B87C-BE5F-4BF2-531D-57DC21D1A451}"/>
              </a:ext>
            </a:extLst>
          </p:cNvPr>
          <p:cNvSpPr/>
          <p:nvPr/>
        </p:nvSpPr>
        <p:spPr>
          <a:xfrm>
            <a:off x="574921" y="3285496"/>
            <a:ext cx="10172210" cy="2255085"/>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spcBef>
                <a:spcPts val="0"/>
              </a:spcBef>
              <a:spcAft>
                <a:spcPts val="0"/>
              </a:spcAft>
            </a:pPr>
            <a:r>
              <a:rPr lang="en-GB" sz="1600" dirty="0">
                <a:solidFill>
                  <a:schemeClr val="bg1"/>
                </a:solidFill>
                <a:latin typeface="Poppins" panose="00000500000000000000" pitchFamily="2" charset="0"/>
                <a:ea typeface="Calibri"/>
                <a:cs typeface="Poppins" panose="00000500000000000000" pitchFamily="2" charset="0"/>
                <a:sym typeface="Calibri"/>
              </a:rPr>
              <a:t>2._____is a type of gradient descent which processes 1 training example per iteration.</a:t>
            </a:r>
          </a:p>
          <a:p>
            <a:pPr lvl="0">
              <a:spcBef>
                <a:spcPts val="0"/>
              </a:spcBef>
              <a:spcAft>
                <a:spcPts val="0"/>
              </a:spcAft>
            </a:pPr>
            <a:endParaRPr lang="en-GB" sz="1600" dirty="0">
              <a:solidFill>
                <a:schemeClr val="bg1"/>
              </a:solidFill>
              <a:latin typeface="Poppins" panose="00000500000000000000" pitchFamily="2" charset="0"/>
              <a:ea typeface="Calibri"/>
              <a:cs typeface="Poppins" panose="00000500000000000000" pitchFamily="2" charset="0"/>
              <a:sym typeface="Calibri"/>
            </a:endParaRPr>
          </a:p>
          <a:p>
            <a:pPr lvl="0">
              <a:spcBef>
                <a:spcPts val="0"/>
              </a:spcBef>
              <a:spcAft>
                <a:spcPts val="0"/>
              </a:spcAft>
            </a:pPr>
            <a:r>
              <a:rPr lang="en-GB" sz="1600" dirty="0">
                <a:solidFill>
                  <a:schemeClr val="bg1"/>
                </a:solidFill>
                <a:latin typeface="Poppins" panose="00000500000000000000" pitchFamily="2" charset="0"/>
                <a:ea typeface="Calibri"/>
                <a:cs typeface="Poppins" panose="00000500000000000000" pitchFamily="2" charset="0"/>
                <a:sym typeface="Calibri"/>
              </a:rPr>
              <a:t>A) Batch Gradient Descent</a:t>
            </a:r>
          </a:p>
          <a:p>
            <a:pPr lvl="0">
              <a:spcBef>
                <a:spcPts val="0"/>
              </a:spcBef>
              <a:spcAft>
                <a:spcPts val="0"/>
              </a:spcAft>
            </a:pPr>
            <a:r>
              <a:rPr lang="en-GB" sz="1600" dirty="0">
                <a:solidFill>
                  <a:schemeClr val="bg1"/>
                </a:solidFill>
                <a:latin typeface="Poppins" panose="00000500000000000000" pitchFamily="2" charset="0"/>
                <a:ea typeface="Calibri"/>
                <a:cs typeface="Poppins" panose="00000500000000000000" pitchFamily="2" charset="0"/>
                <a:sym typeface="Calibri"/>
              </a:rPr>
              <a:t>B) Stochastic Gradient Descent</a:t>
            </a:r>
          </a:p>
          <a:p>
            <a:pPr lvl="0">
              <a:spcBef>
                <a:spcPts val="0"/>
              </a:spcBef>
              <a:spcAft>
                <a:spcPts val="0"/>
              </a:spcAft>
            </a:pPr>
            <a:r>
              <a:rPr lang="en-GB" sz="1600" dirty="0">
                <a:solidFill>
                  <a:schemeClr val="bg1"/>
                </a:solidFill>
                <a:latin typeface="Poppins" panose="00000500000000000000" pitchFamily="2" charset="0"/>
                <a:ea typeface="Calibri"/>
                <a:cs typeface="Poppins" panose="00000500000000000000" pitchFamily="2" charset="0"/>
                <a:sym typeface="Calibri"/>
              </a:rPr>
              <a:t>C) Mini Batch gradient descent</a:t>
            </a:r>
          </a:p>
          <a:p>
            <a:pPr lvl="0">
              <a:spcBef>
                <a:spcPts val="0"/>
              </a:spcBef>
              <a:spcAft>
                <a:spcPts val="0"/>
              </a:spcAft>
            </a:pPr>
            <a:r>
              <a:rPr lang="en-GB" sz="1600" dirty="0">
                <a:solidFill>
                  <a:schemeClr val="bg1"/>
                </a:solidFill>
                <a:latin typeface="Poppins" panose="00000500000000000000" pitchFamily="2" charset="0"/>
                <a:ea typeface="Calibri"/>
                <a:cs typeface="Poppins" panose="00000500000000000000" pitchFamily="2" charset="0"/>
                <a:sym typeface="Calibri"/>
              </a:rPr>
              <a:t>D) none of these</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5" name="TextBox 4">
            <a:extLst>
              <a:ext uri="{FF2B5EF4-FFF2-40B4-BE49-F238E27FC236}">
                <a16:creationId xmlns:a16="http://schemas.microsoft.com/office/drawing/2014/main" id="{96DFF47F-3B4A-132A-FC17-900B69F48C92}"/>
              </a:ext>
            </a:extLst>
          </p:cNvPr>
          <p:cNvSpPr txBox="1"/>
          <p:nvPr/>
        </p:nvSpPr>
        <p:spPr>
          <a:xfrm>
            <a:off x="10133167" y="2294066"/>
            <a:ext cx="1369016" cy="369332"/>
          </a:xfrm>
          <a:prstGeom prst="rect">
            <a:avLst/>
          </a:prstGeom>
          <a:noFill/>
        </p:spPr>
        <p:txBody>
          <a:bodyPr wrap="square" rtlCol="0">
            <a:spAutoFit/>
          </a:bodyPr>
          <a:lstStyle/>
          <a:p>
            <a:r>
              <a:rPr lang="en-GB" dirty="0"/>
              <a:t>Ans: B</a:t>
            </a:r>
            <a:endParaRPr lang="en-IN" dirty="0"/>
          </a:p>
        </p:txBody>
      </p:sp>
      <p:sp>
        <p:nvSpPr>
          <p:cNvPr id="9" name="TextBox 8">
            <a:extLst>
              <a:ext uri="{FF2B5EF4-FFF2-40B4-BE49-F238E27FC236}">
                <a16:creationId xmlns:a16="http://schemas.microsoft.com/office/drawing/2014/main" id="{8BA24D79-C3AF-CE24-AA3E-1550D1D0641C}"/>
              </a:ext>
            </a:extLst>
          </p:cNvPr>
          <p:cNvSpPr txBox="1"/>
          <p:nvPr/>
        </p:nvSpPr>
        <p:spPr>
          <a:xfrm>
            <a:off x="9792204" y="5869008"/>
            <a:ext cx="1369016" cy="369332"/>
          </a:xfrm>
          <a:prstGeom prst="rect">
            <a:avLst/>
          </a:prstGeom>
          <a:noFill/>
        </p:spPr>
        <p:txBody>
          <a:bodyPr wrap="square" rtlCol="0">
            <a:spAutoFit/>
          </a:bodyPr>
          <a:lstStyle/>
          <a:p>
            <a:r>
              <a:rPr lang="en-GB" dirty="0"/>
              <a:t>Ans: B</a:t>
            </a:r>
            <a:endParaRPr lang="en-IN" dirty="0"/>
          </a:p>
        </p:txBody>
      </p:sp>
    </p:spTree>
    <p:extLst>
      <p:ext uri="{BB962C8B-B14F-4D97-AF65-F5344CB8AC3E}">
        <p14:creationId xmlns:p14="http://schemas.microsoft.com/office/powerpoint/2010/main" val="47421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FE2D161-B892-479D-A003-8FCF4A49FB71}" type="datetime1">
              <a:rPr lang="en-US" smtClean="0"/>
              <a:pPr/>
              <a:t>8/2/2025</a:t>
            </a:fld>
            <a:endParaRPr lang="en-US"/>
          </a:p>
        </p:txBody>
      </p:sp>
      <p:sp>
        <p:nvSpPr>
          <p:cNvPr id="4" name="Footer Placeholder 3"/>
          <p:cNvSpPr>
            <a:spLocks noGrp="1"/>
          </p:cNvSpPr>
          <p:nvPr>
            <p:ph type="ftr" sz="quarter" idx="11"/>
          </p:nvPr>
        </p:nvSpPr>
        <p:spPr/>
        <p:txBody>
          <a:bodyPr/>
          <a:lstStyle/>
          <a:p>
            <a:r>
              <a:rPr lang="en-US"/>
              <a:t>Deep learning</a:t>
            </a:r>
          </a:p>
        </p:txBody>
      </p:sp>
      <p:sp>
        <p:nvSpPr>
          <p:cNvPr id="5" name="Slide Number Placeholder 4"/>
          <p:cNvSpPr>
            <a:spLocks noGrp="1"/>
          </p:cNvSpPr>
          <p:nvPr>
            <p:ph type="sldNum" sz="quarter" idx="12"/>
          </p:nvPr>
        </p:nvSpPr>
        <p:spPr/>
        <p:txBody>
          <a:bodyPr/>
          <a:lstStyle/>
          <a:p>
            <a:fld id="{943DE3D9-547B-48C8-AECD-0F5196EAB393}" type="slidenum">
              <a:rPr lang="en-US" smtClean="0"/>
              <a:pPr/>
              <a:t>53</a:t>
            </a:fld>
            <a:endParaRPr lang="en-US"/>
          </a:p>
        </p:txBody>
      </p:sp>
      <p:sp>
        <p:nvSpPr>
          <p:cNvPr id="2" name="Rounded Rectangle 17">
            <a:extLst>
              <a:ext uri="{FF2B5EF4-FFF2-40B4-BE49-F238E27FC236}">
                <a16:creationId xmlns:a16="http://schemas.microsoft.com/office/drawing/2014/main" id="{EAD10ABE-1308-F0A0-C3CC-E6CA396D7665}"/>
              </a:ext>
            </a:extLst>
          </p:cNvPr>
          <p:cNvSpPr/>
          <p:nvPr/>
        </p:nvSpPr>
        <p:spPr>
          <a:xfrm>
            <a:off x="1589050" y="410469"/>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Content Placeholder 6">
            <a:extLst>
              <a:ext uri="{FF2B5EF4-FFF2-40B4-BE49-F238E27FC236}">
                <a16:creationId xmlns:a16="http://schemas.microsoft.com/office/drawing/2014/main" id="{10AD5395-E67B-89CD-ED80-7E6A3DC00E4C}"/>
              </a:ext>
            </a:extLst>
          </p:cNvPr>
          <p:cNvSpPr txBox="1">
            <a:spLocks/>
          </p:cNvSpPr>
          <p:nvPr/>
        </p:nvSpPr>
        <p:spPr bwMode="auto">
          <a:xfrm>
            <a:off x="1405180" y="2128433"/>
            <a:ext cx="10101020" cy="4200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555555"/>
                </a:solidFill>
                <a:latin typeface="Helvetica Neue"/>
              </a:rPr>
              <a:t> </a:t>
            </a:r>
            <a:r>
              <a:rPr lang="en-GB" b="0" i="0" dirty="0">
                <a:solidFill>
                  <a:srgbClr val="202124"/>
                </a:solidFill>
                <a:effectLst/>
                <a:latin typeface="arial" panose="020B0604020202020204" pitchFamily="34" charset="0"/>
              </a:rPr>
              <a:t>How does momentum work in gradient descent?</a:t>
            </a:r>
          </a:p>
          <a:p>
            <a:pPr algn="l"/>
            <a:r>
              <a:rPr lang="en-GB" b="0" i="0" dirty="0">
                <a:solidFill>
                  <a:srgbClr val="202124"/>
                </a:solidFill>
                <a:effectLst/>
                <a:latin typeface="arial" panose="020B0604020202020204" pitchFamily="34" charset="0"/>
              </a:rPr>
              <a:t>Can gradient descent with momentum overcome local minima?</a:t>
            </a:r>
          </a:p>
          <a:p>
            <a:pPr algn="l"/>
            <a:r>
              <a:rPr lang="en-IN" b="0" i="0" dirty="0">
                <a:solidFill>
                  <a:srgbClr val="202124"/>
                </a:solidFill>
                <a:effectLst/>
                <a:latin typeface="arial" panose="020B0604020202020204" pitchFamily="34" charset="0"/>
              </a:rPr>
              <a:t>Does momentum prevent Overfitting or underfitting?</a:t>
            </a:r>
          </a:p>
          <a:p>
            <a:pPr algn="l"/>
            <a:endParaRPr lang="en-IN" dirty="0">
              <a:solidFill>
                <a:srgbClr val="202124"/>
              </a:solidFill>
              <a:latin typeface="arial" panose="020B0604020202020204" pitchFamily="34" charset="0"/>
            </a:endParaRPr>
          </a:p>
          <a:p>
            <a:pPr algn="l"/>
            <a:r>
              <a:rPr lang="en-IN" b="0" i="0" dirty="0">
                <a:solidFill>
                  <a:srgbClr val="202124"/>
                </a:solidFill>
                <a:effectLst/>
                <a:latin typeface="arial" panose="020B0604020202020204" pitchFamily="34" charset="0"/>
              </a:rPr>
              <a:t>X</a:t>
            </a:r>
            <a:r>
              <a:rPr lang="en-IN" b="0" i="0" baseline="30000" dirty="0">
                <a:solidFill>
                  <a:srgbClr val="202124"/>
                </a:solidFill>
                <a:effectLst/>
                <a:latin typeface="arial" panose="020B0604020202020204" pitchFamily="34" charset="0"/>
              </a:rPr>
              <a:t>3</a:t>
            </a:r>
            <a:r>
              <a:rPr lang="en-IN" b="0" i="0" dirty="0">
                <a:solidFill>
                  <a:srgbClr val="202124"/>
                </a:solidFill>
                <a:effectLst/>
                <a:latin typeface="arial" panose="020B0604020202020204" pitchFamily="34" charset="0"/>
              </a:rPr>
              <a:t>+2x</a:t>
            </a:r>
            <a:r>
              <a:rPr lang="en-IN" b="0" i="0" baseline="30000" dirty="0">
                <a:solidFill>
                  <a:srgbClr val="202124"/>
                </a:solidFill>
                <a:effectLst/>
                <a:latin typeface="arial" panose="020B0604020202020204" pitchFamily="34" charset="0"/>
              </a:rPr>
              <a:t>2</a:t>
            </a:r>
            <a:r>
              <a:rPr lang="en-IN" b="0" i="0" dirty="0">
                <a:solidFill>
                  <a:srgbClr val="202124"/>
                </a:solidFill>
                <a:effectLst/>
                <a:latin typeface="arial" panose="020B0604020202020204" pitchFamily="34" charset="0"/>
              </a:rPr>
              <a:t>-4x</a:t>
            </a:r>
          </a:p>
          <a:p>
            <a:pPr marL="0" indent="0">
              <a:buNone/>
            </a:pPr>
            <a:br>
              <a:rPr lang="en-IN" dirty="0"/>
            </a:br>
            <a:endParaRPr lang="en-GB" dirty="0">
              <a:solidFill>
                <a:srgbClr val="555555"/>
              </a:solidFill>
              <a:latin typeface="Helvetica Neue"/>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E2E95C4-F99A-3309-751B-04D0F14CBF09}"/>
              </a:ext>
            </a:extLst>
          </p:cNvPr>
          <p:cNvSpPr>
            <a:spLocks noGrp="1"/>
          </p:cNvSpPr>
          <p:nvPr>
            <p:ph type="title"/>
          </p:nvPr>
        </p:nvSpPr>
        <p:spPr/>
        <p:txBody>
          <a:bodyPr/>
          <a:lstStyle/>
          <a:p>
            <a:endParaRPr lang="en-IN"/>
          </a:p>
        </p:txBody>
      </p:sp>
      <p:sp>
        <p:nvSpPr>
          <p:cNvPr id="3" name="Date Placeholder 2"/>
          <p:cNvSpPr>
            <a:spLocks noGrp="1"/>
          </p:cNvSpPr>
          <p:nvPr>
            <p:ph type="dt" sz="half" idx="10"/>
          </p:nvPr>
        </p:nvSpPr>
        <p:spPr/>
        <p:txBody>
          <a:bodyPr/>
          <a:lstStyle/>
          <a:p>
            <a:fld id="{9FE2D161-B892-479D-A003-8FCF4A49FB71}" type="datetime1">
              <a:rPr lang="en-US" smtClean="0"/>
              <a:pPr/>
              <a:t>8/2/2025</a:t>
            </a:fld>
            <a:endParaRPr lang="en-US"/>
          </a:p>
        </p:txBody>
      </p:sp>
      <p:sp>
        <p:nvSpPr>
          <p:cNvPr id="4" name="Footer Placeholder 3"/>
          <p:cNvSpPr>
            <a:spLocks noGrp="1"/>
          </p:cNvSpPr>
          <p:nvPr>
            <p:ph type="ftr" sz="quarter" idx="11"/>
          </p:nvPr>
        </p:nvSpPr>
        <p:spPr/>
        <p:txBody>
          <a:bodyPr/>
          <a:lstStyle/>
          <a:p>
            <a:r>
              <a:rPr lang="en-US"/>
              <a:t>Deep learning</a:t>
            </a:r>
          </a:p>
        </p:txBody>
      </p:sp>
      <p:sp>
        <p:nvSpPr>
          <p:cNvPr id="5" name="Slide Number Placeholder 4"/>
          <p:cNvSpPr>
            <a:spLocks noGrp="1"/>
          </p:cNvSpPr>
          <p:nvPr>
            <p:ph type="sldNum" sz="quarter" idx="12"/>
          </p:nvPr>
        </p:nvSpPr>
        <p:spPr/>
        <p:txBody>
          <a:bodyPr/>
          <a:lstStyle/>
          <a:p>
            <a:fld id="{943DE3D9-547B-48C8-AECD-0F5196EAB393}" type="slidenum">
              <a:rPr lang="en-US" smtClean="0"/>
              <a:pPr/>
              <a:t>54</a:t>
            </a:fld>
            <a:endParaRPr lang="en-US"/>
          </a:p>
        </p:txBody>
      </p:sp>
      <p:sp>
        <p:nvSpPr>
          <p:cNvPr id="12" name="Text Placeholder 11"/>
          <p:cNvSpPr>
            <a:spLocks noGrp="1"/>
          </p:cNvSpPr>
          <p:nvPr>
            <p:ph idx="4294967295"/>
          </p:nvPr>
        </p:nvSpPr>
        <p:spPr>
          <a:xfrm>
            <a:off x="0" y="1825625"/>
            <a:ext cx="10515600" cy="4351338"/>
          </a:xfrm>
        </p:spPr>
        <p:txBody>
          <a:bodyPr/>
          <a:lstStyle/>
          <a:p>
            <a:pPr>
              <a:buFont typeface="Arial" pitchFamily="34" charset="0"/>
              <a:buChar char="•"/>
            </a:pPr>
            <a:endParaRPr lang="en-US" dirty="0">
              <a:solidFill>
                <a:schemeClr val="tx1"/>
              </a:solidFill>
            </a:endParaRPr>
          </a:p>
          <a:p>
            <a:pPr>
              <a:buFont typeface="Arial" pitchFamily="34" charset="0"/>
              <a:buChar char="•"/>
            </a:pPr>
            <a:endParaRPr lang="en-US" dirty="0">
              <a:solidFill>
                <a:schemeClr val="tx1"/>
              </a:solidFill>
            </a:endParaRPr>
          </a:p>
          <a:p>
            <a:endParaRPr lang="en-US" dirty="0"/>
          </a:p>
        </p:txBody>
      </p:sp>
      <p:sp>
        <p:nvSpPr>
          <p:cNvPr id="2" name="Rounded Rectangle 17">
            <a:extLst>
              <a:ext uri="{FF2B5EF4-FFF2-40B4-BE49-F238E27FC236}">
                <a16:creationId xmlns:a16="http://schemas.microsoft.com/office/drawing/2014/main" id="{B1F8CAC3-C864-49DC-85EF-B864380F9F99}"/>
              </a:ext>
            </a:extLst>
          </p:cNvPr>
          <p:cNvSpPr/>
          <p:nvPr/>
        </p:nvSpPr>
        <p:spPr>
          <a:xfrm>
            <a:off x="1105395" y="536684"/>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6DBBD85B-B54E-AAC0-C5DC-D6112EC235D6}"/>
              </a:ext>
            </a:extLst>
          </p:cNvPr>
          <p:cNvSpPr txBox="1"/>
          <p:nvPr/>
        </p:nvSpPr>
        <p:spPr>
          <a:xfrm>
            <a:off x="838200" y="1956832"/>
            <a:ext cx="9608234" cy="3234860"/>
          </a:xfrm>
          <a:prstGeom prst="rect">
            <a:avLst/>
          </a:prstGeom>
          <a:noFill/>
        </p:spPr>
        <p:txBody>
          <a:bodyPr wrap="square" rtlCol="0">
            <a:spAutoFit/>
          </a:bodyPr>
          <a:lstStyle/>
          <a:p>
            <a:pPr>
              <a:lnSpc>
                <a:spcPct val="150000"/>
              </a:lnSpc>
            </a:pPr>
            <a:r>
              <a:rPr lang="en-US" b="1" dirty="0"/>
              <a:t> Books:</a:t>
            </a:r>
          </a:p>
          <a:p>
            <a:r>
              <a:rPr lang="en-US" sz="1800" dirty="0">
                <a:solidFill>
                  <a:srgbClr val="0F1111"/>
                </a:solidFill>
                <a:effectLst/>
                <a:latin typeface="Times New Roman" panose="02020603050405020304" pitchFamily="18" charset="0"/>
                <a:ea typeface="Times New Roman" panose="02020603050405020304" pitchFamily="18" charset="0"/>
              </a:rPr>
              <a:t>1 </a:t>
            </a:r>
            <a:r>
              <a:rPr lang="en-GB" sz="1800" dirty="0">
                <a:effectLst/>
                <a:latin typeface="Times New Roman" panose="02020603050405020304" pitchFamily="18" charset="0"/>
                <a:ea typeface="Times New Roman" panose="02020603050405020304" pitchFamily="18" charset="0"/>
              </a:rPr>
              <a:t>Ian Goodfellow and </a:t>
            </a:r>
            <a:r>
              <a:rPr lang="en-GB" sz="1800" dirty="0" err="1">
                <a:effectLst/>
                <a:latin typeface="Times New Roman" panose="02020603050405020304" pitchFamily="18" charset="0"/>
                <a:ea typeface="Times New Roman" panose="02020603050405020304" pitchFamily="18" charset="0"/>
              </a:rPr>
              <a:t>Yoshua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Bengio</a:t>
            </a:r>
            <a:r>
              <a:rPr lang="en-GB" sz="1800" dirty="0">
                <a:effectLst/>
                <a:latin typeface="Times New Roman" panose="02020603050405020304" pitchFamily="18" charset="0"/>
                <a:ea typeface="Times New Roman" panose="02020603050405020304" pitchFamily="18" charset="0"/>
              </a:rPr>
              <a:t> and Aaron Courville (2016) Deep Learning Book</a:t>
            </a:r>
            <a:endParaRPr lang="en-US" b="1" dirty="0"/>
          </a:p>
          <a:p>
            <a:pPr>
              <a:lnSpc>
                <a:spcPct val="150000"/>
              </a:lnSpc>
            </a:pPr>
            <a:endParaRPr lang="en-US" b="1" dirty="0"/>
          </a:p>
          <a:p>
            <a:pPr>
              <a:lnSpc>
                <a:spcPct val="150000"/>
              </a:lnSpc>
            </a:pPr>
            <a:r>
              <a:rPr lang="en-US" b="1" dirty="0"/>
              <a:t>Sites and Web links:</a:t>
            </a:r>
          </a:p>
          <a:p>
            <a:pPr marL="342900" indent="-342900">
              <a:lnSpc>
                <a:spcPct val="150000"/>
              </a:lnSpc>
              <a:buAutoNum type="arabicPeriod"/>
            </a:pPr>
            <a:r>
              <a:rPr lang="en-IN" dirty="0">
                <a:hlinkClick r:id="rId2"/>
              </a:rPr>
              <a:t>https://shanzhenren.github.io/csci-699-replnlp-2019fall/lectures/W4-L1-Training_DNNs_I.pdf</a:t>
            </a:r>
            <a:endParaRPr lang="en-IN" dirty="0"/>
          </a:p>
          <a:p>
            <a:pPr marL="342900" indent="-342900">
              <a:lnSpc>
                <a:spcPct val="150000"/>
              </a:lnSpc>
              <a:buAutoNum type="arabicPeriod"/>
            </a:pPr>
            <a:r>
              <a:rPr lang="en-IN" dirty="0"/>
              <a:t>https://medium.com/inveterate-learner/deep-learning-book-chapter-8-optimization-for-training-deep-models-part-ii-438fb4f6d135</a:t>
            </a:r>
          </a:p>
          <a:p>
            <a:pPr>
              <a:lnSpc>
                <a:spcPct val="150000"/>
              </a:lnSpc>
            </a:pPr>
            <a:r>
              <a:rPr lang="en-US" dirty="0"/>
              <a:t>2. </a:t>
            </a:r>
          </a:p>
        </p:txBody>
      </p:sp>
    </p:spTree>
    <p:extLst>
      <p:ext uri="{BB962C8B-B14F-4D97-AF65-F5344CB8AC3E}">
        <p14:creationId xmlns:p14="http://schemas.microsoft.com/office/powerpoint/2010/main" val="48673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BF255DD-D5E7-0840-7ED4-693D4F4B0297}"/>
              </a:ext>
            </a:extLst>
          </p:cNvPr>
          <p:cNvPicPr>
            <a:picLocks noGrp="1" noChangeAspect="1"/>
          </p:cNvPicPr>
          <p:nvPr>
            <p:ph idx="1"/>
          </p:nvPr>
        </p:nvPicPr>
        <p:blipFill>
          <a:blip r:embed="rId2"/>
          <a:stretch>
            <a:fillRect/>
          </a:stretch>
        </p:blipFill>
        <p:spPr>
          <a:xfrm>
            <a:off x="2495314" y="1825625"/>
            <a:ext cx="7201372" cy="4351338"/>
          </a:xfrm>
          <a:prstGeom prst="rect">
            <a:avLst/>
          </a:prstGeom>
        </p:spPr>
      </p:pic>
      <p:sp>
        <p:nvSpPr>
          <p:cNvPr id="3" name="Date Placeholder 2">
            <a:extLst>
              <a:ext uri="{FF2B5EF4-FFF2-40B4-BE49-F238E27FC236}">
                <a16:creationId xmlns:a16="http://schemas.microsoft.com/office/drawing/2014/main" id="{1289106E-C8A2-FBD0-C8C7-75B35D0951AA}"/>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5B672C63-7AF5-F0C0-7ACD-E2A4861D7580}"/>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0750075B-DF03-84F4-A39B-D0FFAE5799A3}"/>
              </a:ext>
            </a:extLst>
          </p:cNvPr>
          <p:cNvSpPr>
            <a:spLocks noGrp="1"/>
          </p:cNvSpPr>
          <p:nvPr>
            <p:ph type="sldNum" sz="quarter" idx="12"/>
          </p:nvPr>
        </p:nvSpPr>
        <p:spPr/>
        <p:txBody>
          <a:bodyPr/>
          <a:lstStyle/>
          <a:p>
            <a:fld id="{F72F6FB3-BF21-4BAF-A9BB-16725962D6C0}" type="slidenum">
              <a:rPr lang="en-IN" altLang="en-US" smtClean="0"/>
              <a:pPr/>
              <a:t>6</a:t>
            </a:fld>
            <a:endParaRPr lang="en-IN" altLang="en-US"/>
          </a:p>
        </p:txBody>
      </p:sp>
      <p:sp>
        <p:nvSpPr>
          <p:cNvPr id="6" name="Title 5">
            <a:extLst>
              <a:ext uri="{FF2B5EF4-FFF2-40B4-BE49-F238E27FC236}">
                <a16:creationId xmlns:a16="http://schemas.microsoft.com/office/drawing/2014/main" id="{340E53EB-7865-A762-6BD8-18636B3B1CFD}"/>
              </a:ext>
            </a:extLst>
          </p:cNvPr>
          <p:cNvSpPr>
            <a:spLocks noGrp="1"/>
          </p:cNvSpPr>
          <p:nvPr>
            <p:ph type="title"/>
          </p:nvPr>
        </p:nvSpPr>
        <p:spPr/>
        <p:txBody>
          <a:bodyPr/>
          <a:lstStyle/>
          <a:p>
            <a:r>
              <a:rPr lang="en-GB" dirty="0"/>
              <a:t>Error in linear regression</a:t>
            </a:r>
            <a:endParaRPr lang="en-IN" dirty="0"/>
          </a:p>
        </p:txBody>
      </p:sp>
    </p:spTree>
    <p:extLst>
      <p:ext uri="{BB962C8B-B14F-4D97-AF65-F5344CB8AC3E}">
        <p14:creationId xmlns:p14="http://schemas.microsoft.com/office/powerpoint/2010/main" val="139416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3D97AA-8AA6-A650-8908-F153E224AC34}"/>
              </a:ext>
            </a:extLst>
          </p:cNvPr>
          <p:cNvSpPr>
            <a:spLocks noGrp="1"/>
          </p:cNvSpPr>
          <p:nvPr>
            <p:ph type="title"/>
          </p:nvPr>
        </p:nvSpPr>
        <p:spPr/>
        <p:txBody>
          <a:bodyPr/>
          <a:lstStyle/>
          <a:p>
            <a:r>
              <a:rPr lang="en-GB" dirty="0"/>
              <a:t>Loss function </a:t>
            </a:r>
            <a:endParaRPr lang="en-IN" dirty="0"/>
          </a:p>
        </p:txBody>
      </p:sp>
      <p:pic>
        <p:nvPicPr>
          <p:cNvPr id="7" name="Content Placeholder 6">
            <a:extLst>
              <a:ext uri="{FF2B5EF4-FFF2-40B4-BE49-F238E27FC236}">
                <a16:creationId xmlns:a16="http://schemas.microsoft.com/office/drawing/2014/main" id="{F1126809-7FAD-752D-D6DA-A9BCD541ED5C}"/>
              </a:ext>
            </a:extLst>
          </p:cNvPr>
          <p:cNvPicPr>
            <a:picLocks noGrp="1" noChangeAspect="1"/>
          </p:cNvPicPr>
          <p:nvPr>
            <p:ph sz="half" idx="2"/>
          </p:nvPr>
        </p:nvPicPr>
        <p:blipFill>
          <a:blip r:embed="rId2"/>
          <a:stretch>
            <a:fillRect/>
          </a:stretch>
        </p:blipFill>
        <p:spPr>
          <a:xfrm>
            <a:off x="392052" y="1857375"/>
            <a:ext cx="5041168" cy="4147344"/>
          </a:xfrm>
          <a:prstGeom prst="rect">
            <a:avLst/>
          </a:prstGeom>
        </p:spPr>
      </p:pic>
      <p:sp>
        <p:nvSpPr>
          <p:cNvPr id="10" name="Content Placeholder 9">
            <a:extLst>
              <a:ext uri="{FF2B5EF4-FFF2-40B4-BE49-F238E27FC236}">
                <a16:creationId xmlns:a16="http://schemas.microsoft.com/office/drawing/2014/main" id="{12E9DF43-C1CE-31F4-98AB-94DC840B2D73}"/>
              </a:ext>
            </a:extLst>
          </p:cNvPr>
          <p:cNvSpPr>
            <a:spLocks noGrp="1"/>
          </p:cNvSpPr>
          <p:nvPr>
            <p:ph sz="quarter" idx="4"/>
          </p:nvPr>
        </p:nvSpPr>
        <p:spPr>
          <a:xfrm>
            <a:off x="5496731" y="1513668"/>
            <a:ext cx="6380137" cy="4675995"/>
          </a:xfrm>
        </p:spPr>
        <p:txBody>
          <a:bodyPr/>
          <a:lstStyle/>
          <a:p>
            <a:r>
              <a:rPr lang="en-GB" sz="2400" b="0" i="0" dirty="0">
                <a:solidFill>
                  <a:srgbClr val="3C3C3C"/>
                </a:solidFill>
                <a:effectLst/>
                <a:latin typeface="Verdana" panose="020B0604030504040204" pitchFamily="34" charset="0"/>
                <a:ea typeface="Verdana" panose="020B0604030504040204" pitchFamily="34" charset="0"/>
              </a:rPr>
              <a:t>Deep learning use the loss score as a feedback signal to adjust the value of the weights  , in a direction that will lower the loss score for the current example </a:t>
            </a:r>
          </a:p>
          <a:p>
            <a:pPr algn="just"/>
            <a:r>
              <a:rPr lang="en-GB" sz="2400" b="0" i="0" dirty="0">
                <a:solidFill>
                  <a:srgbClr val="3C3C3C"/>
                </a:solidFill>
                <a:effectLst/>
                <a:latin typeface="Verdana" panose="020B0604030504040204" pitchFamily="34" charset="0"/>
                <a:ea typeface="Verdana" panose="020B0604030504040204" pitchFamily="34" charset="0"/>
              </a:rPr>
              <a:t>This adjustment of weight is done by   the </a:t>
            </a:r>
            <a:r>
              <a:rPr lang="en-GB" sz="2400" b="0" i="1" dirty="0">
                <a:solidFill>
                  <a:srgbClr val="3C3C3C"/>
                </a:solidFill>
                <a:effectLst/>
                <a:latin typeface="Verdana" panose="020B0604030504040204" pitchFamily="34" charset="0"/>
                <a:ea typeface="Verdana" panose="020B0604030504040204" pitchFamily="34" charset="0"/>
              </a:rPr>
              <a:t>optimizer</a:t>
            </a:r>
            <a:r>
              <a:rPr lang="en-GB" sz="2400" b="0" i="0" dirty="0">
                <a:solidFill>
                  <a:srgbClr val="3C3C3C"/>
                </a:solidFill>
                <a:effectLst/>
                <a:latin typeface="Verdana" panose="020B0604030504040204" pitchFamily="34" charset="0"/>
                <a:ea typeface="Verdana" panose="020B0604030504040204" pitchFamily="34" charset="0"/>
              </a:rPr>
              <a:t>, and is implemented in the </a:t>
            </a:r>
            <a:r>
              <a:rPr lang="en-GB" sz="2400" b="0" i="1" dirty="0">
                <a:solidFill>
                  <a:srgbClr val="3C3C3C"/>
                </a:solidFill>
                <a:effectLst/>
                <a:latin typeface="Verdana" panose="020B0604030504040204" pitchFamily="34" charset="0"/>
                <a:ea typeface="Verdana" panose="020B0604030504040204" pitchFamily="34" charset="0"/>
              </a:rPr>
              <a:t>Backpropagation</a:t>
            </a:r>
            <a:r>
              <a:rPr lang="en-GB" sz="2400" b="0" i="0" dirty="0">
                <a:solidFill>
                  <a:srgbClr val="3C3C3C"/>
                </a:solidFill>
                <a:effectLst/>
                <a:latin typeface="Verdana" panose="020B0604030504040204" pitchFamily="34" charset="0"/>
                <a:ea typeface="Verdana" panose="020B0604030504040204" pitchFamily="34" charset="0"/>
              </a:rPr>
              <a:t>      algorithm  </a:t>
            </a:r>
            <a:endParaRPr lang="en-IN" sz="2400" dirty="0">
              <a:latin typeface="Verdana" panose="020B0604030504040204" pitchFamily="34" charset="0"/>
              <a:ea typeface="Verdana" panose="020B0604030504040204" pitchFamily="34" charset="0"/>
            </a:endParaRPr>
          </a:p>
        </p:txBody>
      </p:sp>
      <p:sp>
        <p:nvSpPr>
          <p:cNvPr id="3" name="Date Placeholder 2">
            <a:extLst>
              <a:ext uri="{FF2B5EF4-FFF2-40B4-BE49-F238E27FC236}">
                <a16:creationId xmlns:a16="http://schemas.microsoft.com/office/drawing/2014/main" id="{18BB75E4-4C8C-139D-E74C-F30C6905F69C}"/>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E699A181-C096-F170-967B-15BC63B5E753}"/>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BBA64F95-0AA1-9E0C-E1B2-0768230872CB}"/>
              </a:ext>
            </a:extLst>
          </p:cNvPr>
          <p:cNvSpPr>
            <a:spLocks noGrp="1"/>
          </p:cNvSpPr>
          <p:nvPr>
            <p:ph type="sldNum" sz="quarter" idx="12"/>
          </p:nvPr>
        </p:nvSpPr>
        <p:spPr/>
        <p:txBody>
          <a:bodyPr/>
          <a:lstStyle/>
          <a:p>
            <a:fld id="{F72F6FB3-BF21-4BAF-A9BB-16725962D6C0}" type="slidenum">
              <a:rPr lang="en-IN" altLang="en-US" smtClean="0"/>
              <a:pPr/>
              <a:t>7</a:t>
            </a:fld>
            <a:endParaRPr lang="en-IN" altLang="en-US"/>
          </a:p>
        </p:txBody>
      </p:sp>
    </p:spTree>
    <p:extLst>
      <p:ext uri="{BB962C8B-B14F-4D97-AF65-F5344CB8AC3E}">
        <p14:creationId xmlns:p14="http://schemas.microsoft.com/office/powerpoint/2010/main" val="504362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FE79-A158-BB06-A8B2-817CDBED8B94}"/>
              </a:ext>
            </a:extLst>
          </p:cNvPr>
          <p:cNvSpPr>
            <a:spLocks noGrp="1"/>
          </p:cNvSpPr>
          <p:nvPr>
            <p:ph type="title"/>
          </p:nvPr>
        </p:nvSpPr>
        <p:spPr/>
        <p:txBody>
          <a:bodyPr/>
          <a:lstStyle/>
          <a:p>
            <a:r>
              <a:rPr lang="en-GB" dirty="0"/>
              <a:t>The role of optimizer</a:t>
            </a:r>
            <a:endParaRPr lang="en-IN" dirty="0"/>
          </a:p>
        </p:txBody>
      </p:sp>
      <p:pic>
        <p:nvPicPr>
          <p:cNvPr id="10" name="Content Placeholder 9">
            <a:extLst>
              <a:ext uri="{FF2B5EF4-FFF2-40B4-BE49-F238E27FC236}">
                <a16:creationId xmlns:a16="http://schemas.microsoft.com/office/drawing/2014/main" id="{9FB31826-9E29-0418-3774-9CB5801D1B39}"/>
              </a:ext>
            </a:extLst>
          </p:cNvPr>
          <p:cNvPicPr>
            <a:picLocks noGrp="1" noChangeAspect="1"/>
          </p:cNvPicPr>
          <p:nvPr>
            <p:ph sz="half" idx="2"/>
          </p:nvPr>
        </p:nvPicPr>
        <p:blipFill>
          <a:blip r:embed="rId2"/>
          <a:stretch>
            <a:fillRect/>
          </a:stretch>
        </p:blipFill>
        <p:spPr>
          <a:xfrm>
            <a:off x="409570" y="2050942"/>
            <a:ext cx="5180811" cy="3953777"/>
          </a:xfrm>
          <a:prstGeom prst="rect">
            <a:avLst/>
          </a:prstGeom>
        </p:spPr>
      </p:pic>
      <p:sp>
        <p:nvSpPr>
          <p:cNvPr id="6" name="Content Placeholder 5">
            <a:extLst>
              <a:ext uri="{FF2B5EF4-FFF2-40B4-BE49-F238E27FC236}">
                <a16:creationId xmlns:a16="http://schemas.microsoft.com/office/drawing/2014/main" id="{81CE6E0B-4C94-0D3B-980B-AF0E6DB0BDD1}"/>
              </a:ext>
            </a:extLst>
          </p:cNvPr>
          <p:cNvSpPr>
            <a:spLocks noGrp="1"/>
          </p:cNvSpPr>
          <p:nvPr>
            <p:ph sz="quarter" idx="4"/>
          </p:nvPr>
        </p:nvSpPr>
        <p:spPr>
          <a:xfrm>
            <a:off x="5972014" y="2235886"/>
            <a:ext cx="5894522" cy="3953777"/>
          </a:xfrm>
        </p:spPr>
        <p:txBody>
          <a:bodyPr/>
          <a:lstStyle/>
          <a:p>
            <a:r>
              <a:rPr lang="en-GB" sz="2400" i="0" dirty="0">
                <a:solidFill>
                  <a:srgbClr val="202124"/>
                </a:solidFill>
                <a:effectLst/>
                <a:latin typeface="arial" panose="020B0604020202020204" pitchFamily="34" charset="0"/>
              </a:rPr>
              <a:t>Optimizers are algorithms or methods used to change the attributes of the neural network such as weights and learning rate to reduce the losses.</a:t>
            </a:r>
          </a:p>
          <a:p>
            <a:r>
              <a:rPr lang="en-GB" sz="2400" i="0" dirty="0">
                <a:solidFill>
                  <a:srgbClr val="202124"/>
                </a:solidFill>
                <a:effectLst/>
                <a:latin typeface="arial" panose="020B0604020202020204" pitchFamily="34" charset="0"/>
              </a:rPr>
              <a:t>Optimizers are used to solve optimization problems by minimizing the function</a:t>
            </a:r>
            <a:endParaRPr lang="en-IN" sz="2400" dirty="0"/>
          </a:p>
        </p:txBody>
      </p:sp>
      <p:sp>
        <p:nvSpPr>
          <p:cNvPr id="7" name="Date Placeholder 6">
            <a:extLst>
              <a:ext uri="{FF2B5EF4-FFF2-40B4-BE49-F238E27FC236}">
                <a16:creationId xmlns:a16="http://schemas.microsoft.com/office/drawing/2014/main" id="{3A1DA683-A22A-728C-CD44-9BF769D2ECD5}"/>
              </a:ext>
            </a:extLst>
          </p:cNvPr>
          <p:cNvSpPr>
            <a:spLocks noGrp="1"/>
          </p:cNvSpPr>
          <p:nvPr>
            <p:ph type="dt" sz="half" idx="10"/>
          </p:nvPr>
        </p:nvSpPr>
        <p:spPr/>
        <p:txBody>
          <a:bodyPr/>
          <a:lstStyle/>
          <a:p>
            <a:pPr>
              <a:defRPr/>
            </a:pPr>
            <a:fld id="{2E29DC64-6494-447C-88E8-B0F2C38FA58A}" type="datetime1">
              <a:rPr lang="en-US" smtClean="0"/>
              <a:pPr>
                <a:defRPr/>
              </a:pPr>
              <a:t>8/2/2025</a:t>
            </a:fld>
            <a:endParaRPr lang="en-US"/>
          </a:p>
        </p:txBody>
      </p:sp>
      <p:sp>
        <p:nvSpPr>
          <p:cNvPr id="8" name="Footer Placeholder 7">
            <a:extLst>
              <a:ext uri="{FF2B5EF4-FFF2-40B4-BE49-F238E27FC236}">
                <a16:creationId xmlns:a16="http://schemas.microsoft.com/office/drawing/2014/main" id="{0AB41E70-7810-D6E3-267D-55B8D1607070}"/>
              </a:ext>
            </a:extLst>
          </p:cNvPr>
          <p:cNvSpPr>
            <a:spLocks noGrp="1"/>
          </p:cNvSpPr>
          <p:nvPr>
            <p:ph type="ftr" sz="quarter" idx="11"/>
          </p:nvPr>
        </p:nvSpPr>
        <p:spPr/>
        <p:txBody>
          <a:bodyPr/>
          <a:lstStyle/>
          <a:p>
            <a:pPr>
              <a:defRPr/>
            </a:pPr>
            <a:r>
              <a:rPr lang="en-US"/>
              <a:t>Deep learning</a:t>
            </a:r>
          </a:p>
        </p:txBody>
      </p:sp>
      <p:sp>
        <p:nvSpPr>
          <p:cNvPr id="9" name="Slide Number Placeholder 8">
            <a:extLst>
              <a:ext uri="{FF2B5EF4-FFF2-40B4-BE49-F238E27FC236}">
                <a16:creationId xmlns:a16="http://schemas.microsoft.com/office/drawing/2014/main" id="{AFE7E10B-66DF-69FE-3812-8A60BA5FC785}"/>
              </a:ext>
            </a:extLst>
          </p:cNvPr>
          <p:cNvSpPr>
            <a:spLocks noGrp="1"/>
          </p:cNvSpPr>
          <p:nvPr>
            <p:ph type="sldNum" sz="quarter" idx="12"/>
          </p:nvPr>
        </p:nvSpPr>
        <p:spPr/>
        <p:txBody>
          <a:bodyPr/>
          <a:lstStyle/>
          <a:p>
            <a:fld id="{E39B3062-45D2-47F8-AB2C-0F3A0358EEF3}" type="slidenum">
              <a:rPr lang="en-IN" altLang="en-US" smtClean="0"/>
              <a:pPr/>
              <a:t>8</a:t>
            </a:fld>
            <a:endParaRPr lang="en-IN" altLang="en-US"/>
          </a:p>
        </p:txBody>
      </p:sp>
    </p:spTree>
    <p:extLst>
      <p:ext uri="{BB962C8B-B14F-4D97-AF65-F5344CB8AC3E}">
        <p14:creationId xmlns:p14="http://schemas.microsoft.com/office/powerpoint/2010/main" val="109996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05F206-75D1-D193-8D12-2546767ACA38}"/>
              </a:ext>
            </a:extLst>
          </p:cNvPr>
          <p:cNvSpPr>
            <a:spLocks noGrp="1"/>
          </p:cNvSpPr>
          <p:nvPr>
            <p:ph idx="1"/>
          </p:nvPr>
        </p:nvSpPr>
        <p:spPr/>
        <p:txBody>
          <a:bodyPr/>
          <a:lstStyle/>
          <a:p>
            <a:r>
              <a:rPr lang="en-GB" dirty="0">
                <a:latin typeface="-apple-system"/>
              </a:rPr>
              <a:t>In </a:t>
            </a:r>
            <a:r>
              <a:rPr lang="en-GB" b="0" i="0" dirty="0">
                <a:effectLst/>
                <a:latin typeface="-apple-system"/>
              </a:rPr>
              <a:t>Machine Learning (ML), we care about a certain performance measure </a:t>
            </a:r>
            <a:r>
              <a:rPr lang="en-GB" b="0" i="1" dirty="0">
                <a:effectLst/>
                <a:latin typeface="-apple-system"/>
              </a:rPr>
              <a:t>P</a:t>
            </a:r>
            <a:r>
              <a:rPr lang="en-GB" b="0" i="0" dirty="0">
                <a:effectLst/>
                <a:latin typeface="-apple-system"/>
              </a:rPr>
              <a:t> (for e.g. accuracy) defined w.r.t the test set and optimize </a:t>
            </a:r>
            <a:r>
              <a:rPr lang="en-GB" b="0" i="1" dirty="0">
                <a:effectLst/>
                <a:latin typeface="-apple-system"/>
              </a:rPr>
              <a:t>J(θ)</a:t>
            </a:r>
            <a:r>
              <a:rPr lang="en-GB" b="0" i="0" dirty="0">
                <a:effectLst/>
                <a:latin typeface="-apple-system"/>
              </a:rPr>
              <a:t> (for e.g. cross-entropy loss) with the hope that it improves </a:t>
            </a:r>
            <a:r>
              <a:rPr lang="en-GB" b="0" i="1" dirty="0">
                <a:effectLst/>
                <a:latin typeface="-apple-system"/>
              </a:rPr>
              <a:t>P</a:t>
            </a:r>
            <a:r>
              <a:rPr lang="en-GB" b="0" i="0" dirty="0">
                <a:effectLst/>
                <a:latin typeface="-apple-system"/>
              </a:rPr>
              <a:t> as well.</a:t>
            </a:r>
          </a:p>
          <a:p>
            <a:r>
              <a:rPr lang="en-GB" b="0" i="0" dirty="0">
                <a:effectLst/>
                <a:latin typeface="-apple-system"/>
              </a:rPr>
              <a:t> In pure optimization, optimizing </a:t>
            </a:r>
            <a:r>
              <a:rPr lang="en-GB" b="0" i="1" dirty="0">
                <a:effectLst/>
                <a:latin typeface="-apple-system"/>
              </a:rPr>
              <a:t>J(θ)</a:t>
            </a:r>
            <a:r>
              <a:rPr lang="en-GB" b="0" i="0" dirty="0">
                <a:effectLst/>
                <a:latin typeface="-apple-system"/>
              </a:rPr>
              <a:t> is the final goal.</a:t>
            </a:r>
          </a:p>
          <a:p>
            <a:r>
              <a:rPr lang="en-GB" b="0" i="0" dirty="0">
                <a:effectLst/>
                <a:latin typeface="-apple-system"/>
              </a:rPr>
              <a:t>The expected generalization error (</a:t>
            </a:r>
            <a:r>
              <a:rPr lang="en-GB" b="1" i="0" dirty="0">
                <a:effectLst/>
                <a:latin typeface="-apple-system"/>
              </a:rPr>
              <a:t>risk</a:t>
            </a:r>
            <a:r>
              <a:rPr lang="en-GB" b="0" i="0" dirty="0">
                <a:effectLst/>
                <a:latin typeface="-apple-system"/>
              </a:rPr>
              <a:t>) is taken over the true </a:t>
            </a:r>
            <a:r>
              <a:rPr lang="en-GB" b="0" i="0" dirty="0">
                <a:effectLst/>
                <a:highlight>
                  <a:srgbClr val="FFFF00"/>
                </a:highlight>
                <a:latin typeface="-apple-system"/>
              </a:rPr>
              <a:t>data-generating distribution </a:t>
            </a:r>
            <a:r>
              <a:rPr lang="en-GB" dirty="0"/>
              <a:t> </a:t>
            </a:r>
            <a:r>
              <a:rPr lang="en-GB" b="0" i="0" dirty="0">
                <a:effectLst/>
                <a:latin typeface="-apple-system"/>
              </a:rPr>
              <a:t>. it becomes an optimization problem. </a:t>
            </a:r>
          </a:p>
          <a:p>
            <a:r>
              <a:rPr lang="en-US" dirty="0"/>
              <a:t>that a core challenge of machine learning is the need to generalize from a limited set of examples to a broader, unknown pattern.</a:t>
            </a:r>
            <a:endParaRPr lang="en-IN" dirty="0"/>
          </a:p>
        </p:txBody>
      </p:sp>
      <p:sp>
        <p:nvSpPr>
          <p:cNvPr id="3" name="Date Placeholder 2">
            <a:extLst>
              <a:ext uri="{FF2B5EF4-FFF2-40B4-BE49-F238E27FC236}">
                <a16:creationId xmlns:a16="http://schemas.microsoft.com/office/drawing/2014/main" id="{2328C7A1-8823-7528-92F2-96AFC8AD31C5}"/>
              </a:ext>
            </a:extLst>
          </p:cNvPr>
          <p:cNvSpPr>
            <a:spLocks noGrp="1"/>
          </p:cNvSpPr>
          <p:nvPr>
            <p:ph type="dt" sz="half" idx="10"/>
          </p:nvPr>
        </p:nvSpPr>
        <p:spPr/>
        <p:txBody>
          <a:bodyPr/>
          <a:lstStyle/>
          <a:p>
            <a:pPr>
              <a:defRPr/>
            </a:pPr>
            <a:fld id="{404ED678-E6F3-48F8-8891-1E74790AEB35}" type="datetime1">
              <a:rPr lang="en-US" smtClean="0"/>
              <a:pPr>
                <a:defRPr/>
              </a:pPr>
              <a:t>8/2/2025</a:t>
            </a:fld>
            <a:endParaRPr lang="en-US"/>
          </a:p>
        </p:txBody>
      </p:sp>
      <p:sp>
        <p:nvSpPr>
          <p:cNvPr id="4" name="Footer Placeholder 3">
            <a:extLst>
              <a:ext uri="{FF2B5EF4-FFF2-40B4-BE49-F238E27FC236}">
                <a16:creationId xmlns:a16="http://schemas.microsoft.com/office/drawing/2014/main" id="{76773A6A-AED8-CFAC-7955-7818131E74F1}"/>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0FA236E9-DC2D-7ACA-5C95-BF14CDF88216}"/>
              </a:ext>
            </a:extLst>
          </p:cNvPr>
          <p:cNvSpPr>
            <a:spLocks noGrp="1"/>
          </p:cNvSpPr>
          <p:nvPr>
            <p:ph type="sldNum" sz="quarter" idx="12"/>
          </p:nvPr>
        </p:nvSpPr>
        <p:spPr/>
        <p:txBody>
          <a:bodyPr/>
          <a:lstStyle/>
          <a:p>
            <a:fld id="{F72F6FB3-BF21-4BAF-A9BB-16725962D6C0}" type="slidenum">
              <a:rPr lang="en-IN" altLang="en-US" smtClean="0"/>
              <a:pPr/>
              <a:t>9</a:t>
            </a:fld>
            <a:endParaRPr lang="en-IN" altLang="en-US"/>
          </a:p>
        </p:txBody>
      </p:sp>
      <p:sp>
        <p:nvSpPr>
          <p:cNvPr id="6" name="Title 5">
            <a:extLst>
              <a:ext uri="{FF2B5EF4-FFF2-40B4-BE49-F238E27FC236}">
                <a16:creationId xmlns:a16="http://schemas.microsoft.com/office/drawing/2014/main" id="{EA34C641-A49B-6866-34F4-3253BC41B847}"/>
              </a:ext>
            </a:extLst>
          </p:cNvPr>
          <p:cNvSpPr>
            <a:spLocks noGrp="1"/>
          </p:cNvSpPr>
          <p:nvPr>
            <p:ph type="title"/>
          </p:nvPr>
        </p:nvSpPr>
        <p:spPr/>
        <p:txBody>
          <a:bodyPr/>
          <a:lstStyle/>
          <a:p>
            <a:r>
              <a:rPr lang="en-GB" dirty="0"/>
              <a:t>ML VS DL </a:t>
            </a:r>
            <a:r>
              <a:rPr lang="en-GB" dirty="0" err="1"/>
              <a:t>w.r.t.</a:t>
            </a:r>
            <a:r>
              <a:rPr lang="en-GB" dirty="0"/>
              <a:t> loss</a:t>
            </a:r>
            <a:endParaRPr lang="en-IN" dirty="0"/>
          </a:p>
        </p:txBody>
      </p:sp>
    </p:spTree>
    <p:extLst>
      <p:ext uri="{BB962C8B-B14F-4D97-AF65-F5344CB8AC3E}">
        <p14:creationId xmlns:p14="http://schemas.microsoft.com/office/powerpoint/2010/main" val="3881601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pt [Compatibility Mode]" id="{D9530F20-0CA9-469A-A83A-498D777F35C0}" vid="{268AEEB4-B12C-470A-A7B6-587D71CA9C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template-ppt</Template>
  <TotalTime>3784</TotalTime>
  <Words>3450</Words>
  <Application>Microsoft Office PowerPoint</Application>
  <PresentationFormat>Widescreen</PresentationFormat>
  <Paragraphs>493</Paragraphs>
  <Slides>54</Slides>
  <Notes>8</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54</vt:i4>
      </vt:variant>
    </vt:vector>
  </HeadingPairs>
  <TitlesOfParts>
    <vt:vector size="77" baseType="lpstr">
      <vt:lpstr>-apple-system</vt:lpstr>
      <vt:lpstr>Arial</vt:lpstr>
      <vt:lpstr>Arial</vt:lpstr>
      <vt:lpstr>BioRhyme ExtraBold</vt:lpstr>
      <vt:lpstr>Calibri</vt:lpstr>
      <vt:lpstr>Calibri Light</vt:lpstr>
      <vt:lpstr>Consolas</vt:lpstr>
      <vt:lpstr>erdana</vt:lpstr>
      <vt:lpstr>ff3</vt:lpstr>
      <vt:lpstr>Georgia</vt:lpstr>
      <vt:lpstr>Helvetica Neue</vt:lpstr>
      <vt:lpstr>inter-bold</vt:lpstr>
      <vt:lpstr>inter-regular</vt:lpstr>
      <vt:lpstr>Poppins</vt:lpstr>
      <vt:lpstr>Roboto</vt:lpstr>
      <vt:lpstr>sohne</vt:lpstr>
      <vt:lpstr>source-serif-pro</vt:lpstr>
      <vt:lpstr>Symbol</vt:lpstr>
      <vt:lpstr>Times New Roman</vt:lpstr>
      <vt:lpstr>urw-din</vt:lpstr>
      <vt:lpstr>Verdana</vt:lpstr>
      <vt:lpstr>Wingdings</vt:lpstr>
      <vt:lpstr>Office Theme</vt:lpstr>
      <vt:lpstr>PowerPoint Presentation</vt:lpstr>
      <vt:lpstr>PowerPoint Presentation</vt:lpstr>
      <vt:lpstr>PowerPoint Presentation</vt:lpstr>
      <vt:lpstr>Loss function</vt:lpstr>
      <vt:lpstr>Loss function</vt:lpstr>
      <vt:lpstr>Error in linear regression</vt:lpstr>
      <vt:lpstr>Loss function </vt:lpstr>
      <vt:lpstr>The role of optimizer</vt:lpstr>
      <vt:lpstr>ML VS DL w.r.t. loss</vt:lpstr>
      <vt:lpstr>Surrogate function</vt:lpstr>
      <vt:lpstr>Surrogate loss function</vt:lpstr>
      <vt:lpstr>Early stopping.</vt:lpstr>
      <vt:lpstr>Summary </vt:lpstr>
      <vt:lpstr>PowerPoint Presentation</vt:lpstr>
      <vt:lpstr>PowerPoint Presentation</vt:lpstr>
      <vt:lpstr>PowerPoint Presentation</vt:lpstr>
      <vt:lpstr>PowerPoint Presentation</vt:lpstr>
      <vt:lpstr>PowerPoint Presentation</vt:lpstr>
      <vt:lpstr>SESSION INTRODUCTION </vt:lpstr>
      <vt:lpstr>PowerPoint Presentation</vt:lpstr>
      <vt:lpstr> Challenges in Neural Network Optimization </vt:lpstr>
      <vt:lpstr>Local minima ….</vt:lpstr>
      <vt:lpstr>Challenges in Neural Network Optimization …</vt:lpstr>
      <vt:lpstr>Challenges in Neural Network Optimization……</vt:lpstr>
      <vt:lpstr>Challenges in Neural Network Optimization …</vt:lpstr>
      <vt:lpstr>Identifiers  for Ill-conditioning </vt:lpstr>
      <vt:lpstr>Learning rate</vt:lpstr>
      <vt:lpstr>What is gradient decent</vt:lpstr>
      <vt:lpstr>Gradient decent algorithm</vt:lpstr>
      <vt:lpstr>Parameters - </vt:lpstr>
      <vt:lpstr>Comparison Perceptron and Gradient Descent Rule</vt:lpstr>
      <vt:lpstr>Example   </vt:lpstr>
      <vt:lpstr>Drawbacks of gradient decent</vt:lpstr>
      <vt:lpstr>Problem</vt:lpstr>
      <vt:lpstr>Type of sampling based algorithms</vt:lpstr>
      <vt:lpstr>Batch Gradient Descent</vt:lpstr>
      <vt:lpstr>Summary</vt:lpstr>
      <vt:lpstr>PowerPoint Presentation</vt:lpstr>
      <vt:lpstr>PowerPoint Presentation</vt:lpstr>
      <vt:lpstr>PowerPoint Presentation</vt:lpstr>
      <vt:lpstr>PowerPoint Presentation</vt:lpstr>
      <vt:lpstr>PowerPoint Presentation</vt:lpstr>
      <vt:lpstr>Index</vt:lpstr>
      <vt:lpstr>Drawbacks of GD –why we need momentum GD</vt:lpstr>
      <vt:lpstr>Gradient Descent with Momentum </vt:lpstr>
      <vt:lpstr>PowerPoint Presentation</vt:lpstr>
      <vt:lpstr>Momentum based Gradient Descent  (Cont..)</vt:lpstr>
      <vt:lpstr>Momentum based Gradient Descent  (Cont..)</vt:lpstr>
      <vt:lpstr>SESSION DESCRIPTION </vt:lpstr>
      <vt:lpstr>MBGD with minibatch</vt:lpstr>
      <vt:lpst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topic</dc:title>
  <dc:creator>Dr. S Sagar Imambi</dc:creator>
  <cp:lastModifiedBy>ramya vojjala</cp:lastModifiedBy>
  <cp:revision>7</cp:revision>
  <dcterms:created xsi:type="dcterms:W3CDTF">2022-11-23T08:51:57Z</dcterms:created>
  <dcterms:modified xsi:type="dcterms:W3CDTF">2025-08-04T10:50:11Z</dcterms:modified>
</cp:coreProperties>
</file>