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71" r:id="rId2"/>
    <p:sldId id="316" r:id="rId3"/>
    <p:sldId id="257" r:id="rId4"/>
    <p:sldId id="313" r:id="rId5"/>
    <p:sldId id="307" r:id="rId6"/>
    <p:sldId id="308" r:id="rId7"/>
    <p:sldId id="309" r:id="rId8"/>
    <p:sldId id="310" r:id="rId9"/>
    <p:sldId id="311" r:id="rId10"/>
    <p:sldId id="312" r:id="rId11"/>
    <p:sldId id="304" r:id="rId12"/>
    <p:sldId id="258" r:id="rId13"/>
    <p:sldId id="262" r:id="rId14"/>
    <p:sldId id="259" r:id="rId15"/>
    <p:sldId id="302" r:id="rId16"/>
    <p:sldId id="261" r:id="rId17"/>
    <p:sldId id="263" r:id="rId18"/>
    <p:sldId id="303" r:id="rId19"/>
    <p:sldId id="306" r:id="rId20"/>
    <p:sldId id="305" r:id="rId21"/>
    <p:sldId id="314" r:id="rId22"/>
    <p:sldId id="301" r:id="rId23"/>
    <p:sldId id="279" r:id="rId24"/>
    <p:sldId id="282" r:id="rId25"/>
  </p:sldIdLst>
  <p:sldSz cx="12192000" cy="6858000"/>
  <p:notesSz cx="9144000" cy="6858000"/>
  <p:defaultTextStyle>
    <a:defPPr>
      <a:defRPr lang="en-IN"/>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431249-D9D6-40D0-9D82-814572C5BDA9}" v="2" dt="2023-02-02T04:17:13.5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85" autoAdjust="0"/>
    <p:restoredTop sz="94434" autoAdjust="0"/>
  </p:normalViewPr>
  <p:slideViewPr>
    <p:cSldViewPr snapToGrid="0">
      <p:cViewPr varScale="1">
        <p:scale>
          <a:sx n="74" d="100"/>
          <a:sy n="74" d="100"/>
        </p:scale>
        <p:origin x="367" y="36"/>
      </p:cViewPr>
      <p:guideLst/>
    </p:cSldViewPr>
  </p:slideViewPr>
  <p:notesTextViewPr>
    <p:cViewPr>
      <p:scale>
        <a:sx n="1" d="1"/>
        <a:sy n="1" d="1"/>
      </p:scale>
      <p:origin x="0" y="0"/>
    </p:cViewPr>
  </p:notesTextViewPr>
  <p:notesViewPr>
    <p:cSldViewPr snapToGrid="0">
      <p:cViewPr varScale="1">
        <p:scale>
          <a:sx n="79" d="100"/>
          <a:sy n="79" d="100"/>
        </p:scale>
        <p:origin x="1522"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S Sagar Imambi" userId="3e651c86-0e6f-4a35-99d3-c4f89ca82b77" providerId="ADAL" clId="{84C0025B-C3F7-47D7-83AA-98C670E94477}"/>
    <pc:docChg chg="addSld modSld sldOrd">
      <pc:chgData name="Dr. S Sagar Imambi" userId="3e651c86-0e6f-4a35-99d3-c4f89ca82b77" providerId="ADAL" clId="{84C0025B-C3F7-47D7-83AA-98C670E94477}" dt="2022-12-14T07:07:34.647" v="113" actId="20577"/>
      <pc:docMkLst>
        <pc:docMk/>
      </pc:docMkLst>
      <pc:sldChg chg="addSp delSp modSp mod ord modAnim">
        <pc:chgData name="Dr. S Sagar Imambi" userId="3e651c86-0e6f-4a35-99d3-c4f89ca82b77" providerId="ADAL" clId="{84C0025B-C3F7-47D7-83AA-98C670E94477}" dt="2022-12-14T07:03:26.638" v="104"/>
        <pc:sldMkLst>
          <pc:docMk/>
          <pc:sldMk cId="91763747" sldId="257"/>
        </pc:sldMkLst>
        <pc:spChg chg="mod">
          <ac:chgData name="Dr. S Sagar Imambi" userId="3e651c86-0e6f-4a35-99d3-c4f89ca82b77" providerId="ADAL" clId="{84C0025B-C3F7-47D7-83AA-98C670E94477}" dt="2022-12-14T06:59:42.762" v="85" actId="6549"/>
          <ac:spMkLst>
            <pc:docMk/>
            <pc:sldMk cId="91763747" sldId="257"/>
            <ac:spMk id="2" creationId="{61264CE7-3F00-2EDB-0B7F-3A872D03DEF4}"/>
          </ac:spMkLst>
        </pc:spChg>
        <pc:spChg chg="del mod">
          <ac:chgData name="Dr. S Sagar Imambi" userId="3e651c86-0e6f-4a35-99d3-c4f89ca82b77" providerId="ADAL" clId="{84C0025B-C3F7-47D7-83AA-98C670E94477}" dt="2022-12-14T07:03:07.159" v="101"/>
          <ac:spMkLst>
            <pc:docMk/>
            <pc:sldMk cId="91763747" sldId="257"/>
            <ac:spMk id="6" creationId="{E089A35C-5E4C-3FFE-B650-671BD01325A7}"/>
          </ac:spMkLst>
        </pc:spChg>
        <pc:spChg chg="add mod">
          <ac:chgData name="Dr. S Sagar Imambi" userId="3e651c86-0e6f-4a35-99d3-c4f89ca82b77" providerId="ADAL" clId="{84C0025B-C3F7-47D7-83AA-98C670E94477}" dt="2022-12-14T07:03:09.235" v="102" actId="1076"/>
          <ac:spMkLst>
            <pc:docMk/>
            <pc:sldMk cId="91763747" sldId="257"/>
            <ac:spMk id="7" creationId="{8A53BB01-34D4-4D41-410E-5277F42C2473}"/>
          </ac:spMkLst>
        </pc:spChg>
        <pc:spChg chg="add del mod">
          <ac:chgData name="Dr. S Sagar Imambi" userId="3e651c86-0e6f-4a35-99d3-c4f89ca82b77" providerId="ADAL" clId="{84C0025B-C3F7-47D7-83AA-98C670E94477}" dt="2022-12-14T07:03:26.638" v="104"/>
          <ac:spMkLst>
            <pc:docMk/>
            <pc:sldMk cId="91763747" sldId="257"/>
            <ac:spMk id="8" creationId="{6BD18FAA-1A65-07A2-586D-F7017C4ED5F1}"/>
          </ac:spMkLst>
        </pc:spChg>
      </pc:sldChg>
      <pc:sldChg chg="modSp mod">
        <pc:chgData name="Dr. S Sagar Imambi" userId="3e651c86-0e6f-4a35-99d3-c4f89ca82b77" providerId="ADAL" clId="{84C0025B-C3F7-47D7-83AA-98C670E94477}" dt="2022-12-07T10:47:48.148" v="63" actId="1076"/>
        <pc:sldMkLst>
          <pc:docMk/>
          <pc:sldMk cId="2707760653" sldId="258"/>
        </pc:sldMkLst>
        <pc:spChg chg="mod">
          <ac:chgData name="Dr. S Sagar Imambi" userId="3e651c86-0e6f-4a35-99d3-c4f89ca82b77" providerId="ADAL" clId="{84C0025B-C3F7-47D7-83AA-98C670E94477}" dt="2022-12-01T07:11:01.071" v="38" actId="6549"/>
          <ac:spMkLst>
            <pc:docMk/>
            <pc:sldMk cId="2707760653" sldId="258"/>
            <ac:spMk id="2" creationId="{437BA159-C1F9-F7DF-149C-44E3FED0F365}"/>
          </ac:spMkLst>
        </pc:spChg>
        <pc:spChg chg="mod">
          <ac:chgData name="Dr. S Sagar Imambi" userId="3e651c86-0e6f-4a35-99d3-c4f89ca82b77" providerId="ADAL" clId="{84C0025B-C3F7-47D7-83AA-98C670E94477}" dt="2022-12-07T10:47:48.148" v="63" actId="1076"/>
          <ac:spMkLst>
            <pc:docMk/>
            <pc:sldMk cId="2707760653" sldId="258"/>
            <ac:spMk id="6" creationId="{4F160AE6-1E2F-73B9-FDFA-05D5B527822E}"/>
          </ac:spMkLst>
        </pc:spChg>
      </pc:sldChg>
      <pc:sldChg chg="modSp mod">
        <pc:chgData name="Dr. S Sagar Imambi" userId="3e651c86-0e6f-4a35-99d3-c4f89ca82b77" providerId="ADAL" clId="{84C0025B-C3F7-47D7-83AA-98C670E94477}" dt="2022-12-07T10:47:55.188" v="64" actId="207"/>
        <pc:sldMkLst>
          <pc:docMk/>
          <pc:sldMk cId="2326894756" sldId="259"/>
        </pc:sldMkLst>
        <pc:spChg chg="mod">
          <ac:chgData name="Dr. S Sagar Imambi" userId="3e651c86-0e6f-4a35-99d3-c4f89ca82b77" providerId="ADAL" clId="{84C0025B-C3F7-47D7-83AA-98C670E94477}" dt="2022-12-07T10:47:55.188" v="64" actId="207"/>
          <ac:spMkLst>
            <pc:docMk/>
            <pc:sldMk cId="2326894756" sldId="259"/>
            <ac:spMk id="6" creationId="{24BF4936-D51E-E2E2-7887-E8FC44917573}"/>
          </ac:spMkLst>
        </pc:spChg>
      </pc:sldChg>
      <pc:sldChg chg="modSp mod">
        <pc:chgData name="Dr. S Sagar Imambi" userId="3e651c86-0e6f-4a35-99d3-c4f89ca82b77" providerId="ADAL" clId="{84C0025B-C3F7-47D7-83AA-98C670E94477}" dt="2022-12-14T07:01:27.977" v="92" actId="207"/>
        <pc:sldMkLst>
          <pc:docMk/>
          <pc:sldMk cId="1856848695" sldId="261"/>
        </pc:sldMkLst>
        <pc:spChg chg="mod">
          <ac:chgData name="Dr. S Sagar Imambi" userId="3e651c86-0e6f-4a35-99d3-c4f89ca82b77" providerId="ADAL" clId="{84C0025B-C3F7-47D7-83AA-98C670E94477}" dt="2022-12-14T07:01:27.977" v="92" actId="207"/>
          <ac:spMkLst>
            <pc:docMk/>
            <pc:sldMk cId="1856848695" sldId="261"/>
            <ac:spMk id="6" creationId="{49FCCCA1-FED8-5C62-C3D0-68F55F5E9744}"/>
          </ac:spMkLst>
        </pc:spChg>
      </pc:sldChg>
      <pc:sldChg chg="modSp mod">
        <pc:chgData name="Dr. S Sagar Imambi" userId="3e651c86-0e6f-4a35-99d3-c4f89ca82b77" providerId="ADAL" clId="{84C0025B-C3F7-47D7-83AA-98C670E94477}" dt="2022-12-07T10:47:39.163" v="60" actId="207"/>
        <pc:sldMkLst>
          <pc:docMk/>
          <pc:sldMk cId="2890826969" sldId="262"/>
        </pc:sldMkLst>
        <pc:spChg chg="mod">
          <ac:chgData name="Dr. S Sagar Imambi" userId="3e651c86-0e6f-4a35-99d3-c4f89ca82b77" providerId="ADAL" clId="{84C0025B-C3F7-47D7-83AA-98C670E94477}" dt="2022-12-07T10:47:39.163" v="60" actId="207"/>
          <ac:spMkLst>
            <pc:docMk/>
            <pc:sldMk cId="2890826969" sldId="262"/>
            <ac:spMk id="6" creationId="{3F1AFB78-3346-C93C-ECDD-CC5E18FC17F6}"/>
          </ac:spMkLst>
        </pc:spChg>
      </pc:sldChg>
      <pc:sldChg chg="modSp mod">
        <pc:chgData name="Dr. S Sagar Imambi" userId="3e651c86-0e6f-4a35-99d3-c4f89ca82b77" providerId="ADAL" clId="{84C0025B-C3F7-47D7-83AA-98C670E94477}" dt="2022-12-14T07:01:19.891" v="90" actId="207"/>
        <pc:sldMkLst>
          <pc:docMk/>
          <pc:sldMk cId="2901473492" sldId="263"/>
        </pc:sldMkLst>
        <pc:spChg chg="mod">
          <ac:chgData name="Dr. S Sagar Imambi" userId="3e651c86-0e6f-4a35-99d3-c4f89ca82b77" providerId="ADAL" clId="{84C0025B-C3F7-47D7-83AA-98C670E94477}" dt="2022-12-14T07:01:19.891" v="90" actId="207"/>
          <ac:spMkLst>
            <pc:docMk/>
            <pc:sldMk cId="2901473492" sldId="263"/>
            <ac:spMk id="6" creationId="{FC2B19AD-8CE8-754D-69A5-E196899808B4}"/>
          </ac:spMkLst>
        </pc:spChg>
      </pc:sldChg>
      <pc:sldChg chg="modSp mod">
        <pc:chgData name="Dr. S Sagar Imambi" userId="3e651c86-0e6f-4a35-99d3-c4f89ca82b77" providerId="ADAL" clId="{84C0025B-C3F7-47D7-83AA-98C670E94477}" dt="2022-12-14T07:07:34.647" v="113" actId="20577"/>
        <pc:sldMkLst>
          <pc:docMk/>
          <pc:sldMk cId="0" sldId="271"/>
        </pc:sldMkLst>
        <pc:spChg chg="mod">
          <ac:chgData name="Dr. S Sagar Imambi" userId="3e651c86-0e6f-4a35-99d3-c4f89ca82b77" providerId="ADAL" clId="{84C0025B-C3F7-47D7-83AA-98C670E94477}" dt="2022-12-14T07:07:34.647" v="113" actId="20577"/>
          <ac:spMkLst>
            <pc:docMk/>
            <pc:sldMk cId="0" sldId="271"/>
            <ac:spMk id="8" creationId="{7153E61F-4441-DBE3-3DFF-6E9EF6C48D23}"/>
          </ac:spMkLst>
        </pc:spChg>
        <pc:spChg chg="mod">
          <ac:chgData name="Dr. S Sagar Imambi" userId="3e651c86-0e6f-4a35-99d3-c4f89ca82b77" providerId="ADAL" clId="{84C0025B-C3F7-47D7-83AA-98C670E94477}" dt="2022-12-14T06:59:29.133" v="81" actId="20577"/>
          <ac:spMkLst>
            <pc:docMk/>
            <pc:sldMk cId="0" sldId="271"/>
            <ac:spMk id="476" creationId="{00000000-0000-0000-0000-000000000000}"/>
          </ac:spMkLst>
        </pc:spChg>
      </pc:sldChg>
      <pc:sldChg chg="modSp mod">
        <pc:chgData name="Dr. S Sagar Imambi" userId="3e651c86-0e6f-4a35-99d3-c4f89ca82b77" providerId="ADAL" clId="{84C0025B-C3F7-47D7-83AA-98C670E94477}" dt="2022-12-14T07:04:23.113" v="112" actId="20577"/>
        <pc:sldMkLst>
          <pc:docMk/>
          <pc:sldMk cId="0" sldId="279"/>
        </pc:sldMkLst>
        <pc:spChg chg="mod">
          <ac:chgData name="Dr. S Sagar Imambi" userId="3e651c86-0e6f-4a35-99d3-c4f89ca82b77" providerId="ADAL" clId="{84C0025B-C3F7-47D7-83AA-98C670E94477}" dt="2022-12-14T07:04:23.113" v="112" actId="20577"/>
          <ac:spMkLst>
            <pc:docMk/>
            <pc:sldMk cId="0" sldId="279"/>
            <ac:spMk id="12" creationId="{00000000-0000-0000-0000-000000000000}"/>
          </ac:spMkLst>
        </pc:spChg>
      </pc:sldChg>
      <pc:sldChg chg="modSp mod">
        <pc:chgData name="Dr. S Sagar Imambi" userId="3e651c86-0e6f-4a35-99d3-c4f89ca82b77" providerId="ADAL" clId="{84C0025B-C3F7-47D7-83AA-98C670E94477}" dt="2022-12-07T10:48:49.675" v="72" actId="1076"/>
        <pc:sldMkLst>
          <pc:docMk/>
          <pc:sldMk cId="3978476479" sldId="282"/>
        </pc:sldMkLst>
        <pc:spChg chg="mod">
          <ac:chgData name="Dr. S Sagar Imambi" userId="3e651c86-0e6f-4a35-99d3-c4f89ca82b77" providerId="ADAL" clId="{84C0025B-C3F7-47D7-83AA-98C670E94477}" dt="2022-12-07T10:48:49.675" v="72" actId="1076"/>
          <ac:spMkLst>
            <pc:docMk/>
            <pc:sldMk cId="3978476479" sldId="282"/>
            <ac:spMk id="2" creationId="{B1F8CAC3-C864-49DC-85EF-B864380F9F99}"/>
          </ac:spMkLst>
        </pc:spChg>
        <pc:spChg chg="mod">
          <ac:chgData name="Dr. S Sagar Imambi" userId="3e651c86-0e6f-4a35-99d3-c4f89ca82b77" providerId="ADAL" clId="{84C0025B-C3F7-47D7-83AA-98C670E94477}" dt="2022-12-07T10:48:40.972" v="71" actId="6549"/>
          <ac:spMkLst>
            <pc:docMk/>
            <pc:sldMk cId="3978476479" sldId="282"/>
            <ac:spMk id="9" creationId="{6DBBD85B-B54E-AAC0-C5DC-D6112EC235D6}"/>
          </ac:spMkLst>
        </pc:spChg>
      </pc:sldChg>
      <pc:sldChg chg="modSp mod">
        <pc:chgData name="Dr. S Sagar Imambi" userId="3e651c86-0e6f-4a35-99d3-c4f89ca82b77" providerId="ADAL" clId="{84C0025B-C3F7-47D7-83AA-98C670E94477}" dt="2022-12-07T10:48:00.670" v="65" actId="207"/>
        <pc:sldMkLst>
          <pc:docMk/>
          <pc:sldMk cId="4081418588" sldId="303"/>
        </pc:sldMkLst>
        <pc:spChg chg="mod">
          <ac:chgData name="Dr. S Sagar Imambi" userId="3e651c86-0e6f-4a35-99d3-c4f89ca82b77" providerId="ADAL" clId="{84C0025B-C3F7-47D7-83AA-98C670E94477}" dt="2022-12-07T10:48:00.670" v="65" actId="207"/>
          <ac:spMkLst>
            <pc:docMk/>
            <pc:sldMk cId="4081418588" sldId="303"/>
            <ac:spMk id="6" creationId="{00000000-0000-0000-0000-000000000000}"/>
          </ac:spMkLst>
        </pc:spChg>
      </pc:sldChg>
      <pc:sldChg chg="modSp new mod">
        <pc:chgData name="Dr. S Sagar Imambi" userId="3e651c86-0e6f-4a35-99d3-c4f89ca82b77" providerId="ADAL" clId="{84C0025B-C3F7-47D7-83AA-98C670E94477}" dt="2022-12-14T07:01:48.952" v="93" actId="108"/>
        <pc:sldMkLst>
          <pc:docMk/>
          <pc:sldMk cId="1668268302" sldId="304"/>
        </pc:sldMkLst>
        <pc:spChg chg="mod">
          <ac:chgData name="Dr. S Sagar Imambi" userId="3e651c86-0e6f-4a35-99d3-c4f89ca82b77" providerId="ADAL" clId="{84C0025B-C3F7-47D7-83AA-98C670E94477}" dt="2022-12-01T07:12:56.418" v="53" actId="20577"/>
          <ac:spMkLst>
            <pc:docMk/>
            <pc:sldMk cId="1668268302" sldId="304"/>
            <ac:spMk id="2" creationId="{AD96B7AC-8AC9-1ABC-E10E-DB7082FFDCFF}"/>
          </ac:spMkLst>
        </pc:spChg>
        <pc:spChg chg="mod">
          <ac:chgData name="Dr. S Sagar Imambi" userId="3e651c86-0e6f-4a35-99d3-c4f89ca82b77" providerId="ADAL" clId="{84C0025B-C3F7-47D7-83AA-98C670E94477}" dt="2022-12-14T07:01:48.952" v="93" actId="108"/>
          <ac:spMkLst>
            <pc:docMk/>
            <pc:sldMk cId="1668268302" sldId="304"/>
            <ac:spMk id="6" creationId="{0A2D8BA9-F974-5F55-ABE7-5752B524BB7D}"/>
          </ac:spMkLst>
        </pc:spChg>
      </pc:sldChg>
      <pc:sldChg chg="modSp new mod">
        <pc:chgData name="Dr. S Sagar Imambi" userId="3e651c86-0e6f-4a35-99d3-c4f89ca82b77" providerId="ADAL" clId="{84C0025B-C3F7-47D7-83AA-98C670E94477}" dt="2022-12-01T07:42:27.063" v="57" actId="6549"/>
        <pc:sldMkLst>
          <pc:docMk/>
          <pc:sldMk cId="3217878227" sldId="305"/>
        </pc:sldMkLst>
        <pc:spChg chg="mod">
          <ac:chgData name="Dr. S Sagar Imambi" userId="3e651c86-0e6f-4a35-99d3-c4f89ca82b77" providerId="ADAL" clId="{84C0025B-C3F7-47D7-83AA-98C670E94477}" dt="2022-12-01T07:42:27.063" v="57" actId="6549"/>
          <ac:spMkLst>
            <pc:docMk/>
            <pc:sldMk cId="3217878227" sldId="305"/>
            <ac:spMk id="2" creationId="{DE43E28E-72AD-DB78-97EE-11EFD510FE10}"/>
          </ac:spMkLst>
        </pc:spChg>
        <pc:spChg chg="mod">
          <ac:chgData name="Dr. S Sagar Imambi" userId="3e651c86-0e6f-4a35-99d3-c4f89ca82b77" providerId="ADAL" clId="{84C0025B-C3F7-47D7-83AA-98C670E94477}" dt="2022-12-01T07:42:24.997" v="56" actId="20578"/>
          <ac:spMkLst>
            <pc:docMk/>
            <pc:sldMk cId="3217878227" sldId="305"/>
            <ac:spMk id="6" creationId="{F18EDF15-3423-E014-5E98-48AA5AB44501}"/>
          </ac:spMkLst>
        </pc:spChg>
      </pc:sldChg>
      <pc:sldChg chg="modSp add mod">
        <pc:chgData name="Dr. S Sagar Imambi" userId="3e651c86-0e6f-4a35-99d3-c4f89ca82b77" providerId="ADAL" clId="{84C0025B-C3F7-47D7-83AA-98C670E94477}" dt="2022-12-07T10:48:13.481" v="66" actId="207"/>
        <pc:sldMkLst>
          <pc:docMk/>
          <pc:sldMk cId="2181631139" sldId="306"/>
        </pc:sldMkLst>
        <pc:spChg chg="mod">
          <ac:chgData name="Dr. S Sagar Imambi" userId="3e651c86-0e6f-4a35-99d3-c4f89ca82b77" providerId="ADAL" clId="{84C0025B-C3F7-47D7-83AA-98C670E94477}" dt="2022-12-07T10:48:13.481" v="66" actId="207"/>
          <ac:spMkLst>
            <pc:docMk/>
            <pc:sldMk cId="2181631139" sldId="306"/>
            <ac:spMk id="6" creationId="{5FDB2E4E-12FD-2046-56C7-15D0BF0B74AB}"/>
          </ac:spMkLst>
        </pc:spChg>
      </pc:sldChg>
      <pc:sldChg chg="modSp add mod">
        <pc:chgData name="Dr. S Sagar Imambi" userId="3e651c86-0e6f-4a35-99d3-c4f89ca82b77" providerId="ADAL" clId="{84C0025B-C3F7-47D7-83AA-98C670E94477}" dt="2022-12-14T07:01:06.228" v="89" actId="255"/>
        <pc:sldMkLst>
          <pc:docMk/>
          <pc:sldMk cId="1422151063" sldId="307"/>
        </pc:sldMkLst>
        <pc:spChg chg="mod">
          <ac:chgData name="Dr. S Sagar Imambi" userId="3e651c86-0e6f-4a35-99d3-c4f89ca82b77" providerId="ADAL" clId="{84C0025B-C3F7-47D7-83AA-98C670E94477}" dt="2022-12-14T07:01:06.228" v="89" actId="255"/>
          <ac:spMkLst>
            <pc:docMk/>
            <pc:sldMk cId="1422151063" sldId="307"/>
            <ac:spMk id="6" creationId="{3F1AFB78-3346-C93C-ECDD-CC5E18FC17F6}"/>
          </ac:spMkLst>
        </pc:spChg>
      </pc:sldChg>
      <pc:sldChg chg="add">
        <pc:chgData name="Dr. S Sagar Imambi" userId="3e651c86-0e6f-4a35-99d3-c4f89ca82b77" providerId="ADAL" clId="{84C0025B-C3F7-47D7-83AA-98C670E94477}" dt="2022-12-14T07:00:35.815" v="86"/>
        <pc:sldMkLst>
          <pc:docMk/>
          <pc:sldMk cId="1905170660" sldId="308"/>
        </pc:sldMkLst>
      </pc:sldChg>
      <pc:sldChg chg="add">
        <pc:chgData name="Dr. S Sagar Imambi" userId="3e651c86-0e6f-4a35-99d3-c4f89ca82b77" providerId="ADAL" clId="{84C0025B-C3F7-47D7-83AA-98C670E94477}" dt="2022-12-14T07:00:35.815" v="86"/>
        <pc:sldMkLst>
          <pc:docMk/>
          <pc:sldMk cId="3397664900" sldId="309"/>
        </pc:sldMkLst>
      </pc:sldChg>
      <pc:sldChg chg="add">
        <pc:chgData name="Dr. S Sagar Imambi" userId="3e651c86-0e6f-4a35-99d3-c4f89ca82b77" providerId="ADAL" clId="{84C0025B-C3F7-47D7-83AA-98C670E94477}" dt="2022-12-14T07:00:35.815" v="86"/>
        <pc:sldMkLst>
          <pc:docMk/>
          <pc:sldMk cId="1413874179" sldId="310"/>
        </pc:sldMkLst>
      </pc:sldChg>
      <pc:sldChg chg="add">
        <pc:chgData name="Dr. S Sagar Imambi" userId="3e651c86-0e6f-4a35-99d3-c4f89ca82b77" providerId="ADAL" clId="{84C0025B-C3F7-47D7-83AA-98C670E94477}" dt="2022-12-14T07:00:35.815" v="86"/>
        <pc:sldMkLst>
          <pc:docMk/>
          <pc:sldMk cId="1211378705" sldId="311"/>
        </pc:sldMkLst>
      </pc:sldChg>
      <pc:sldChg chg="add">
        <pc:chgData name="Dr. S Sagar Imambi" userId="3e651c86-0e6f-4a35-99d3-c4f89ca82b77" providerId="ADAL" clId="{84C0025B-C3F7-47D7-83AA-98C670E94477}" dt="2022-12-14T07:00:35.815" v="86"/>
        <pc:sldMkLst>
          <pc:docMk/>
          <pc:sldMk cId="4280005866" sldId="312"/>
        </pc:sldMkLst>
      </pc:sldChg>
      <pc:sldChg chg="addSp delSp modSp new modAnim">
        <pc:chgData name="Dr. S Sagar Imambi" userId="3e651c86-0e6f-4a35-99d3-c4f89ca82b77" providerId="ADAL" clId="{84C0025B-C3F7-47D7-83AA-98C670E94477}" dt="2022-12-14T07:03:30.884" v="106"/>
        <pc:sldMkLst>
          <pc:docMk/>
          <pc:sldMk cId="791097891" sldId="313"/>
        </pc:sldMkLst>
        <pc:spChg chg="del">
          <ac:chgData name="Dr. S Sagar Imambi" userId="3e651c86-0e6f-4a35-99d3-c4f89ca82b77" providerId="ADAL" clId="{84C0025B-C3F7-47D7-83AA-98C670E94477}" dt="2022-12-14T07:03:30.884" v="106"/>
          <ac:spMkLst>
            <pc:docMk/>
            <pc:sldMk cId="791097891" sldId="313"/>
            <ac:spMk id="2" creationId="{66FFF6CD-FFB5-4405-2D38-00D376FAE5AB}"/>
          </ac:spMkLst>
        </pc:spChg>
        <pc:spChg chg="add mod">
          <ac:chgData name="Dr. S Sagar Imambi" userId="3e651c86-0e6f-4a35-99d3-c4f89ca82b77" providerId="ADAL" clId="{84C0025B-C3F7-47D7-83AA-98C670E94477}" dt="2022-12-14T07:03:30.884" v="106"/>
          <ac:spMkLst>
            <pc:docMk/>
            <pc:sldMk cId="791097891" sldId="313"/>
            <ac:spMk id="7" creationId="{03422094-DC44-6D12-8F24-60EFDC251E3A}"/>
          </ac:spMkLst>
        </pc:spChg>
      </pc:sldChg>
    </pc:docChg>
  </pc:docChgLst>
  <pc:docChgLst>
    <pc:chgData name="Dr. S Sagar Imambi" userId="3e651c86-0e6f-4a35-99d3-c4f89ca82b77" providerId="ADAL" clId="{D574A802-D5E8-4CC6-93DF-A5C0CBB79429}"/>
    <pc:docChg chg="addSld modSld">
      <pc:chgData name="Dr. S Sagar Imambi" userId="3e651c86-0e6f-4a35-99d3-c4f89ca82b77" providerId="ADAL" clId="{D574A802-D5E8-4CC6-93DF-A5C0CBB79429}" dt="2022-12-25T07:16:24.555" v="203" actId="20577"/>
      <pc:docMkLst>
        <pc:docMk/>
      </pc:docMkLst>
      <pc:sldChg chg="modSp">
        <pc:chgData name="Dr. S Sagar Imambi" userId="3e651c86-0e6f-4a35-99d3-c4f89ca82b77" providerId="ADAL" clId="{D574A802-D5E8-4CC6-93DF-A5C0CBB79429}" dt="2022-12-14T07:29:51.252" v="71" actId="14100"/>
        <pc:sldMkLst>
          <pc:docMk/>
          <pc:sldMk cId="91763747" sldId="257"/>
        </pc:sldMkLst>
        <pc:spChg chg="mod">
          <ac:chgData name="Dr. S Sagar Imambi" userId="3e651c86-0e6f-4a35-99d3-c4f89ca82b77" providerId="ADAL" clId="{D574A802-D5E8-4CC6-93DF-A5C0CBB79429}" dt="2022-12-14T07:29:51.252" v="71" actId="14100"/>
          <ac:spMkLst>
            <pc:docMk/>
            <pc:sldMk cId="91763747" sldId="257"/>
            <ac:spMk id="2" creationId="{61264CE7-3F00-2EDB-0B7F-3A872D03DEF4}"/>
          </ac:spMkLst>
        </pc:spChg>
      </pc:sldChg>
      <pc:sldChg chg="modNotesTx">
        <pc:chgData name="Dr. S Sagar Imambi" userId="3e651c86-0e6f-4a35-99d3-c4f89ca82b77" providerId="ADAL" clId="{D574A802-D5E8-4CC6-93DF-A5C0CBB79429}" dt="2022-12-25T07:16:24.555" v="203" actId="20577"/>
        <pc:sldMkLst>
          <pc:docMk/>
          <pc:sldMk cId="1856848695" sldId="261"/>
        </pc:sldMkLst>
      </pc:sldChg>
      <pc:sldChg chg="modSp mod">
        <pc:chgData name="Dr. S Sagar Imambi" userId="3e651c86-0e6f-4a35-99d3-c4f89ca82b77" providerId="ADAL" clId="{D574A802-D5E8-4CC6-93DF-A5C0CBB79429}" dt="2022-12-14T07:31:29.384" v="81" actId="20577"/>
        <pc:sldMkLst>
          <pc:docMk/>
          <pc:sldMk cId="0" sldId="279"/>
        </pc:sldMkLst>
        <pc:spChg chg="mod">
          <ac:chgData name="Dr. S Sagar Imambi" userId="3e651c86-0e6f-4a35-99d3-c4f89ca82b77" providerId="ADAL" clId="{D574A802-D5E8-4CC6-93DF-A5C0CBB79429}" dt="2022-12-14T07:31:29.384" v="81" actId="20577"/>
          <ac:spMkLst>
            <pc:docMk/>
            <pc:sldMk cId="0" sldId="279"/>
            <ac:spMk id="12" creationId="{00000000-0000-0000-0000-000000000000}"/>
          </ac:spMkLst>
        </pc:spChg>
      </pc:sldChg>
      <pc:sldChg chg="modSp">
        <pc:chgData name="Dr. S Sagar Imambi" userId="3e651c86-0e6f-4a35-99d3-c4f89ca82b77" providerId="ADAL" clId="{D574A802-D5E8-4CC6-93DF-A5C0CBB79429}" dt="2022-12-14T07:32:31.764" v="83" actId="20577"/>
        <pc:sldMkLst>
          <pc:docMk/>
          <pc:sldMk cId="4192766172" sldId="301"/>
        </pc:sldMkLst>
        <pc:spChg chg="mod">
          <ac:chgData name="Dr. S Sagar Imambi" userId="3e651c86-0e6f-4a35-99d3-c4f89ca82b77" providerId="ADAL" clId="{D574A802-D5E8-4CC6-93DF-A5C0CBB79429}" dt="2022-12-14T07:32:31.764" v="83" actId="20577"/>
          <ac:spMkLst>
            <pc:docMk/>
            <pc:sldMk cId="4192766172" sldId="301"/>
            <ac:spMk id="2" creationId="{AF6C33F9-A185-D798-B1C5-7FDD8434789A}"/>
          </ac:spMkLst>
        </pc:spChg>
      </pc:sldChg>
      <pc:sldChg chg="modSp mod">
        <pc:chgData name="Dr. S Sagar Imambi" userId="3e651c86-0e6f-4a35-99d3-c4f89ca82b77" providerId="ADAL" clId="{D574A802-D5E8-4CC6-93DF-A5C0CBB79429}" dt="2022-12-14T07:29:17.497" v="69" actId="58"/>
        <pc:sldMkLst>
          <pc:docMk/>
          <pc:sldMk cId="4081418588" sldId="303"/>
        </pc:sldMkLst>
        <pc:spChg chg="mod">
          <ac:chgData name="Dr. S Sagar Imambi" userId="3e651c86-0e6f-4a35-99d3-c4f89ca82b77" providerId="ADAL" clId="{D574A802-D5E8-4CC6-93DF-A5C0CBB79429}" dt="2022-12-14T07:29:17.497" v="69" actId="58"/>
          <ac:spMkLst>
            <pc:docMk/>
            <pc:sldMk cId="4081418588" sldId="303"/>
            <ac:spMk id="2" creationId="{00000000-0000-0000-0000-000000000000}"/>
          </ac:spMkLst>
        </pc:spChg>
      </pc:sldChg>
      <pc:sldChg chg="modSp mod">
        <pc:chgData name="Dr. S Sagar Imambi" userId="3e651c86-0e6f-4a35-99d3-c4f89ca82b77" providerId="ADAL" clId="{D574A802-D5E8-4CC6-93DF-A5C0CBB79429}" dt="2022-12-14T07:32:21.871" v="82" actId="207"/>
        <pc:sldMkLst>
          <pc:docMk/>
          <pc:sldMk cId="3217878227" sldId="305"/>
        </pc:sldMkLst>
        <pc:spChg chg="mod">
          <ac:chgData name="Dr. S Sagar Imambi" userId="3e651c86-0e6f-4a35-99d3-c4f89ca82b77" providerId="ADAL" clId="{D574A802-D5E8-4CC6-93DF-A5C0CBB79429}" dt="2022-12-14T07:32:21.871" v="82" actId="207"/>
          <ac:spMkLst>
            <pc:docMk/>
            <pc:sldMk cId="3217878227" sldId="305"/>
            <ac:spMk id="6" creationId="{F18EDF15-3423-E014-5E98-48AA5AB44501}"/>
          </ac:spMkLst>
        </pc:spChg>
      </pc:sldChg>
      <pc:sldChg chg="modSp mod">
        <pc:chgData name="Dr. S Sagar Imambi" userId="3e651c86-0e6f-4a35-99d3-c4f89ca82b77" providerId="ADAL" clId="{D574A802-D5E8-4CC6-93DF-A5C0CBB79429}" dt="2022-12-14T07:30:48.054" v="78" actId="14100"/>
        <pc:sldMkLst>
          <pc:docMk/>
          <pc:sldMk cId="1905170660" sldId="308"/>
        </pc:sldMkLst>
        <pc:spChg chg="mod">
          <ac:chgData name="Dr. S Sagar Imambi" userId="3e651c86-0e6f-4a35-99d3-c4f89ca82b77" providerId="ADAL" clId="{D574A802-D5E8-4CC6-93DF-A5C0CBB79429}" dt="2022-12-14T07:30:38.905" v="76" actId="6549"/>
          <ac:spMkLst>
            <pc:docMk/>
            <pc:sldMk cId="1905170660" sldId="308"/>
            <ac:spMk id="2" creationId="{BE23F98F-832D-4770-1BF2-CE2D73C204F3}"/>
          </ac:spMkLst>
        </pc:spChg>
        <pc:spChg chg="mod">
          <ac:chgData name="Dr. S Sagar Imambi" userId="3e651c86-0e6f-4a35-99d3-c4f89ca82b77" providerId="ADAL" clId="{D574A802-D5E8-4CC6-93DF-A5C0CBB79429}" dt="2022-12-14T07:30:27.672" v="72" actId="207"/>
          <ac:spMkLst>
            <pc:docMk/>
            <pc:sldMk cId="1905170660" sldId="308"/>
            <ac:spMk id="6" creationId="{7458F08E-A338-D60B-2A9C-7011924DC92B}"/>
          </ac:spMkLst>
        </pc:spChg>
        <pc:picChg chg="mod">
          <ac:chgData name="Dr. S Sagar Imambi" userId="3e651c86-0e6f-4a35-99d3-c4f89ca82b77" providerId="ADAL" clId="{D574A802-D5E8-4CC6-93DF-A5C0CBB79429}" dt="2022-12-14T07:30:48.054" v="78" actId="14100"/>
          <ac:picMkLst>
            <pc:docMk/>
            <pc:sldMk cId="1905170660" sldId="308"/>
            <ac:picMk id="7" creationId="{230F801C-94E6-DF78-1BC6-CEB0C4BFECEC}"/>
          </ac:picMkLst>
        </pc:picChg>
      </pc:sldChg>
      <pc:sldChg chg="modSp mod">
        <pc:chgData name="Dr. S Sagar Imambi" userId="3e651c86-0e6f-4a35-99d3-c4f89ca82b77" providerId="ADAL" clId="{D574A802-D5E8-4CC6-93DF-A5C0CBB79429}" dt="2022-12-21T05:50:00.196" v="113" actId="14100"/>
        <pc:sldMkLst>
          <pc:docMk/>
          <pc:sldMk cId="1211378705" sldId="311"/>
        </pc:sldMkLst>
        <pc:spChg chg="mod">
          <ac:chgData name="Dr. S Sagar Imambi" userId="3e651c86-0e6f-4a35-99d3-c4f89ca82b77" providerId="ADAL" clId="{D574A802-D5E8-4CC6-93DF-A5C0CBB79429}" dt="2022-12-21T05:49:50.293" v="110" actId="14100"/>
          <ac:spMkLst>
            <pc:docMk/>
            <pc:sldMk cId="1211378705" sldId="311"/>
            <ac:spMk id="4" creationId="{021A8CC9-AC5A-1F88-527D-9309245986DA}"/>
          </ac:spMkLst>
        </pc:spChg>
        <pc:spChg chg="mod">
          <ac:chgData name="Dr. S Sagar Imambi" userId="3e651c86-0e6f-4a35-99d3-c4f89ca82b77" providerId="ADAL" clId="{D574A802-D5E8-4CC6-93DF-A5C0CBB79429}" dt="2022-12-21T05:50:00.196" v="113" actId="14100"/>
          <ac:spMkLst>
            <pc:docMk/>
            <pc:sldMk cId="1211378705" sldId="311"/>
            <ac:spMk id="5" creationId="{D9ADC400-5DCD-3DF8-1775-CA3AA304B98C}"/>
          </ac:spMkLst>
        </pc:spChg>
        <pc:picChg chg="mod">
          <ac:chgData name="Dr. S Sagar Imambi" userId="3e651c86-0e6f-4a35-99d3-c4f89ca82b77" providerId="ADAL" clId="{D574A802-D5E8-4CC6-93DF-A5C0CBB79429}" dt="2022-12-21T05:49:54.433" v="111" actId="1076"/>
          <ac:picMkLst>
            <pc:docMk/>
            <pc:sldMk cId="1211378705" sldId="311"/>
            <ac:picMk id="10" creationId="{20FF7A5E-D88B-C312-8B18-27B68EA6FA65}"/>
          </ac:picMkLst>
        </pc:picChg>
      </pc:sldChg>
      <pc:sldChg chg="modSp">
        <pc:chgData name="Dr. S Sagar Imambi" userId="3e651c86-0e6f-4a35-99d3-c4f89ca82b77" providerId="ADAL" clId="{D574A802-D5E8-4CC6-93DF-A5C0CBB79429}" dt="2022-12-14T07:30:54.457" v="79" actId="5793"/>
        <pc:sldMkLst>
          <pc:docMk/>
          <pc:sldMk cId="791097891" sldId="313"/>
        </pc:sldMkLst>
        <pc:spChg chg="mod">
          <ac:chgData name="Dr. S Sagar Imambi" userId="3e651c86-0e6f-4a35-99d3-c4f89ca82b77" providerId="ADAL" clId="{D574A802-D5E8-4CC6-93DF-A5C0CBB79429}" dt="2022-12-14T07:30:54.457" v="79" actId="5793"/>
          <ac:spMkLst>
            <pc:docMk/>
            <pc:sldMk cId="791097891" sldId="313"/>
            <ac:spMk id="7" creationId="{03422094-DC44-6D12-8F24-60EFDC251E3A}"/>
          </ac:spMkLst>
        </pc:spChg>
      </pc:sldChg>
      <pc:sldChg chg="modSp new mod">
        <pc:chgData name="Dr. S Sagar Imambi" userId="3e651c86-0e6f-4a35-99d3-c4f89ca82b77" providerId="ADAL" clId="{D574A802-D5E8-4CC6-93DF-A5C0CBB79429}" dt="2022-12-14T07:20:13.913" v="65" actId="14"/>
        <pc:sldMkLst>
          <pc:docMk/>
          <pc:sldMk cId="368957552" sldId="314"/>
        </pc:sldMkLst>
        <pc:spChg chg="mod">
          <ac:chgData name="Dr. S Sagar Imambi" userId="3e651c86-0e6f-4a35-99d3-c4f89ca82b77" providerId="ADAL" clId="{D574A802-D5E8-4CC6-93DF-A5C0CBB79429}" dt="2022-12-14T07:20:13.913" v="65" actId="14"/>
          <ac:spMkLst>
            <pc:docMk/>
            <pc:sldMk cId="368957552" sldId="314"/>
            <ac:spMk id="2" creationId="{302628D8-60C3-DB9C-FFEE-BEF575EE9497}"/>
          </ac:spMkLst>
        </pc:spChg>
        <pc:spChg chg="mod">
          <ac:chgData name="Dr. S Sagar Imambi" userId="3e651c86-0e6f-4a35-99d3-c4f89ca82b77" providerId="ADAL" clId="{D574A802-D5E8-4CC6-93DF-A5C0CBB79429}" dt="2022-12-14T07:19:33.407" v="2"/>
          <ac:spMkLst>
            <pc:docMk/>
            <pc:sldMk cId="368957552" sldId="314"/>
            <ac:spMk id="6" creationId="{E81AFAD5-8D76-BD0A-A63E-5BFFE9855573}"/>
          </ac:spMkLst>
        </pc:spChg>
      </pc:sldChg>
    </pc:docChg>
  </pc:docChgLst>
  <pc:docChgLst>
    <pc:chgData name="Dr. S Sagar Imambi" userId="3e651c86-0e6f-4a35-99d3-c4f89ca82b77" providerId="ADAL" clId="{95431249-D9D6-40D0-9D82-814572C5BDA9}"/>
    <pc:docChg chg="addSld delSld modSld">
      <pc:chgData name="Dr. S Sagar Imambi" userId="3e651c86-0e6f-4a35-99d3-c4f89ca82b77" providerId="ADAL" clId="{95431249-D9D6-40D0-9D82-814572C5BDA9}" dt="2023-02-02T04:17:15.170" v="3" actId="1076"/>
      <pc:docMkLst>
        <pc:docMk/>
      </pc:docMkLst>
      <pc:sldChg chg="del">
        <pc:chgData name="Dr. S Sagar Imambi" userId="3e651c86-0e6f-4a35-99d3-c4f89ca82b77" providerId="ADAL" clId="{95431249-D9D6-40D0-9D82-814572C5BDA9}" dt="2023-02-02T04:12:09.486" v="0" actId="47"/>
        <pc:sldMkLst>
          <pc:docMk/>
          <pc:sldMk cId="1388607984" sldId="300"/>
        </pc:sldMkLst>
      </pc:sldChg>
      <pc:sldChg chg="addSp modSp mod">
        <pc:chgData name="Dr. S Sagar Imambi" userId="3e651c86-0e6f-4a35-99d3-c4f89ca82b77" providerId="ADAL" clId="{95431249-D9D6-40D0-9D82-814572C5BDA9}" dt="2023-02-02T04:17:15.170" v="3" actId="1076"/>
        <pc:sldMkLst>
          <pc:docMk/>
          <pc:sldMk cId="1905170660" sldId="308"/>
        </pc:sldMkLst>
        <pc:picChg chg="add mod">
          <ac:chgData name="Dr. S Sagar Imambi" userId="3e651c86-0e6f-4a35-99d3-c4f89ca82b77" providerId="ADAL" clId="{95431249-D9D6-40D0-9D82-814572C5BDA9}" dt="2023-02-02T04:17:15.170" v="3" actId="1076"/>
          <ac:picMkLst>
            <pc:docMk/>
            <pc:sldMk cId="1905170660" sldId="308"/>
            <ac:picMk id="8" creationId="{058736FA-2BD7-BD36-7E74-35E4A88E22D3}"/>
          </ac:picMkLst>
        </pc:picChg>
      </pc:sldChg>
      <pc:sldChg chg="add">
        <pc:chgData name="Dr. S Sagar Imambi" userId="3e651c86-0e6f-4a35-99d3-c4f89ca82b77" providerId="ADAL" clId="{95431249-D9D6-40D0-9D82-814572C5BDA9}" dt="2023-02-02T04:12:11.841" v="1"/>
        <pc:sldMkLst>
          <pc:docMk/>
          <pc:sldMk cId="2247711053" sldId="316"/>
        </pc:sldMkLst>
      </pc:sldChg>
    </pc:docChg>
  </pc:docChgLst>
  <pc:docChgLst>
    <pc:chgData name="Dr. S Sagar Imambi" userId="3e651c86-0e6f-4a35-99d3-c4f89ca82b77" providerId="ADAL" clId="{FB97535A-3D43-4F54-8052-74A1C9342745}"/>
    <pc:docChg chg="custSel addSld delSld modSld">
      <pc:chgData name="Dr. S Sagar Imambi" userId="3e651c86-0e6f-4a35-99d3-c4f89ca82b77" providerId="ADAL" clId="{FB97535A-3D43-4F54-8052-74A1C9342745}" dt="2022-11-25T04:50:06.242" v="535" actId="47"/>
      <pc:docMkLst>
        <pc:docMk/>
      </pc:docMkLst>
      <pc:sldChg chg="addSp delSp modSp del mod">
        <pc:chgData name="Dr. S Sagar Imambi" userId="3e651c86-0e6f-4a35-99d3-c4f89ca82b77" providerId="ADAL" clId="{FB97535A-3D43-4F54-8052-74A1C9342745}" dt="2022-11-25T04:50:06.242" v="535" actId="47"/>
        <pc:sldMkLst>
          <pc:docMk/>
          <pc:sldMk cId="0" sldId="256"/>
        </pc:sldMkLst>
        <pc:spChg chg="add del mod">
          <ac:chgData name="Dr. S Sagar Imambi" userId="3e651c86-0e6f-4a35-99d3-c4f89ca82b77" providerId="ADAL" clId="{FB97535A-3D43-4F54-8052-74A1C9342745}" dt="2022-11-25T04:48:00.231" v="516"/>
          <ac:spMkLst>
            <pc:docMk/>
            <pc:sldMk cId="0" sldId="256"/>
            <ac:spMk id="5" creationId="{8A560BD9-2A68-0F37-C199-2FAC36719C79}"/>
          </ac:spMkLst>
        </pc:spChg>
        <pc:spChg chg="add del mod">
          <ac:chgData name="Dr. S Sagar Imambi" userId="3e651c86-0e6f-4a35-99d3-c4f89ca82b77" providerId="ADAL" clId="{FB97535A-3D43-4F54-8052-74A1C9342745}" dt="2022-11-25T04:48:03.858" v="518"/>
          <ac:spMkLst>
            <pc:docMk/>
            <pc:sldMk cId="0" sldId="256"/>
            <ac:spMk id="6" creationId="{6BAD8159-B578-6160-30AF-44529A4DA5B1}"/>
          </ac:spMkLst>
        </pc:spChg>
        <pc:spChg chg="mod">
          <ac:chgData name="Dr. S Sagar Imambi" userId="3e651c86-0e6f-4a35-99d3-c4f89ca82b77" providerId="ADAL" clId="{FB97535A-3D43-4F54-8052-74A1C9342745}" dt="2022-11-23T10:12:43.232" v="22" actId="20577"/>
          <ac:spMkLst>
            <pc:docMk/>
            <pc:sldMk cId="0" sldId="256"/>
            <ac:spMk id="9218" creationId="{A97C5B5A-4050-03B7-7668-5B4279C7C368}"/>
          </ac:spMkLst>
        </pc:spChg>
        <pc:spChg chg="mod">
          <ac:chgData name="Dr. S Sagar Imambi" userId="3e651c86-0e6f-4a35-99d3-c4f89ca82b77" providerId="ADAL" clId="{FB97535A-3D43-4F54-8052-74A1C9342745}" dt="2022-11-23T10:13:59.545" v="24" actId="20577"/>
          <ac:spMkLst>
            <pc:docMk/>
            <pc:sldMk cId="0" sldId="256"/>
            <ac:spMk id="9219" creationId="{72BDF7EF-884B-3D0B-37B6-13A8D40D0028}"/>
          </ac:spMkLst>
        </pc:spChg>
      </pc:sldChg>
      <pc:sldChg chg="modSp mod">
        <pc:chgData name="Dr. S Sagar Imambi" userId="3e651c86-0e6f-4a35-99d3-c4f89ca82b77" providerId="ADAL" clId="{FB97535A-3D43-4F54-8052-74A1C9342745}" dt="2022-11-25T04:38:21.690" v="455" actId="6549"/>
        <pc:sldMkLst>
          <pc:docMk/>
          <pc:sldMk cId="91763747" sldId="257"/>
        </pc:sldMkLst>
        <pc:spChg chg="mod">
          <ac:chgData name="Dr. S Sagar Imambi" userId="3e651c86-0e6f-4a35-99d3-c4f89ca82b77" providerId="ADAL" clId="{FB97535A-3D43-4F54-8052-74A1C9342745}" dt="2022-11-25T04:38:18.183" v="453" actId="6549"/>
          <ac:spMkLst>
            <pc:docMk/>
            <pc:sldMk cId="91763747" sldId="257"/>
            <ac:spMk id="2" creationId="{61264CE7-3F00-2EDB-0B7F-3A872D03DEF4}"/>
          </ac:spMkLst>
        </pc:spChg>
        <pc:spChg chg="mod">
          <ac:chgData name="Dr. S Sagar Imambi" userId="3e651c86-0e6f-4a35-99d3-c4f89ca82b77" providerId="ADAL" clId="{FB97535A-3D43-4F54-8052-74A1C9342745}" dt="2022-11-25T04:38:21.690" v="455" actId="6549"/>
          <ac:spMkLst>
            <pc:docMk/>
            <pc:sldMk cId="91763747" sldId="257"/>
            <ac:spMk id="6" creationId="{E089A35C-5E4C-3FFE-B650-671BD01325A7}"/>
          </ac:spMkLst>
        </pc:spChg>
      </pc:sldChg>
      <pc:sldChg chg="addSp modSp mod">
        <pc:chgData name="Dr. S Sagar Imambi" userId="3e651c86-0e6f-4a35-99d3-c4f89ca82b77" providerId="ADAL" clId="{FB97535A-3D43-4F54-8052-74A1C9342745}" dt="2022-11-23T10:24:13.438" v="238" actId="14100"/>
        <pc:sldMkLst>
          <pc:docMk/>
          <pc:sldMk cId="2707760653" sldId="258"/>
        </pc:sldMkLst>
        <pc:spChg chg="mod">
          <ac:chgData name="Dr. S Sagar Imambi" userId="3e651c86-0e6f-4a35-99d3-c4f89ca82b77" providerId="ADAL" clId="{FB97535A-3D43-4F54-8052-74A1C9342745}" dt="2022-11-23T10:24:02.334" v="234" actId="1076"/>
          <ac:spMkLst>
            <pc:docMk/>
            <pc:sldMk cId="2707760653" sldId="258"/>
            <ac:spMk id="2" creationId="{437BA159-C1F9-F7DF-149C-44E3FED0F365}"/>
          </ac:spMkLst>
        </pc:spChg>
        <pc:spChg chg="mod">
          <ac:chgData name="Dr. S Sagar Imambi" userId="3e651c86-0e6f-4a35-99d3-c4f89ca82b77" providerId="ADAL" clId="{FB97535A-3D43-4F54-8052-74A1C9342745}" dt="2022-11-23T10:24:06.255" v="235" actId="1076"/>
          <ac:spMkLst>
            <pc:docMk/>
            <pc:sldMk cId="2707760653" sldId="258"/>
            <ac:spMk id="6" creationId="{4F160AE6-1E2F-73B9-FDFA-05D5B527822E}"/>
          </ac:spMkLst>
        </pc:spChg>
        <pc:picChg chg="add mod modCrop">
          <ac:chgData name="Dr. S Sagar Imambi" userId="3e651c86-0e6f-4a35-99d3-c4f89ca82b77" providerId="ADAL" clId="{FB97535A-3D43-4F54-8052-74A1C9342745}" dt="2022-11-23T10:24:13.438" v="238" actId="14100"/>
          <ac:picMkLst>
            <pc:docMk/>
            <pc:sldMk cId="2707760653" sldId="258"/>
            <ac:picMk id="7" creationId="{6C8C4D34-C9B4-2114-42F3-CFBF3285759B}"/>
          </ac:picMkLst>
        </pc:picChg>
      </pc:sldChg>
      <pc:sldChg chg="addSp modSp mod">
        <pc:chgData name="Dr. S Sagar Imambi" userId="3e651c86-0e6f-4a35-99d3-c4f89ca82b77" providerId="ADAL" clId="{FB97535A-3D43-4F54-8052-74A1C9342745}" dt="2022-11-23T10:35:48.760" v="349" actId="13926"/>
        <pc:sldMkLst>
          <pc:docMk/>
          <pc:sldMk cId="2326894756" sldId="259"/>
        </pc:sldMkLst>
        <pc:spChg chg="mod">
          <ac:chgData name="Dr. S Sagar Imambi" userId="3e651c86-0e6f-4a35-99d3-c4f89ca82b77" providerId="ADAL" clId="{FB97535A-3D43-4F54-8052-74A1C9342745}" dt="2022-11-23T10:35:48.760" v="349" actId="13926"/>
          <ac:spMkLst>
            <pc:docMk/>
            <pc:sldMk cId="2326894756" sldId="259"/>
            <ac:spMk id="2" creationId="{E0382CC0-446C-5B4C-2A83-BEFAA2B1A0BC}"/>
          </ac:spMkLst>
        </pc:spChg>
        <pc:graphicFrameChg chg="add mod modGraphic">
          <ac:chgData name="Dr. S Sagar Imambi" userId="3e651c86-0e6f-4a35-99d3-c4f89ca82b77" providerId="ADAL" clId="{FB97535A-3D43-4F54-8052-74A1C9342745}" dt="2022-11-23T10:35:33.087" v="344" actId="1076"/>
          <ac:graphicFrameMkLst>
            <pc:docMk/>
            <pc:sldMk cId="2326894756" sldId="259"/>
            <ac:graphicFrameMk id="7" creationId="{806405DB-D4C2-1637-0D31-D7A550E15877}"/>
          </ac:graphicFrameMkLst>
        </pc:graphicFrameChg>
        <pc:picChg chg="add mod">
          <ac:chgData name="Dr. S Sagar Imambi" userId="3e651c86-0e6f-4a35-99d3-c4f89ca82b77" providerId="ADAL" clId="{FB97535A-3D43-4F54-8052-74A1C9342745}" dt="2022-11-23T10:32:08.979" v="243" actId="1076"/>
          <ac:picMkLst>
            <pc:docMk/>
            <pc:sldMk cId="2326894756" sldId="259"/>
            <ac:picMk id="1026" creationId="{EA30C107-8A2F-FA1F-3707-109514E882A1}"/>
          </ac:picMkLst>
        </pc:picChg>
      </pc:sldChg>
      <pc:sldChg chg="addSp delSp modSp mod">
        <pc:chgData name="Dr. S Sagar Imambi" userId="3e651c86-0e6f-4a35-99d3-c4f89ca82b77" providerId="ADAL" clId="{FB97535A-3D43-4F54-8052-74A1C9342745}" dt="2022-11-25T04:38:52.905" v="489" actId="20577"/>
        <pc:sldMkLst>
          <pc:docMk/>
          <pc:sldMk cId="2959956498" sldId="260"/>
        </pc:sldMkLst>
        <pc:spChg chg="del">
          <ac:chgData name="Dr. S Sagar Imambi" userId="3e651c86-0e6f-4a35-99d3-c4f89ca82b77" providerId="ADAL" clId="{FB97535A-3D43-4F54-8052-74A1C9342745}" dt="2022-11-23T10:28:56.275" v="240" actId="22"/>
          <ac:spMkLst>
            <pc:docMk/>
            <pc:sldMk cId="2959956498" sldId="260"/>
            <ac:spMk id="2" creationId="{2A62ABFE-43A7-EE7E-45D6-CCEB8B68FEFE}"/>
          </ac:spMkLst>
        </pc:spChg>
        <pc:spChg chg="mod">
          <ac:chgData name="Dr. S Sagar Imambi" userId="3e651c86-0e6f-4a35-99d3-c4f89ca82b77" providerId="ADAL" clId="{FB97535A-3D43-4F54-8052-74A1C9342745}" dt="2022-11-25T04:38:52.905" v="489" actId="20577"/>
          <ac:spMkLst>
            <pc:docMk/>
            <pc:sldMk cId="2959956498" sldId="260"/>
            <ac:spMk id="6" creationId="{46B4CE2D-881D-9AAC-9609-A18831A2FDFC}"/>
          </ac:spMkLst>
        </pc:spChg>
        <pc:picChg chg="add mod ord">
          <ac:chgData name="Dr. S Sagar Imambi" userId="3e651c86-0e6f-4a35-99d3-c4f89ca82b77" providerId="ADAL" clId="{FB97535A-3D43-4F54-8052-74A1C9342745}" dt="2022-11-25T04:38:37.934" v="457" actId="14100"/>
          <ac:picMkLst>
            <pc:docMk/>
            <pc:sldMk cId="2959956498" sldId="260"/>
            <ac:picMk id="8" creationId="{71A7D80F-F364-9D05-D64A-5BD3E4C27505}"/>
          </ac:picMkLst>
        </pc:picChg>
      </pc:sldChg>
      <pc:sldChg chg="modSp mod">
        <pc:chgData name="Dr. S Sagar Imambi" userId="3e651c86-0e6f-4a35-99d3-c4f89ca82b77" providerId="ADAL" clId="{FB97535A-3D43-4F54-8052-74A1C9342745}" dt="2022-11-25T04:39:03.017" v="508" actId="20577"/>
        <pc:sldMkLst>
          <pc:docMk/>
          <pc:sldMk cId="1856848695" sldId="261"/>
        </pc:sldMkLst>
        <pc:spChg chg="mod">
          <ac:chgData name="Dr. S Sagar Imambi" userId="3e651c86-0e6f-4a35-99d3-c4f89ca82b77" providerId="ADAL" clId="{FB97535A-3D43-4F54-8052-74A1C9342745}" dt="2022-11-25T04:39:03.017" v="508" actId="20577"/>
          <ac:spMkLst>
            <pc:docMk/>
            <pc:sldMk cId="1856848695" sldId="261"/>
            <ac:spMk id="6" creationId="{49FCCCA1-FED8-5C62-C3D0-68F55F5E9744}"/>
          </ac:spMkLst>
        </pc:spChg>
      </pc:sldChg>
      <pc:sldChg chg="del">
        <pc:chgData name="Dr. S Sagar Imambi" userId="3e651c86-0e6f-4a35-99d3-c4f89ca82b77" providerId="ADAL" clId="{FB97535A-3D43-4F54-8052-74A1C9342745}" dt="2022-11-25T04:39:26.434" v="509" actId="47"/>
        <pc:sldMkLst>
          <pc:docMk/>
          <pc:sldMk cId="3513055225" sldId="264"/>
        </pc:sldMkLst>
      </pc:sldChg>
      <pc:sldChg chg="del">
        <pc:chgData name="Dr. S Sagar Imambi" userId="3e651c86-0e6f-4a35-99d3-c4f89ca82b77" providerId="ADAL" clId="{FB97535A-3D43-4F54-8052-74A1C9342745}" dt="2022-11-25T04:39:29.487" v="510" actId="47"/>
        <pc:sldMkLst>
          <pc:docMk/>
          <pc:sldMk cId="2907956550" sldId="265"/>
        </pc:sldMkLst>
      </pc:sldChg>
      <pc:sldChg chg="modSp mod">
        <pc:chgData name="Dr. S Sagar Imambi" userId="3e651c86-0e6f-4a35-99d3-c4f89ca82b77" providerId="ADAL" clId="{FB97535A-3D43-4F54-8052-74A1C9342745}" dt="2022-11-23T10:14:11.087" v="25"/>
        <pc:sldMkLst>
          <pc:docMk/>
          <pc:sldMk cId="3165873917" sldId="266"/>
        </pc:sldMkLst>
        <pc:spChg chg="mod">
          <ac:chgData name="Dr. S Sagar Imambi" userId="3e651c86-0e6f-4a35-99d3-c4f89ca82b77" providerId="ADAL" clId="{FB97535A-3D43-4F54-8052-74A1C9342745}" dt="2022-11-23T10:14:11.087" v="25"/>
          <ac:spMkLst>
            <pc:docMk/>
            <pc:sldMk cId="3165873917" sldId="266"/>
            <ac:spMk id="2" creationId="{1E740D29-75B7-C8C3-B732-1CCC0D380BA1}"/>
          </ac:spMkLst>
        </pc:spChg>
      </pc:sldChg>
      <pc:sldChg chg="modSp add mod">
        <pc:chgData name="Dr. S Sagar Imambi" userId="3e651c86-0e6f-4a35-99d3-c4f89ca82b77" providerId="ADAL" clId="{FB97535A-3D43-4F54-8052-74A1C9342745}" dt="2022-11-25T04:50:03.779" v="534" actId="20577"/>
        <pc:sldMkLst>
          <pc:docMk/>
          <pc:sldMk cId="0" sldId="271"/>
        </pc:sldMkLst>
        <pc:spChg chg="mod">
          <ac:chgData name="Dr. S Sagar Imambi" userId="3e651c86-0e6f-4a35-99d3-c4f89ca82b77" providerId="ADAL" clId="{FB97535A-3D43-4F54-8052-74A1C9342745}" dt="2022-11-25T04:50:03.779" v="534" actId="20577"/>
          <ac:spMkLst>
            <pc:docMk/>
            <pc:sldMk cId="0" sldId="271"/>
            <ac:spMk id="8" creationId="{7153E61F-4441-DBE3-3DFF-6E9EF6C48D23}"/>
          </ac:spMkLst>
        </pc:spChg>
        <pc:spChg chg="mod">
          <ac:chgData name="Dr. S Sagar Imambi" userId="3e651c86-0e6f-4a35-99d3-c4f89ca82b77" providerId="ADAL" clId="{FB97535A-3D43-4F54-8052-74A1C9342745}" dt="2022-11-25T04:50:00.414" v="533" actId="20577"/>
          <ac:spMkLst>
            <pc:docMk/>
            <pc:sldMk cId="0" sldId="271"/>
            <ac:spMk id="476" creationId="{00000000-0000-0000-0000-000000000000}"/>
          </ac:spMkLst>
        </pc:spChg>
      </pc:sldChg>
      <pc:sldChg chg="add">
        <pc:chgData name="Dr. S Sagar Imambi" userId="3e651c86-0e6f-4a35-99d3-c4f89ca82b77" providerId="ADAL" clId="{FB97535A-3D43-4F54-8052-74A1C9342745}" dt="2022-11-25T04:39:32.176" v="511"/>
        <pc:sldMkLst>
          <pc:docMk/>
          <pc:sldMk cId="0" sldId="279"/>
        </pc:sldMkLst>
      </pc:sldChg>
      <pc:sldChg chg="modSp add mod">
        <pc:chgData name="Dr. S Sagar Imambi" userId="3e651c86-0e6f-4a35-99d3-c4f89ca82b77" providerId="ADAL" clId="{FB97535A-3D43-4F54-8052-74A1C9342745}" dt="2022-11-25T04:39:48.525" v="514" actId="6549"/>
        <pc:sldMkLst>
          <pc:docMk/>
          <pc:sldMk cId="3978476479" sldId="282"/>
        </pc:sldMkLst>
        <pc:spChg chg="mod">
          <ac:chgData name="Dr. S Sagar Imambi" userId="3e651c86-0e6f-4a35-99d3-c4f89ca82b77" providerId="ADAL" clId="{FB97535A-3D43-4F54-8052-74A1C9342745}" dt="2022-11-25T04:39:48.525" v="514" actId="6549"/>
          <ac:spMkLst>
            <pc:docMk/>
            <pc:sldMk cId="3978476479" sldId="282"/>
            <ac:spMk id="9" creationId="{6DBBD85B-B54E-AAC0-C5DC-D6112EC235D6}"/>
          </ac:spMkLst>
        </pc:spChg>
      </pc:sldChg>
      <pc:sldChg chg="modSp add">
        <pc:chgData name="Dr. S Sagar Imambi" userId="3e651c86-0e6f-4a35-99d3-c4f89ca82b77" providerId="ADAL" clId="{FB97535A-3D43-4F54-8052-74A1C9342745}" dt="2022-11-25T04:38:27.808" v="456" actId="313"/>
        <pc:sldMkLst>
          <pc:docMk/>
          <pc:sldMk cId="1388607984" sldId="300"/>
        </pc:sldMkLst>
        <pc:spChg chg="mod">
          <ac:chgData name="Dr. S Sagar Imambi" userId="3e651c86-0e6f-4a35-99d3-c4f89ca82b77" providerId="ADAL" clId="{FB97535A-3D43-4F54-8052-74A1C9342745}" dt="2022-11-25T04:37:01.049" v="378" actId="20577"/>
          <ac:spMkLst>
            <pc:docMk/>
            <pc:sldMk cId="1388607984" sldId="300"/>
            <ac:spMk id="5" creationId="{D7C61438-200D-827A-D4DD-5B5127AFA187}"/>
          </ac:spMkLst>
        </pc:spChg>
        <pc:spChg chg="mod">
          <ac:chgData name="Dr. S Sagar Imambi" userId="3e651c86-0e6f-4a35-99d3-c4f89ca82b77" providerId="ADAL" clId="{FB97535A-3D43-4F54-8052-74A1C9342745}" dt="2022-11-25T04:37:49.404" v="395" actId="5793"/>
          <ac:spMkLst>
            <pc:docMk/>
            <pc:sldMk cId="1388607984" sldId="300"/>
            <ac:spMk id="9" creationId="{2B5EAD4E-C007-9DE7-A40A-12802D3C9611}"/>
          </ac:spMkLst>
        </pc:spChg>
        <pc:spChg chg="mod">
          <ac:chgData name="Dr. S Sagar Imambi" userId="3e651c86-0e6f-4a35-99d3-c4f89ca82b77" providerId="ADAL" clId="{FB97535A-3D43-4F54-8052-74A1C9342745}" dt="2022-11-25T04:38:27.808" v="456" actId="313"/>
          <ac:spMkLst>
            <pc:docMk/>
            <pc:sldMk cId="1388607984" sldId="300"/>
            <ac:spMk id="37" creationId="{B0BB8E68-8B73-12DE-615E-1091F19A9A9A}"/>
          </ac:spMkLst>
        </pc:spChg>
      </pc:sldChg>
      <pc:sldChg chg="add">
        <pc:chgData name="Dr. S Sagar Imambi" userId="3e651c86-0e6f-4a35-99d3-c4f89ca82b77" providerId="ADAL" clId="{FB97535A-3D43-4F54-8052-74A1C9342745}" dt="2022-11-25T04:39:32.176" v="511"/>
        <pc:sldMkLst>
          <pc:docMk/>
          <pc:sldMk cId="4192766172" sldId="301"/>
        </pc:sldMkLst>
      </pc:sldChg>
    </pc:docChg>
  </pc:docChgLst>
  <pc:docChgLst>
    <pc:chgData name="Dr. S Sagar Imambi" userId="3e651c86-0e6f-4a35-99d3-c4f89ca82b77" providerId="ADAL" clId="{4B8824E0-6CA2-4377-B1A0-A9A462AA583A}"/>
    <pc:docChg chg="undo custSel addSld delSld modSld sldOrd">
      <pc:chgData name="Dr. S Sagar Imambi" userId="3e651c86-0e6f-4a35-99d3-c4f89ca82b77" providerId="ADAL" clId="{4B8824E0-6CA2-4377-B1A0-A9A462AA583A}" dt="2022-11-25T07:23:45.906" v="510" actId="20577"/>
      <pc:docMkLst>
        <pc:docMk/>
      </pc:docMkLst>
      <pc:sldChg chg="modSp mod">
        <pc:chgData name="Dr. S Sagar Imambi" userId="3e651c86-0e6f-4a35-99d3-c4f89ca82b77" providerId="ADAL" clId="{4B8824E0-6CA2-4377-B1A0-A9A462AA583A}" dt="2022-11-25T05:05:37.587" v="119" actId="14100"/>
        <pc:sldMkLst>
          <pc:docMk/>
          <pc:sldMk cId="91763747" sldId="257"/>
        </pc:sldMkLst>
        <pc:spChg chg="mod">
          <ac:chgData name="Dr. S Sagar Imambi" userId="3e651c86-0e6f-4a35-99d3-c4f89ca82b77" providerId="ADAL" clId="{4B8824E0-6CA2-4377-B1A0-A9A462AA583A}" dt="2022-11-25T05:04:55.366" v="102" actId="20577"/>
          <ac:spMkLst>
            <pc:docMk/>
            <pc:sldMk cId="91763747" sldId="257"/>
            <ac:spMk id="2" creationId="{61264CE7-3F00-2EDB-0B7F-3A872D03DEF4}"/>
          </ac:spMkLst>
        </pc:spChg>
        <pc:spChg chg="mod">
          <ac:chgData name="Dr. S Sagar Imambi" userId="3e651c86-0e6f-4a35-99d3-c4f89ca82b77" providerId="ADAL" clId="{4B8824E0-6CA2-4377-B1A0-A9A462AA583A}" dt="2022-11-25T05:05:37.587" v="119" actId="14100"/>
          <ac:spMkLst>
            <pc:docMk/>
            <pc:sldMk cId="91763747" sldId="257"/>
            <ac:spMk id="6" creationId="{E089A35C-5E4C-3FFE-B650-671BD01325A7}"/>
          </ac:spMkLst>
        </pc:spChg>
      </pc:sldChg>
      <pc:sldChg chg="addSp delSp modSp mod">
        <pc:chgData name="Dr. S Sagar Imambi" userId="3e651c86-0e6f-4a35-99d3-c4f89ca82b77" providerId="ADAL" clId="{4B8824E0-6CA2-4377-B1A0-A9A462AA583A}" dt="2022-11-25T06:46:36.307" v="326" actId="20577"/>
        <pc:sldMkLst>
          <pc:docMk/>
          <pc:sldMk cId="2707760653" sldId="258"/>
        </pc:sldMkLst>
        <pc:spChg chg="mod">
          <ac:chgData name="Dr. S Sagar Imambi" userId="3e651c86-0e6f-4a35-99d3-c4f89ca82b77" providerId="ADAL" clId="{4B8824E0-6CA2-4377-B1A0-A9A462AA583A}" dt="2022-11-25T06:46:36.307" v="326" actId="20577"/>
          <ac:spMkLst>
            <pc:docMk/>
            <pc:sldMk cId="2707760653" sldId="258"/>
            <ac:spMk id="2" creationId="{437BA159-C1F9-F7DF-149C-44E3FED0F365}"/>
          </ac:spMkLst>
        </pc:spChg>
        <pc:spChg chg="mod">
          <ac:chgData name="Dr. S Sagar Imambi" userId="3e651c86-0e6f-4a35-99d3-c4f89ca82b77" providerId="ADAL" clId="{4B8824E0-6CA2-4377-B1A0-A9A462AA583A}" dt="2022-11-25T06:29:24.111" v="158" actId="20577"/>
          <ac:spMkLst>
            <pc:docMk/>
            <pc:sldMk cId="2707760653" sldId="258"/>
            <ac:spMk id="6" creationId="{4F160AE6-1E2F-73B9-FDFA-05D5B527822E}"/>
          </ac:spMkLst>
        </pc:spChg>
        <pc:picChg chg="del">
          <ac:chgData name="Dr. S Sagar Imambi" userId="3e651c86-0e6f-4a35-99d3-c4f89ca82b77" providerId="ADAL" clId="{4B8824E0-6CA2-4377-B1A0-A9A462AA583A}" dt="2022-11-25T06:31:34.934" v="209" actId="478"/>
          <ac:picMkLst>
            <pc:docMk/>
            <pc:sldMk cId="2707760653" sldId="258"/>
            <ac:picMk id="7" creationId="{6C8C4D34-C9B4-2114-42F3-CFBF3285759B}"/>
          </ac:picMkLst>
        </pc:picChg>
        <pc:picChg chg="add mod">
          <ac:chgData name="Dr. S Sagar Imambi" userId="3e651c86-0e6f-4a35-99d3-c4f89ca82b77" providerId="ADAL" clId="{4B8824E0-6CA2-4377-B1A0-A9A462AA583A}" dt="2022-11-25T06:45:44.759" v="275" actId="1076"/>
          <ac:picMkLst>
            <pc:docMk/>
            <pc:sldMk cId="2707760653" sldId="258"/>
            <ac:picMk id="8" creationId="{8DBC76B6-C257-A68D-65F0-5EB46193CE8B}"/>
          </ac:picMkLst>
        </pc:picChg>
      </pc:sldChg>
      <pc:sldChg chg="delSp modSp add del mod ord">
        <pc:chgData name="Dr. S Sagar Imambi" userId="3e651c86-0e6f-4a35-99d3-c4f89ca82b77" providerId="ADAL" clId="{4B8824E0-6CA2-4377-B1A0-A9A462AA583A}" dt="2022-11-25T06:53:12.196" v="453"/>
        <pc:sldMkLst>
          <pc:docMk/>
          <pc:sldMk cId="2326894756" sldId="259"/>
        </pc:sldMkLst>
        <pc:spChg chg="mod">
          <ac:chgData name="Dr. S Sagar Imambi" userId="3e651c86-0e6f-4a35-99d3-c4f89ca82b77" providerId="ADAL" clId="{4B8824E0-6CA2-4377-B1A0-A9A462AA583A}" dt="2022-11-25T06:44:52.763" v="256" actId="20577"/>
          <ac:spMkLst>
            <pc:docMk/>
            <pc:sldMk cId="2326894756" sldId="259"/>
            <ac:spMk id="2" creationId="{E0382CC0-446C-5B4C-2A83-BEFAA2B1A0BC}"/>
          </ac:spMkLst>
        </pc:spChg>
        <pc:graphicFrameChg chg="mod modGraphic">
          <ac:chgData name="Dr. S Sagar Imambi" userId="3e651c86-0e6f-4a35-99d3-c4f89ca82b77" providerId="ADAL" clId="{4B8824E0-6CA2-4377-B1A0-A9A462AA583A}" dt="2022-11-25T06:43:14.232" v="243" actId="1076"/>
          <ac:graphicFrameMkLst>
            <pc:docMk/>
            <pc:sldMk cId="2326894756" sldId="259"/>
            <ac:graphicFrameMk id="7" creationId="{806405DB-D4C2-1637-0D31-D7A550E15877}"/>
          </ac:graphicFrameMkLst>
        </pc:graphicFrameChg>
        <pc:picChg chg="del mod">
          <ac:chgData name="Dr. S Sagar Imambi" userId="3e651c86-0e6f-4a35-99d3-c4f89ca82b77" providerId="ADAL" clId="{4B8824E0-6CA2-4377-B1A0-A9A462AA583A}" dt="2022-11-25T06:43:18.097" v="245" actId="478"/>
          <ac:picMkLst>
            <pc:docMk/>
            <pc:sldMk cId="2326894756" sldId="259"/>
            <ac:picMk id="1026" creationId="{EA30C107-8A2F-FA1F-3707-109514E882A1}"/>
          </ac:picMkLst>
        </pc:picChg>
      </pc:sldChg>
      <pc:sldChg chg="del">
        <pc:chgData name="Dr. S Sagar Imambi" userId="3e651c86-0e6f-4a35-99d3-c4f89ca82b77" providerId="ADAL" clId="{4B8824E0-6CA2-4377-B1A0-A9A462AA583A}" dt="2022-11-25T06:30:00.308" v="166" actId="47"/>
        <pc:sldMkLst>
          <pc:docMk/>
          <pc:sldMk cId="2959956498" sldId="260"/>
        </pc:sldMkLst>
      </pc:sldChg>
      <pc:sldChg chg="addSp delSp modSp mod ord modClrScheme chgLayout">
        <pc:chgData name="Dr. S Sagar Imambi" userId="3e651c86-0e6f-4a35-99d3-c4f89ca82b77" providerId="ADAL" clId="{4B8824E0-6CA2-4377-B1A0-A9A462AA583A}" dt="2022-11-25T06:52:47.566" v="451" actId="14100"/>
        <pc:sldMkLst>
          <pc:docMk/>
          <pc:sldMk cId="1856848695" sldId="261"/>
        </pc:sldMkLst>
        <pc:spChg chg="del">
          <ac:chgData name="Dr. S Sagar Imambi" userId="3e651c86-0e6f-4a35-99d3-c4f89ca82b77" providerId="ADAL" clId="{4B8824E0-6CA2-4377-B1A0-A9A462AA583A}" dt="2022-11-25T06:49:58.576" v="339"/>
          <ac:spMkLst>
            <pc:docMk/>
            <pc:sldMk cId="1856848695" sldId="261"/>
            <ac:spMk id="2" creationId="{AE8B1FF1-DAA3-1744-1D02-F895B769AE38}"/>
          </ac:spMkLst>
        </pc:spChg>
        <pc:spChg chg="mod ord">
          <ac:chgData name="Dr. S Sagar Imambi" userId="3e651c86-0e6f-4a35-99d3-c4f89ca82b77" providerId="ADAL" clId="{4B8824E0-6CA2-4377-B1A0-A9A462AA583A}" dt="2022-11-25T06:50:04.486" v="340" actId="700"/>
          <ac:spMkLst>
            <pc:docMk/>
            <pc:sldMk cId="1856848695" sldId="261"/>
            <ac:spMk id="3" creationId="{BE365FB9-1635-F587-1E8A-9A7B0245C281}"/>
          </ac:spMkLst>
        </pc:spChg>
        <pc:spChg chg="mod ord">
          <ac:chgData name="Dr. S Sagar Imambi" userId="3e651c86-0e6f-4a35-99d3-c4f89ca82b77" providerId="ADAL" clId="{4B8824E0-6CA2-4377-B1A0-A9A462AA583A}" dt="2022-11-25T06:50:04.486" v="340" actId="700"/>
          <ac:spMkLst>
            <pc:docMk/>
            <pc:sldMk cId="1856848695" sldId="261"/>
            <ac:spMk id="4" creationId="{7A817650-CB08-1872-34A6-F79A2C2D2FC0}"/>
          </ac:spMkLst>
        </pc:spChg>
        <pc:spChg chg="mod ord">
          <ac:chgData name="Dr. S Sagar Imambi" userId="3e651c86-0e6f-4a35-99d3-c4f89ca82b77" providerId="ADAL" clId="{4B8824E0-6CA2-4377-B1A0-A9A462AA583A}" dt="2022-11-25T06:50:04.486" v="340" actId="700"/>
          <ac:spMkLst>
            <pc:docMk/>
            <pc:sldMk cId="1856848695" sldId="261"/>
            <ac:spMk id="5" creationId="{87D97368-C825-380E-9668-02DE7D2A582C}"/>
          </ac:spMkLst>
        </pc:spChg>
        <pc:spChg chg="mod ord">
          <ac:chgData name="Dr. S Sagar Imambi" userId="3e651c86-0e6f-4a35-99d3-c4f89ca82b77" providerId="ADAL" clId="{4B8824E0-6CA2-4377-B1A0-A9A462AA583A}" dt="2022-11-25T06:50:04.486" v="340" actId="700"/>
          <ac:spMkLst>
            <pc:docMk/>
            <pc:sldMk cId="1856848695" sldId="261"/>
            <ac:spMk id="6" creationId="{49FCCCA1-FED8-5C62-C3D0-68F55F5E9744}"/>
          </ac:spMkLst>
        </pc:spChg>
        <pc:spChg chg="add mod ord">
          <ac:chgData name="Dr. S Sagar Imambi" userId="3e651c86-0e6f-4a35-99d3-c4f89ca82b77" providerId="ADAL" clId="{4B8824E0-6CA2-4377-B1A0-A9A462AA583A}" dt="2022-11-25T06:51:08.449" v="408" actId="20577"/>
          <ac:spMkLst>
            <pc:docMk/>
            <pc:sldMk cId="1856848695" sldId="261"/>
            <ac:spMk id="8" creationId="{F496164B-46F7-53EE-61B9-B5D9658AF90D}"/>
          </ac:spMkLst>
        </pc:spChg>
        <pc:spChg chg="add mod ord">
          <ac:chgData name="Dr. S Sagar Imambi" userId="3e651c86-0e6f-4a35-99d3-c4f89ca82b77" providerId="ADAL" clId="{4B8824E0-6CA2-4377-B1A0-A9A462AA583A}" dt="2022-11-25T06:52:47.566" v="451" actId="14100"/>
          <ac:spMkLst>
            <pc:docMk/>
            <pc:sldMk cId="1856848695" sldId="261"/>
            <ac:spMk id="9" creationId="{8A841E72-FDCE-4CBF-EBE4-CED04B401234}"/>
          </ac:spMkLst>
        </pc:spChg>
        <pc:spChg chg="add mod ord">
          <ac:chgData name="Dr. S Sagar Imambi" userId="3e651c86-0e6f-4a35-99d3-c4f89ca82b77" providerId="ADAL" clId="{4B8824E0-6CA2-4377-B1A0-A9A462AA583A}" dt="2022-11-25T06:52:38.093" v="450" actId="20577"/>
          <ac:spMkLst>
            <pc:docMk/>
            <pc:sldMk cId="1856848695" sldId="261"/>
            <ac:spMk id="10" creationId="{368040A7-59AB-A11E-A812-71FC07FEE390}"/>
          </ac:spMkLst>
        </pc:spChg>
        <pc:spChg chg="add del mod">
          <ac:chgData name="Dr. S Sagar Imambi" userId="3e651c86-0e6f-4a35-99d3-c4f89ca82b77" providerId="ADAL" clId="{4B8824E0-6CA2-4377-B1A0-A9A462AA583A}" dt="2022-11-25T06:51:39.618" v="410"/>
          <ac:spMkLst>
            <pc:docMk/>
            <pc:sldMk cId="1856848695" sldId="261"/>
            <ac:spMk id="11" creationId="{AEF8CDBA-FD03-E777-D910-DC1CB232AC80}"/>
          </ac:spMkLst>
        </pc:spChg>
        <pc:graphicFrameChg chg="add mod">
          <ac:chgData name="Dr. S Sagar Imambi" userId="3e651c86-0e6f-4a35-99d3-c4f89ca82b77" providerId="ADAL" clId="{4B8824E0-6CA2-4377-B1A0-A9A462AA583A}" dt="2022-11-25T06:51:59.656" v="428"/>
          <ac:graphicFrameMkLst>
            <pc:docMk/>
            <pc:sldMk cId="1856848695" sldId="261"/>
            <ac:graphicFrameMk id="13" creationId="{296A6687-5E72-8C67-33C3-C846E4384E9D}"/>
          </ac:graphicFrameMkLst>
        </pc:graphicFrameChg>
        <pc:picChg chg="add del mod ord">
          <ac:chgData name="Dr. S Sagar Imambi" userId="3e651c86-0e6f-4a35-99d3-c4f89ca82b77" providerId="ADAL" clId="{4B8824E0-6CA2-4377-B1A0-A9A462AA583A}" dt="2022-11-25T06:51:37" v="409" actId="478"/>
          <ac:picMkLst>
            <pc:docMk/>
            <pc:sldMk cId="1856848695" sldId="261"/>
            <ac:picMk id="7" creationId="{C418060A-8F4D-6D3D-147C-9931E0B06466}"/>
          </ac:picMkLst>
        </pc:picChg>
        <pc:picChg chg="add mod">
          <ac:chgData name="Dr. S Sagar Imambi" userId="3e651c86-0e6f-4a35-99d3-c4f89ca82b77" providerId="ADAL" clId="{4B8824E0-6CA2-4377-B1A0-A9A462AA583A}" dt="2022-11-25T06:51:42.511" v="411" actId="14100"/>
          <ac:picMkLst>
            <pc:docMk/>
            <pc:sldMk cId="1856848695" sldId="261"/>
            <ac:picMk id="12" creationId="{8ADCBDE8-29AF-6ED0-F578-4CBA41D96CFA}"/>
          </ac:picMkLst>
        </pc:picChg>
      </pc:sldChg>
      <pc:sldChg chg="modSp mod ord">
        <pc:chgData name="Dr. S Sagar Imambi" userId="3e651c86-0e6f-4a35-99d3-c4f89ca82b77" providerId="ADAL" clId="{4B8824E0-6CA2-4377-B1A0-A9A462AA583A}" dt="2022-11-25T07:22:54.626" v="481"/>
        <pc:sldMkLst>
          <pc:docMk/>
          <pc:sldMk cId="2890826969" sldId="262"/>
        </pc:sldMkLst>
        <pc:spChg chg="mod">
          <ac:chgData name="Dr. S Sagar Imambi" userId="3e651c86-0e6f-4a35-99d3-c4f89ca82b77" providerId="ADAL" clId="{4B8824E0-6CA2-4377-B1A0-A9A462AA583A}" dt="2022-11-25T07:22:54.626" v="481"/>
          <ac:spMkLst>
            <pc:docMk/>
            <pc:sldMk cId="2890826969" sldId="262"/>
            <ac:spMk id="2" creationId="{C6CD3B6F-99CF-7284-DB4C-438EBF663947}"/>
          </ac:spMkLst>
        </pc:spChg>
        <pc:spChg chg="mod">
          <ac:chgData name="Dr. S Sagar Imambi" userId="3e651c86-0e6f-4a35-99d3-c4f89ca82b77" providerId="ADAL" clId="{4B8824E0-6CA2-4377-B1A0-A9A462AA583A}" dt="2022-11-25T06:53:27.037" v="480" actId="20577"/>
          <ac:spMkLst>
            <pc:docMk/>
            <pc:sldMk cId="2890826969" sldId="262"/>
            <ac:spMk id="6" creationId="{3F1AFB78-3346-C93C-ECDD-CC5E18FC17F6}"/>
          </ac:spMkLst>
        </pc:spChg>
      </pc:sldChg>
      <pc:sldChg chg="modSp mod">
        <pc:chgData name="Dr. S Sagar Imambi" userId="3e651c86-0e6f-4a35-99d3-c4f89ca82b77" providerId="ADAL" clId="{4B8824E0-6CA2-4377-B1A0-A9A462AA583A}" dt="2022-11-25T07:23:45.906" v="510" actId="20577"/>
        <pc:sldMkLst>
          <pc:docMk/>
          <pc:sldMk cId="2901473492" sldId="263"/>
        </pc:sldMkLst>
        <pc:spChg chg="mod">
          <ac:chgData name="Dr. S Sagar Imambi" userId="3e651c86-0e6f-4a35-99d3-c4f89ca82b77" providerId="ADAL" clId="{4B8824E0-6CA2-4377-B1A0-A9A462AA583A}" dt="2022-11-25T07:23:45.906" v="510" actId="20577"/>
          <ac:spMkLst>
            <pc:docMk/>
            <pc:sldMk cId="2901473492" sldId="263"/>
            <ac:spMk id="6" creationId="{FC2B19AD-8CE8-754D-69A5-E196899808B4}"/>
          </ac:spMkLst>
        </pc:spChg>
      </pc:sldChg>
      <pc:sldChg chg="del">
        <pc:chgData name="Dr. S Sagar Imambi" userId="3e651c86-0e6f-4a35-99d3-c4f89ca82b77" providerId="ADAL" clId="{4B8824E0-6CA2-4377-B1A0-A9A462AA583A}" dt="2022-11-25T05:13:42.704" v="122" actId="47"/>
        <pc:sldMkLst>
          <pc:docMk/>
          <pc:sldMk cId="3165873917" sldId="266"/>
        </pc:sldMkLst>
      </pc:sldChg>
      <pc:sldChg chg="modSp mod">
        <pc:chgData name="Dr. S Sagar Imambi" userId="3e651c86-0e6f-4a35-99d3-c4f89ca82b77" providerId="ADAL" clId="{4B8824E0-6CA2-4377-B1A0-A9A462AA583A}" dt="2022-11-25T05:03:38.519" v="35" actId="20577"/>
        <pc:sldMkLst>
          <pc:docMk/>
          <pc:sldMk cId="0" sldId="271"/>
        </pc:sldMkLst>
        <pc:spChg chg="mod">
          <ac:chgData name="Dr. S Sagar Imambi" userId="3e651c86-0e6f-4a35-99d3-c4f89ca82b77" providerId="ADAL" clId="{4B8824E0-6CA2-4377-B1A0-A9A462AA583A}" dt="2022-11-25T05:03:36.836" v="34" actId="20577"/>
          <ac:spMkLst>
            <pc:docMk/>
            <pc:sldMk cId="0" sldId="271"/>
            <ac:spMk id="8" creationId="{7153E61F-4441-DBE3-3DFF-6E9EF6C48D23}"/>
          </ac:spMkLst>
        </pc:spChg>
        <pc:spChg chg="mod">
          <ac:chgData name="Dr. S Sagar Imambi" userId="3e651c86-0e6f-4a35-99d3-c4f89ca82b77" providerId="ADAL" clId="{4B8824E0-6CA2-4377-B1A0-A9A462AA583A}" dt="2022-11-25T05:03:38.519" v="35" actId="20577"/>
          <ac:spMkLst>
            <pc:docMk/>
            <pc:sldMk cId="0" sldId="271"/>
            <ac:spMk id="476" creationId="{00000000-0000-0000-0000-000000000000}"/>
          </ac:spMkLst>
        </pc:spChg>
      </pc:sldChg>
      <pc:sldChg chg="modSp mod">
        <pc:chgData name="Dr. S Sagar Imambi" userId="3e651c86-0e6f-4a35-99d3-c4f89ca82b77" providerId="ADAL" clId="{4B8824E0-6CA2-4377-B1A0-A9A462AA583A}" dt="2022-11-25T05:37:22.107" v="125"/>
        <pc:sldMkLst>
          <pc:docMk/>
          <pc:sldMk cId="3978476479" sldId="282"/>
        </pc:sldMkLst>
        <pc:spChg chg="mod">
          <ac:chgData name="Dr. S Sagar Imambi" userId="3e651c86-0e6f-4a35-99d3-c4f89ca82b77" providerId="ADAL" clId="{4B8824E0-6CA2-4377-B1A0-A9A462AA583A}" dt="2022-11-25T05:37:22.107" v="125"/>
          <ac:spMkLst>
            <pc:docMk/>
            <pc:sldMk cId="3978476479" sldId="282"/>
            <ac:spMk id="9" creationId="{6DBBD85B-B54E-AAC0-C5DC-D6112EC235D6}"/>
          </ac:spMkLst>
        </pc:spChg>
      </pc:sldChg>
      <pc:sldChg chg="modSp">
        <pc:chgData name="Dr. S Sagar Imambi" userId="3e651c86-0e6f-4a35-99d3-c4f89ca82b77" providerId="ADAL" clId="{4B8824E0-6CA2-4377-B1A0-A9A462AA583A}" dt="2022-11-25T05:05:30.671" v="118" actId="20577"/>
        <pc:sldMkLst>
          <pc:docMk/>
          <pc:sldMk cId="1388607984" sldId="300"/>
        </pc:sldMkLst>
        <pc:spChg chg="mod">
          <ac:chgData name="Dr. S Sagar Imambi" userId="3e651c86-0e6f-4a35-99d3-c4f89ca82b77" providerId="ADAL" clId="{4B8824E0-6CA2-4377-B1A0-A9A462AA583A}" dt="2022-11-25T05:05:14.418" v="105"/>
          <ac:spMkLst>
            <pc:docMk/>
            <pc:sldMk cId="1388607984" sldId="300"/>
            <ac:spMk id="5" creationId="{D7C61438-200D-827A-D4DD-5B5127AFA187}"/>
          </ac:spMkLst>
        </pc:spChg>
        <pc:spChg chg="mod">
          <ac:chgData name="Dr. S Sagar Imambi" userId="3e651c86-0e6f-4a35-99d3-c4f89ca82b77" providerId="ADAL" clId="{4B8824E0-6CA2-4377-B1A0-A9A462AA583A}" dt="2022-11-25T05:05:11.716" v="104" actId="6549"/>
          <ac:spMkLst>
            <pc:docMk/>
            <pc:sldMk cId="1388607984" sldId="300"/>
            <ac:spMk id="9" creationId="{2B5EAD4E-C007-9DE7-A40A-12802D3C9611}"/>
          </ac:spMkLst>
        </pc:spChg>
        <pc:spChg chg="mod">
          <ac:chgData name="Dr. S Sagar Imambi" userId="3e651c86-0e6f-4a35-99d3-c4f89ca82b77" providerId="ADAL" clId="{4B8824E0-6CA2-4377-B1A0-A9A462AA583A}" dt="2022-11-25T05:05:30.671" v="118" actId="20577"/>
          <ac:spMkLst>
            <pc:docMk/>
            <pc:sldMk cId="1388607984" sldId="300"/>
            <ac:spMk id="37" creationId="{B0BB8E68-8B73-12DE-615E-1091F19A9A9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DE6B045-7383-E1F2-D1E2-71D6BB52C195}"/>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AA9F2E16-7E30-AB52-B6DC-1D6D81AE9903}"/>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4F0BE185-B236-44D7-AC78-30F35817AAB1}" type="datetimeFigureOut">
              <a:rPr lang="en-IN" smtClean="0"/>
              <a:t>02-02-2023</a:t>
            </a:fld>
            <a:endParaRPr lang="en-IN"/>
          </a:p>
        </p:txBody>
      </p:sp>
      <p:sp>
        <p:nvSpPr>
          <p:cNvPr id="4" name="Footer Placeholder 3">
            <a:extLst>
              <a:ext uri="{FF2B5EF4-FFF2-40B4-BE49-F238E27FC236}">
                <a16:creationId xmlns:a16="http://schemas.microsoft.com/office/drawing/2014/main" id="{1FE7BCED-E717-B64B-CBCC-DA8B065E3320}"/>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A1FEEE6-CE24-3D87-F923-6AF900883C88}"/>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65B993AB-7BF2-41D4-8E6A-59E37678A988}" type="slidenum">
              <a:rPr lang="en-IN" smtClean="0"/>
              <a:t>‹#›</a:t>
            </a:fld>
            <a:endParaRPr lang="en-IN"/>
          </a:p>
        </p:txBody>
      </p:sp>
    </p:spTree>
    <p:extLst>
      <p:ext uri="{BB962C8B-B14F-4D97-AF65-F5344CB8AC3E}">
        <p14:creationId xmlns:p14="http://schemas.microsoft.com/office/powerpoint/2010/main" val="13660111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933D38A-5B44-C8D7-2D5A-7E228DC1F0E2}"/>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a:extLst>
              <a:ext uri="{FF2B5EF4-FFF2-40B4-BE49-F238E27FC236}">
                <a16:creationId xmlns:a16="http://schemas.microsoft.com/office/drawing/2014/main" id="{C8E027D2-5DE8-AB53-DA8B-AC720AC49C6A}"/>
              </a:ext>
            </a:extLst>
          </p:cNvPr>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smtClean="0"/>
            </a:lvl1pPr>
          </a:lstStyle>
          <a:p>
            <a:pPr>
              <a:defRPr/>
            </a:pPr>
            <a:fld id="{179E4A36-D93C-416D-8ED9-DE0608689054}" type="datetimeFigureOut">
              <a:rPr lang="en-US"/>
              <a:pPr>
                <a:defRPr/>
              </a:pPr>
              <a:t>2/2/2023</a:t>
            </a:fld>
            <a:endParaRPr lang="en-US"/>
          </a:p>
        </p:txBody>
      </p:sp>
      <p:sp>
        <p:nvSpPr>
          <p:cNvPr id="4" name="Slide Image Placeholder 3">
            <a:extLst>
              <a:ext uri="{FF2B5EF4-FFF2-40B4-BE49-F238E27FC236}">
                <a16:creationId xmlns:a16="http://schemas.microsoft.com/office/drawing/2014/main" id="{33876AF9-9941-88D3-4B22-602C6FBC4240}"/>
              </a:ext>
            </a:extLst>
          </p:cNvPr>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B44C1F6-073D-91EA-76DC-A8FDBF7942F5}"/>
              </a:ext>
            </a:extLst>
          </p:cNvPr>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4E6AD4D4-0318-762B-E132-ED496478E980}"/>
              </a:ext>
            </a:extLst>
          </p:cNvPr>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a:extLst>
              <a:ext uri="{FF2B5EF4-FFF2-40B4-BE49-F238E27FC236}">
                <a16:creationId xmlns:a16="http://schemas.microsoft.com/office/drawing/2014/main" id="{4907AFA7-FEC4-29B8-AA24-7A437B3C8AF0}"/>
              </a:ext>
            </a:extLst>
          </p:cNvPr>
          <p:cNvSpPr>
            <a:spLocks noGrp="1"/>
          </p:cNvSpPr>
          <p:nvPr>
            <p:ph type="sldNum" sz="quarter" idx="5"/>
          </p:nvPr>
        </p:nvSpPr>
        <p:spPr>
          <a:xfrm>
            <a:off x="5179484" y="6513910"/>
            <a:ext cx="3962400" cy="34409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B7232732-0EAA-40DA-B6D5-3FC007231A27}" type="slidenum">
              <a:rPr lang="en-IN" altLang="en-US"/>
              <a:pPr/>
              <a:t>‹#›</a:t>
            </a:fld>
            <a:endParaRPr lang="en-IN" altLang="en-US"/>
          </a:p>
        </p:txBody>
      </p:sp>
    </p:spTree>
    <p:extLst>
      <p:ext uri="{BB962C8B-B14F-4D97-AF65-F5344CB8AC3E}">
        <p14:creationId xmlns:p14="http://schemas.microsoft.com/office/powerpoint/2010/main" val="219385635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4430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GB" b="0" i="0" dirty="0">
                <a:effectLst/>
                <a:latin typeface="Roboto" panose="02000000000000000000" pitchFamily="2" charset="0"/>
              </a:rPr>
              <a:t>For any objective function f(x), if the value of f(x) at x is smaller than the values of f(x) at any other points in the vicinity of x, then f(x) could be a local minimum. If the value of f(x) at x is the minimum of the objective function over the entire domain, then f(x) is the global minimum.</a:t>
            </a:r>
            <a:endParaRPr lang="en-GB" b="0" i="0" dirty="0">
              <a:effectLst/>
              <a:latin typeface="-apple-system"/>
            </a:endParaRPr>
          </a:p>
          <a:p>
            <a:endParaRPr lang="en-IN" dirty="0"/>
          </a:p>
        </p:txBody>
      </p:sp>
      <p:sp>
        <p:nvSpPr>
          <p:cNvPr id="4" name="Slide Number Placeholder 3"/>
          <p:cNvSpPr>
            <a:spLocks noGrp="1"/>
          </p:cNvSpPr>
          <p:nvPr>
            <p:ph type="sldNum" sz="quarter" idx="5"/>
          </p:nvPr>
        </p:nvSpPr>
        <p:spPr/>
        <p:txBody>
          <a:bodyPr/>
          <a:lstStyle/>
          <a:p>
            <a:fld id="{B7232732-0EAA-40DA-B6D5-3FC007231A27}" type="slidenum">
              <a:rPr lang="en-IN" altLang="en-US" smtClean="0"/>
              <a:pPr/>
              <a:t>5</a:t>
            </a:fld>
            <a:endParaRPr lang="en-IN" altLang="en-US"/>
          </a:p>
        </p:txBody>
      </p:sp>
    </p:spTree>
    <p:extLst>
      <p:ext uri="{BB962C8B-B14F-4D97-AF65-F5344CB8AC3E}">
        <p14:creationId xmlns:p14="http://schemas.microsoft.com/office/powerpoint/2010/main" val="126287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https://uclaacm.github.io/gradient-descent-visualiser/                                            x</a:t>
            </a:r>
            <a:r>
              <a:rPr lang="en-IN" baseline="30000" dirty="0"/>
              <a:t>3</a:t>
            </a:r>
            <a:r>
              <a:rPr lang="en-IN" baseline="-25000" dirty="0"/>
              <a:t> </a:t>
            </a:r>
            <a:r>
              <a:rPr lang="en-IN" baseline="0" dirty="0"/>
              <a:t>is for checking saddle point</a:t>
            </a:r>
            <a:endParaRPr lang="en-IN" dirty="0"/>
          </a:p>
        </p:txBody>
      </p:sp>
      <p:sp>
        <p:nvSpPr>
          <p:cNvPr id="4" name="Slide Number Placeholder 3"/>
          <p:cNvSpPr>
            <a:spLocks noGrp="1"/>
          </p:cNvSpPr>
          <p:nvPr>
            <p:ph type="sldNum" sz="quarter" idx="5"/>
          </p:nvPr>
        </p:nvSpPr>
        <p:spPr/>
        <p:txBody>
          <a:bodyPr/>
          <a:lstStyle/>
          <a:p>
            <a:fld id="{B7232732-0EAA-40DA-B6D5-3FC007231A27}" type="slidenum">
              <a:rPr lang="en-IN" altLang="en-US" smtClean="0"/>
              <a:pPr/>
              <a:t>16</a:t>
            </a:fld>
            <a:endParaRPr lang="en-IN" altLang="en-US"/>
          </a:p>
        </p:txBody>
      </p:sp>
    </p:spTree>
    <p:extLst>
      <p:ext uri="{BB962C8B-B14F-4D97-AF65-F5344CB8AC3E}">
        <p14:creationId xmlns:p14="http://schemas.microsoft.com/office/powerpoint/2010/main" val="711658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solution</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θ</a:t>
            </a:r>
            <a:r>
              <a:rPr lang="en-US" sz="1200" b="0" i="0" kern="1200" baseline="-25000" dirty="0">
                <a:solidFill>
                  <a:schemeClr val="tx1"/>
                </a:solidFill>
                <a:effectLst/>
                <a:latin typeface="+mn-lt"/>
                <a:ea typeface="+mn-ea"/>
                <a:cs typeface="+mn-cs"/>
              </a:rPr>
              <a:t>0</a:t>
            </a:r>
            <a:r>
              <a:rPr lang="en-US" sz="1200" b="0" i="0" kern="1200" dirty="0">
                <a:solidFill>
                  <a:schemeClr val="tx1"/>
                </a:solidFill>
                <a:effectLst/>
                <a:latin typeface="+mn-lt"/>
                <a:ea typeface="+mn-ea"/>
                <a:cs typeface="+mn-cs"/>
              </a:rPr>
              <a:t>=0,θ</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=0.5</a:t>
            </a:r>
            <a:br>
              <a:rPr lang="en-US" sz="1200" b="0" i="0" kern="1200" dirty="0">
                <a:solidFill>
                  <a:schemeClr val="tx1"/>
                </a:solidFill>
                <a:effectLst/>
                <a:latin typeface="+mn-lt"/>
                <a:ea typeface="+mn-ea"/>
                <a:cs typeface="+mn-cs"/>
              </a:rPr>
            </a:b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As J(θ</a:t>
            </a:r>
            <a:r>
              <a:rPr lang="en-US" sz="1200" b="0" i="0" kern="1200" baseline="-25000" dirty="0">
                <a:solidFill>
                  <a:schemeClr val="tx1"/>
                </a:solidFill>
                <a:effectLst/>
                <a:latin typeface="+mn-lt"/>
                <a:ea typeface="+mn-ea"/>
                <a:cs typeface="+mn-cs"/>
              </a:rPr>
              <a:t>0</a:t>
            </a:r>
            <a:r>
              <a:rPr lang="en-US" sz="1200" b="0" i="0" kern="1200" dirty="0">
                <a:solidFill>
                  <a:schemeClr val="tx1"/>
                </a:solidFill>
                <a:effectLst/>
                <a:latin typeface="+mn-lt"/>
                <a:ea typeface="+mn-ea"/>
                <a:cs typeface="+mn-cs"/>
              </a:rPr>
              <a:t>,θ</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)=0, y = </a:t>
            </a:r>
            <a:r>
              <a:rPr lang="en-US" sz="1200" b="0" i="0" kern="1200" dirty="0" err="1">
                <a:solidFill>
                  <a:schemeClr val="tx1"/>
                </a:solidFill>
                <a:effectLst/>
                <a:latin typeface="+mn-lt"/>
                <a:ea typeface="+mn-ea"/>
                <a:cs typeface="+mn-cs"/>
              </a:rPr>
              <a:t>h</a:t>
            </a:r>
            <a:r>
              <a:rPr lang="en-US" sz="1200" b="0" i="0" kern="1200" baseline="-25000" dirty="0" err="1">
                <a:solidFill>
                  <a:schemeClr val="tx1"/>
                </a:solidFill>
                <a:effectLst/>
                <a:latin typeface="+mn-lt"/>
                <a:ea typeface="+mn-ea"/>
                <a:cs typeface="+mn-cs"/>
              </a:rPr>
              <a:t>θ</a:t>
            </a:r>
            <a:r>
              <a:rPr lang="en-US" sz="1200" b="0" i="0" kern="1200" dirty="0">
                <a:solidFill>
                  <a:schemeClr val="tx1"/>
                </a:solidFill>
                <a:effectLst/>
                <a:latin typeface="+mn-lt"/>
                <a:ea typeface="+mn-ea"/>
                <a:cs typeface="+mn-cs"/>
              </a:rPr>
              <a:t>(x) = θ</a:t>
            </a:r>
            <a:r>
              <a:rPr lang="en-US" sz="1200" b="0" i="0" kern="1200" baseline="-25000" dirty="0">
                <a:solidFill>
                  <a:schemeClr val="tx1"/>
                </a:solidFill>
                <a:effectLst/>
                <a:latin typeface="+mn-lt"/>
                <a:ea typeface="+mn-ea"/>
                <a:cs typeface="+mn-cs"/>
              </a:rPr>
              <a:t>0</a:t>
            </a:r>
            <a:r>
              <a:rPr lang="en-US" sz="1200" b="0" i="0" kern="1200" dirty="0">
                <a:solidFill>
                  <a:schemeClr val="tx1"/>
                </a:solidFill>
                <a:effectLst/>
                <a:latin typeface="+mn-lt"/>
                <a:ea typeface="+mn-ea"/>
                <a:cs typeface="+mn-cs"/>
              </a:rPr>
              <a:t> + θ</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x. Using any two values in the table, solve for θ</a:t>
            </a:r>
            <a:r>
              <a:rPr lang="en-US" sz="1200" b="0" i="0" kern="1200" baseline="-25000" dirty="0">
                <a:solidFill>
                  <a:schemeClr val="tx1"/>
                </a:solidFill>
                <a:effectLst/>
                <a:latin typeface="+mn-lt"/>
                <a:ea typeface="+mn-ea"/>
                <a:cs typeface="+mn-cs"/>
              </a:rPr>
              <a:t>0</a:t>
            </a:r>
            <a:r>
              <a:rPr lang="en-US" sz="1200" b="0" i="0" kern="1200" dirty="0">
                <a:solidFill>
                  <a:schemeClr val="tx1"/>
                </a:solidFill>
                <a:effectLst/>
                <a:latin typeface="+mn-lt"/>
                <a:ea typeface="+mn-ea"/>
                <a:cs typeface="+mn-cs"/>
              </a:rPr>
              <a:t>, θ</a:t>
            </a:r>
            <a:r>
              <a:rPr lang="en-US" sz="1200" b="0" i="0" kern="1200" baseline="-25000" dirty="0">
                <a:solidFill>
                  <a:schemeClr val="tx1"/>
                </a:solidFill>
                <a:effectLst/>
                <a:latin typeface="+mn-lt"/>
                <a:ea typeface="+mn-ea"/>
                <a:cs typeface="+mn-cs"/>
              </a:rPr>
              <a:t>1</a:t>
            </a:r>
            <a:r>
              <a:rPr lang="en-US" sz="1200" b="0" i="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10"/>
          </p:nvPr>
        </p:nvSpPr>
        <p:spPr/>
        <p:txBody>
          <a:bodyPr/>
          <a:lstStyle/>
          <a:p>
            <a:fld id="{B7232732-0EAA-40DA-B6D5-3FC007231A27}" type="slidenum">
              <a:rPr lang="en-IN" altLang="en-US" smtClean="0"/>
              <a:pPr/>
              <a:t>18</a:t>
            </a:fld>
            <a:endParaRPr lang="en-IN" altLang="en-US"/>
          </a:p>
        </p:txBody>
      </p:sp>
    </p:spTree>
    <p:extLst>
      <p:ext uri="{BB962C8B-B14F-4D97-AF65-F5344CB8AC3E}">
        <p14:creationId xmlns:p14="http://schemas.microsoft.com/office/powerpoint/2010/main" val="706523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KL Deemed to be University Logo">
            <a:extLst>
              <a:ext uri="{FF2B5EF4-FFF2-40B4-BE49-F238E27FC236}">
                <a16:creationId xmlns:a16="http://schemas.microsoft.com/office/drawing/2014/main" id="{F8B9F44B-F92F-B139-29C0-8606A008D3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75788" y="23813"/>
            <a:ext cx="2716212"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Date Placeholder 3">
            <a:extLst>
              <a:ext uri="{FF2B5EF4-FFF2-40B4-BE49-F238E27FC236}">
                <a16:creationId xmlns:a16="http://schemas.microsoft.com/office/drawing/2014/main" id="{62861B7C-09BE-D079-CEE9-D8EEC76C517B}"/>
              </a:ext>
            </a:extLst>
          </p:cNvPr>
          <p:cNvSpPr>
            <a:spLocks noGrp="1"/>
          </p:cNvSpPr>
          <p:nvPr>
            <p:ph type="dt" sz="half" idx="10"/>
          </p:nvPr>
        </p:nvSpPr>
        <p:spPr/>
        <p:txBody>
          <a:bodyPr/>
          <a:lstStyle>
            <a:lvl1pPr>
              <a:defRPr smtClean="0"/>
            </a:lvl1pPr>
          </a:lstStyle>
          <a:p>
            <a:pPr>
              <a:defRPr/>
            </a:pPr>
            <a:fld id="{8B0DDA0C-69BF-4497-81EA-4C3D05C00A22}" type="datetime1">
              <a:rPr lang="en-US"/>
              <a:pPr>
                <a:defRPr/>
              </a:pPr>
              <a:t>2/2/2023</a:t>
            </a:fld>
            <a:endParaRPr lang="en-US"/>
          </a:p>
        </p:txBody>
      </p:sp>
      <p:sp>
        <p:nvSpPr>
          <p:cNvPr id="6" name="Footer Placeholder 4">
            <a:extLst>
              <a:ext uri="{FF2B5EF4-FFF2-40B4-BE49-F238E27FC236}">
                <a16:creationId xmlns:a16="http://schemas.microsoft.com/office/drawing/2014/main" id="{43E32BEA-2E1A-BA06-CCF7-72A39D855D6B}"/>
              </a:ext>
            </a:extLst>
          </p:cNvPr>
          <p:cNvSpPr>
            <a:spLocks noGrp="1"/>
          </p:cNvSpPr>
          <p:nvPr>
            <p:ph type="ftr" sz="quarter" idx="11"/>
          </p:nvPr>
        </p:nvSpPr>
        <p:spPr/>
        <p:txBody>
          <a:bodyPr/>
          <a:lstStyle>
            <a:lvl1pPr>
              <a:defRPr smtClean="0"/>
            </a:lvl1pPr>
          </a:lstStyle>
          <a:p>
            <a:pPr>
              <a:defRPr/>
            </a:pPr>
            <a:r>
              <a:rPr lang="en-US"/>
              <a:t>Deep learning</a:t>
            </a:r>
          </a:p>
        </p:txBody>
      </p:sp>
      <p:sp>
        <p:nvSpPr>
          <p:cNvPr id="7" name="Slide Number Placeholder 5">
            <a:extLst>
              <a:ext uri="{FF2B5EF4-FFF2-40B4-BE49-F238E27FC236}">
                <a16:creationId xmlns:a16="http://schemas.microsoft.com/office/drawing/2014/main" id="{E0047F48-4E96-E55F-83AA-77E1CFD12A7B}"/>
              </a:ext>
            </a:extLst>
          </p:cNvPr>
          <p:cNvSpPr>
            <a:spLocks noGrp="1"/>
          </p:cNvSpPr>
          <p:nvPr>
            <p:ph type="sldNum" sz="quarter" idx="12"/>
          </p:nvPr>
        </p:nvSpPr>
        <p:spPr/>
        <p:txBody>
          <a:bodyPr/>
          <a:lstStyle>
            <a:lvl1pPr>
              <a:defRPr/>
            </a:lvl1pPr>
          </a:lstStyle>
          <a:p>
            <a:fld id="{866EDB04-9273-41A3-A262-0F6216A20022}" type="slidenum">
              <a:rPr lang="en-IN" altLang="en-US"/>
              <a:pPr/>
              <a:t>‹#›</a:t>
            </a:fld>
            <a:endParaRPr lang="en-IN" altLang="en-US"/>
          </a:p>
        </p:txBody>
      </p:sp>
    </p:spTree>
    <p:extLst>
      <p:ext uri="{BB962C8B-B14F-4D97-AF65-F5344CB8AC3E}">
        <p14:creationId xmlns:p14="http://schemas.microsoft.com/office/powerpoint/2010/main" val="1429011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2" name="Picture 6">
            <a:extLst>
              <a:ext uri="{FF2B5EF4-FFF2-40B4-BE49-F238E27FC236}">
                <a16:creationId xmlns:a16="http://schemas.microsoft.com/office/drawing/2014/main" id="{6B01D95A-F28D-0A3D-02CB-D0C5FC35CD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23438" y="220663"/>
            <a:ext cx="3186112" cy="960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A095ABD4-A401-65D3-D345-4AAD327E2A38}"/>
              </a:ext>
            </a:extLst>
          </p:cNvPr>
          <p:cNvSpPr>
            <a:spLocks noGrp="1"/>
          </p:cNvSpPr>
          <p:nvPr>
            <p:ph type="dt" sz="half" idx="10"/>
          </p:nvPr>
        </p:nvSpPr>
        <p:spPr/>
        <p:txBody>
          <a:bodyPr/>
          <a:lstStyle>
            <a:lvl1pPr>
              <a:defRPr smtClean="0"/>
            </a:lvl1pPr>
          </a:lstStyle>
          <a:p>
            <a:pPr>
              <a:defRPr/>
            </a:pPr>
            <a:fld id="{404ED678-E6F3-48F8-8891-1E74790AEB35}" type="datetime1">
              <a:rPr lang="en-US"/>
              <a:pPr>
                <a:defRPr/>
              </a:pPr>
              <a:t>2/2/2023</a:t>
            </a:fld>
            <a:endParaRPr lang="en-US"/>
          </a:p>
        </p:txBody>
      </p:sp>
      <p:sp>
        <p:nvSpPr>
          <p:cNvPr id="6" name="Footer Placeholder 4">
            <a:extLst>
              <a:ext uri="{FF2B5EF4-FFF2-40B4-BE49-F238E27FC236}">
                <a16:creationId xmlns:a16="http://schemas.microsoft.com/office/drawing/2014/main" id="{C0DD6D05-CEAE-3421-36C4-D6DD366367F0}"/>
              </a:ext>
            </a:extLst>
          </p:cNvPr>
          <p:cNvSpPr>
            <a:spLocks noGrp="1"/>
          </p:cNvSpPr>
          <p:nvPr>
            <p:ph type="ftr" sz="quarter" idx="11"/>
          </p:nvPr>
        </p:nvSpPr>
        <p:spPr/>
        <p:txBody>
          <a:bodyPr/>
          <a:lstStyle>
            <a:lvl1pPr>
              <a:defRPr/>
            </a:lvl1pPr>
          </a:lstStyle>
          <a:p>
            <a:pPr>
              <a:defRPr/>
            </a:pPr>
            <a:r>
              <a:rPr lang="en-US"/>
              <a:t>Deep learning</a:t>
            </a:r>
          </a:p>
        </p:txBody>
      </p:sp>
      <p:sp>
        <p:nvSpPr>
          <p:cNvPr id="7" name="Slide Number Placeholder 5">
            <a:extLst>
              <a:ext uri="{FF2B5EF4-FFF2-40B4-BE49-F238E27FC236}">
                <a16:creationId xmlns:a16="http://schemas.microsoft.com/office/drawing/2014/main" id="{7EE7B8EC-D889-E8C9-9B4B-2FEB6D792BB0}"/>
              </a:ext>
            </a:extLst>
          </p:cNvPr>
          <p:cNvSpPr>
            <a:spLocks noGrp="1"/>
          </p:cNvSpPr>
          <p:nvPr>
            <p:ph type="sldNum" sz="quarter" idx="12"/>
          </p:nvPr>
        </p:nvSpPr>
        <p:spPr/>
        <p:txBody>
          <a:bodyPr/>
          <a:lstStyle>
            <a:lvl1pPr>
              <a:defRPr/>
            </a:lvl1pPr>
          </a:lstStyle>
          <a:p>
            <a:fld id="{F72F6FB3-BF21-4BAF-A9BB-16725962D6C0}" type="slidenum">
              <a:rPr lang="en-IN" altLang="en-US"/>
              <a:pPr/>
              <a:t>‹#›</a:t>
            </a:fld>
            <a:endParaRPr lang="en-IN" altLang="en-US"/>
          </a:p>
        </p:txBody>
      </p:sp>
      <p:sp>
        <p:nvSpPr>
          <p:cNvPr id="10" name="Title 9">
            <a:extLst>
              <a:ext uri="{FF2B5EF4-FFF2-40B4-BE49-F238E27FC236}">
                <a16:creationId xmlns:a16="http://schemas.microsoft.com/office/drawing/2014/main" id="{1579E85D-6D39-1BBE-D618-F33A510588A6}"/>
              </a:ext>
            </a:extLst>
          </p:cNvPr>
          <p:cNvSpPr>
            <a:spLocks noGrp="1"/>
          </p:cNvSpPr>
          <p:nvPr>
            <p:ph type="title"/>
          </p:nvPr>
        </p:nvSpPr>
        <p:spPr/>
        <p:txBody>
          <a:bodyPr/>
          <a:lstStyle/>
          <a:p>
            <a:r>
              <a:rPr lang="en-US"/>
              <a:t>Click to edit Master title style</a:t>
            </a:r>
            <a:endParaRPr lang="en-IN"/>
          </a:p>
        </p:txBody>
      </p:sp>
    </p:spTree>
    <p:extLst>
      <p:ext uri="{BB962C8B-B14F-4D97-AF65-F5344CB8AC3E}">
        <p14:creationId xmlns:p14="http://schemas.microsoft.com/office/powerpoint/2010/main" val="26743259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E2542AA-2EE0-B947-CF02-246519FEBA5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004300" y="511175"/>
            <a:ext cx="31877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6">
            <a:extLst>
              <a:ext uri="{FF2B5EF4-FFF2-40B4-BE49-F238E27FC236}">
                <a16:creationId xmlns:a16="http://schemas.microsoft.com/office/drawing/2014/main" id="{3F0FD610-79E3-5408-564A-B6EF244AADA3}"/>
              </a:ext>
            </a:extLst>
          </p:cNvPr>
          <p:cNvSpPr>
            <a:spLocks noGrp="1"/>
          </p:cNvSpPr>
          <p:nvPr>
            <p:ph type="dt" sz="half" idx="10"/>
          </p:nvPr>
        </p:nvSpPr>
        <p:spPr/>
        <p:txBody>
          <a:bodyPr/>
          <a:lstStyle>
            <a:lvl1pPr>
              <a:defRPr smtClean="0"/>
            </a:lvl1pPr>
          </a:lstStyle>
          <a:p>
            <a:pPr>
              <a:defRPr/>
            </a:pPr>
            <a:fld id="{2E29DC64-6494-447C-88E8-B0F2C38FA58A}" type="datetime1">
              <a:rPr lang="en-US"/>
              <a:pPr>
                <a:defRPr/>
              </a:pPr>
              <a:t>2/2/2023</a:t>
            </a:fld>
            <a:endParaRPr lang="en-US"/>
          </a:p>
        </p:txBody>
      </p:sp>
      <p:sp>
        <p:nvSpPr>
          <p:cNvPr id="9" name="Footer Placeholder 7">
            <a:extLst>
              <a:ext uri="{FF2B5EF4-FFF2-40B4-BE49-F238E27FC236}">
                <a16:creationId xmlns:a16="http://schemas.microsoft.com/office/drawing/2014/main" id="{CE9B1B0E-EF0D-B6D6-E6DC-5074A79D674F}"/>
              </a:ext>
            </a:extLst>
          </p:cNvPr>
          <p:cNvSpPr>
            <a:spLocks noGrp="1"/>
          </p:cNvSpPr>
          <p:nvPr>
            <p:ph type="ftr" sz="quarter" idx="11"/>
          </p:nvPr>
        </p:nvSpPr>
        <p:spPr/>
        <p:txBody>
          <a:bodyPr/>
          <a:lstStyle>
            <a:lvl1pPr>
              <a:defRPr/>
            </a:lvl1pPr>
          </a:lstStyle>
          <a:p>
            <a:pPr>
              <a:defRPr/>
            </a:pPr>
            <a:r>
              <a:rPr lang="en-US"/>
              <a:t>Deep learning</a:t>
            </a:r>
          </a:p>
        </p:txBody>
      </p:sp>
      <p:sp>
        <p:nvSpPr>
          <p:cNvPr id="10" name="Slide Number Placeholder 8">
            <a:extLst>
              <a:ext uri="{FF2B5EF4-FFF2-40B4-BE49-F238E27FC236}">
                <a16:creationId xmlns:a16="http://schemas.microsoft.com/office/drawing/2014/main" id="{3ACBF5C0-C31D-2B5C-BE13-A78046B8EFDD}"/>
              </a:ext>
            </a:extLst>
          </p:cNvPr>
          <p:cNvSpPr>
            <a:spLocks noGrp="1"/>
          </p:cNvSpPr>
          <p:nvPr>
            <p:ph type="sldNum" sz="quarter" idx="12"/>
          </p:nvPr>
        </p:nvSpPr>
        <p:spPr/>
        <p:txBody>
          <a:bodyPr/>
          <a:lstStyle>
            <a:lvl1pPr>
              <a:defRPr/>
            </a:lvl1pPr>
          </a:lstStyle>
          <a:p>
            <a:fld id="{E39B3062-45D2-47F8-AB2C-0F3A0358EEF3}" type="slidenum">
              <a:rPr lang="en-IN" altLang="en-US"/>
              <a:pPr/>
              <a:t>‹#›</a:t>
            </a:fld>
            <a:endParaRPr lang="en-IN" altLang="en-US"/>
          </a:p>
        </p:txBody>
      </p:sp>
    </p:spTree>
    <p:extLst>
      <p:ext uri="{BB962C8B-B14F-4D97-AF65-F5344CB8AC3E}">
        <p14:creationId xmlns:p14="http://schemas.microsoft.com/office/powerpoint/2010/main" val="393266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48"/>
        <p:cNvGrpSpPr/>
        <p:nvPr/>
      </p:nvGrpSpPr>
      <p:grpSpPr>
        <a:xfrm>
          <a:off x="0" y="0"/>
          <a:ext cx="0" cy="0"/>
          <a:chOff x="0" y="0"/>
          <a:chExt cx="0" cy="0"/>
        </a:xfrm>
      </p:grpSpPr>
      <p:sp>
        <p:nvSpPr>
          <p:cNvPr id="49" name="Google Shape;49;p47"/>
          <p:cNvSpPr>
            <a:spLocks noGrp="1"/>
          </p:cNvSpPr>
          <p:nvPr>
            <p:ph type="pic" idx="2"/>
          </p:nvPr>
        </p:nvSpPr>
        <p:spPr>
          <a:xfrm>
            <a:off x="0" y="0"/>
            <a:ext cx="5467350" cy="598798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4089231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FDE934FF-F4E1-47C5-9CA5-30A81DDE2BE4}" type="datetimeFigureOut">
              <a:rPr lang="en-US" smtClean="0">
                <a:solidFill>
                  <a:prstClr val="black">
                    <a:tint val="75000"/>
                  </a:prstClr>
                </a:solidFill>
              </a:rPr>
              <a:pPr/>
              <a:t>2/2/2023</a:t>
            </a:fld>
            <a:endParaRPr lang="en-US">
              <a:solidFill>
                <a:prstClr val="black">
                  <a:tint val="75000"/>
                </a:prstClr>
              </a:solidFill>
            </a:endParaRPr>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B3561BA9-CDCF-4958-B8AB-66F3BF063E1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69356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pic>
        <p:nvPicPr>
          <p:cNvPr id="4" name="Picture 6"/>
          <p:cNvPicPr>
            <a:picLocks noChangeAspect="1"/>
          </p:cNvPicPr>
          <p:nvPr/>
        </p:nvPicPr>
        <p:blipFill>
          <a:blip r:embed="rId2"/>
          <a:srcRect/>
          <a:stretch>
            <a:fillRect/>
          </a:stretch>
        </p:blipFill>
        <p:spPr bwMode="auto">
          <a:xfrm>
            <a:off x="9004300" y="131763"/>
            <a:ext cx="3187700" cy="963612"/>
          </a:xfrm>
          <a:prstGeom prst="rect">
            <a:avLst/>
          </a:prstGeom>
          <a:noFill/>
          <a:ln w="9525">
            <a:noFill/>
            <a:miter lim="800000"/>
            <a:headEnd/>
            <a:tailEnd/>
          </a:ln>
        </p:spPr>
      </p:pic>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smtClean="0"/>
            </a:lvl1pPr>
          </a:lstStyle>
          <a:p>
            <a:pPr>
              <a:defRPr/>
            </a:pPr>
            <a:fld id="{3DE64E29-95C0-444C-9DDB-99B8DC24C77B}" type="datetime1">
              <a:rPr lang="en-US"/>
              <a:pPr>
                <a:defRPr/>
              </a:pPr>
              <a:t>2/2/2023</a:t>
            </a:fld>
            <a:endParaRPr lang="en-US"/>
          </a:p>
        </p:txBody>
      </p:sp>
      <p:sp>
        <p:nvSpPr>
          <p:cNvPr id="6" name="Footer Placeholder 4"/>
          <p:cNvSpPr>
            <a:spLocks noGrp="1"/>
          </p:cNvSpPr>
          <p:nvPr>
            <p:ph type="ftr" sz="quarter" idx="11"/>
          </p:nvPr>
        </p:nvSpPr>
        <p:spPr/>
        <p:txBody>
          <a:bodyPr/>
          <a:lstStyle>
            <a:lvl1pPr>
              <a:defRPr smtClean="0"/>
            </a:lvl1pPr>
          </a:lstStyle>
          <a:p>
            <a:pPr>
              <a:defRPr/>
            </a:pPr>
            <a:r>
              <a:rPr lang="en-US"/>
              <a:t>Deep learning</a:t>
            </a:r>
          </a:p>
        </p:txBody>
      </p:sp>
      <p:sp>
        <p:nvSpPr>
          <p:cNvPr id="7" name="Slide Number Placeholder 5"/>
          <p:cNvSpPr>
            <a:spLocks noGrp="1"/>
          </p:cNvSpPr>
          <p:nvPr>
            <p:ph type="sldNum" sz="quarter" idx="12"/>
          </p:nvPr>
        </p:nvSpPr>
        <p:spPr/>
        <p:txBody>
          <a:bodyPr/>
          <a:lstStyle>
            <a:lvl1pPr>
              <a:defRPr/>
            </a:lvl1pPr>
          </a:lstStyle>
          <a:p>
            <a:fld id="{4798278A-05FC-47D1-9FAC-838E6DCAC4A0}" type="slidenum">
              <a:rPr lang="en-US"/>
              <a:pPr/>
              <a:t>‹#›</a:t>
            </a:fld>
            <a:endParaRPr lang="en-US"/>
          </a:p>
        </p:txBody>
      </p:sp>
    </p:spTree>
    <p:extLst>
      <p:ext uri="{BB962C8B-B14F-4D97-AF65-F5344CB8AC3E}">
        <p14:creationId xmlns:p14="http://schemas.microsoft.com/office/powerpoint/2010/main" val="1834131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pic>
        <p:nvPicPr>
          <p:cNvPr id="3" name="Picture 6"/>
          <p:cNvPicPr>
            <a:picLocks noChangeAspect="1"/>
          </p:cNvPicPr>
          <p:nvPr/>
        </p:nvPicPr>
        <p:blipFill>
          <a:blip r:embed="rId2"/>
          <a:srcRect/>
          <a:stretch>
            <a:fillRect/>
          </a:stretch>
        </p:blipFill>
        <p:spPr bwMode="auto">
          <a:xfrm>
            <a:off x="9005888" y="220663"/>
            <a:ext cx="3186112" cy="960437"/>
          </a:xfrm>
          <a:prstGeom prst="rect">
            <a:avLst/>
          </a:prstGeom>
          <a:noFill/>
          <a:ln w="9525">
            <a:noFill/>
            <a:miter lim="800000"/>
            <a:headEnd/>
            <a:tailEnd/>
          </a:ln>
        </p:spPr>
      </p:pic>
      <p:sp>
        <p:nvSpPr>
          <p:cNvPr id="2" name="Title 1"/>
          <p:cNvSpPr>
            <a:spLocks noGrp="1"/>
          </p:cNvSpPr>
          <p:nvPr>
            <p:ph type="title"/>
          </p:nvPr>
        </p:nvSpPr>
        <p:spPr>
          <a:xfrm>
            <a:off x="1422400" y="38099"/>
            <a:ext cx="10515600" cy="1325563"/>
          </a:xfrm>
        </p:spPr>
        <p:txBody>
          <a:bodyPr/>
          <a:lstStyle>
            <a:lvl1pPr>
              <a:defRPr baseline="0"/>
            </a:lvl1p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smtClean="0"/>
            </a:lvl1pPr>
          </a:lstStyle>
          <a:p>
            <a:pPr>
              <a:defRPr/>
            </a:pPr>
            <a:fld id="{DC27A6D6-134F-49D3-A087-56FDDFC43FFA}" type="datetime1">
              <a:rPr lang="en-US"/>
              <a:pPr>
                <a:defRPr/>
              </a:pPr>
              <a:t>2/2/2023</a:t>
            </a:fld>
            <a:endParaRPr lang="en-US"/>
          </a:p>
        </p:txBody>
      </p:sp>
      <p:sp>
        <p:nvSpPr>
          <p:cNvPr id="5" name="Footer Placeholder 3"/>
          <p:cNvSpPr>
            <a:spLocks noGrp="1"/>
          </p:cNvSpPr>
          <p:nvPr>
            <p:ph type="ftr" sz="quarter" idx="11"/>
          </p:nvPr>
        </p:nvSpPr>
        <p:spPr/>
        <p:txBody>
          <a:bodyPr/>
          <a:lstStyle>
            <a:lvl1pPr>
              <a:defRPr/>
            </a:lvl1pPr>
          </a:lstStyle>
          <a:p>
            <a:pPr>
              <a:defRPr/>
            </a:pPr>
            <a:r>
              <a:rPr lang="en-US"/>
              <a:t>Deep learning</a:t>
            </a:r>
          </a:p>
        </p:txBody>
      </p:sp>
      <p:sp>
        <p:nvSpPr>
          <p:cNvPr id="6" name="Slide Number Placeholder 4"/>
          <p:cNvSpPr>
            <a:spLocks noGrp="1"/>
          </p:cNvSpPr>
          <p:nvPr>
            <p:ph type="sldNum" sz="quarter" idx="12"/>
          </p:nvPr>
        </p:nvSpPr>
        <p:spPr/>
        <p:txBody>
          <a:bodyPr/>
          <a:lstStyle>
            <a:lvl1pPr>
              <a:defRPr/>
            </a:lvl1pPr>
          </a:lstStyle>
          <a:p>
            <a:fld id="{ACA3F7A4-EE46-4698-925B-E5052D86BA1B}" type="slidenum">
              <a:rPr lang="en-US"/>
              <a:pPr/>
              <a:t>‹#›</a:t>
            </a:fld>
            <a:endParaRPr lang="en-US"/>
          </a:p>
        </p:txBody>
      </p:sp>
    </p:spTree>
    <p:extLst>
      <p:ext uri="{BB962C8B-B14F-4D97-AF65-F5344CB8AC3E}">
        <p14:creationId xmlns:p14="http://schemas.microsoft.com/office/powerpoint/2010/main" val="1739289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CAE0ABB2-6314-C6B9-AE16-506B231CD7F3}"/>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867F4205-0EF5-7246-03D7-88A88D204606}"/>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D5C8CB01-BC88-0CC8-E150-36AEE5DE693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chemeClr val="tx1">
                    <a:tint val="75000"/>
                  </a:schemeClr>
                </a:solidFill>
                <a:latin typeface="+mn-lt"/>
              </a:defRPr>
            </a:lvl1pPr>
          </a:lstStyle>
          <a:p>
            <a:pPr>
              <a:defRPr/>
            </a:pPr>
            <a:fld id="{E27D8D84-EEC2-4D0D-A7DC-7E9BE8E24D0E}" type="datetime1">
              <a:rPr lang="en-US"/>
              <a:pPr>
                <a:defRPr/>
              </a:pPr>
              <a:t>2/2/2023</a:t>
            </a:fld>
            <a:endParaRPr lang="en-US"/>
          </a:p>
        </p:txBody>
      </p:sp>
      <p:sp>
        <p:nvSpPr>
          <p:cNvPr id="5" name="Footer Placeholder 4">
            <a:extLst>
              <a:ext uri="{FF2B5EF4-FFF2-40B4-BE49-F238E27FC236}">
                <a16:creationId xmlns:a16="http://schemas.microsoft.com/office/drawing/2014/main" id="{3B6735BF-0DFF-292D-6B43-A7270C88E0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smtClean="0">
                <a:solidFill>
                  <a:schemeClr val="tx1">
                    <a:tint val="75000"/>
                  </a:schemeClr>
                </a:solidFill>
                <a:latin typeface="+mn-lt"/>
              </a:defRPr>
            </a:lvl1pPr>
          </a:lstStyle>
          <a:p>
            <a:pPr>
              <a:defRPr/>
            </a:pPr>
            <a:r>
              <a:rPr lang="en-US"/>
              <a:t>Deep learning</a:t>
            </a:r>
          </a:p>
        </p:txBody>
      </p:sp>
      <p:sp>
        <p:nvSpPr>
          <p:cNvPr id="6" name="Slide Number Placeholder 5">
            <a:extLst>
              <a:ext uri="{FF2B5EF4-FFF2-40B4-BE49-F238E27FC236}">
                <a16:creationId xmlns:a16="http://schemas.microsoft.com/office/drawing/2014/main" id="{D8557422-95CD-54E9-385A-744DC32CFD74}"/>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fld id="{D7F582FF-AC03-4428-A683-CE2D19660D1C}"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88" r:id="rId3"/>
    <p:sldLayoutId id="2147483689" r:id="rId4"/>
    <p:sldLayoutId id="2147483690" r:id="rId5"/>
    <p:sldLayoutId id="2147483691" r:id="rId6"/>
    <p:sldLayoutId id="2147483692" r:id="rId7"/>
  </p:sldLayoutIdLst>
  <p:hf hdr="0"/>
  <p:txStyles>
    <p:titleStyle>
      <a:lvl1pPr algn="l" rtl="0" eaLnBrk="1" fontAlgn="base" hangingPunct="1">
        <a:lnSpc>
          <a:spcPct val="90000"/>
        </a:lnSpc>
        <a:spcBef>
          <a:spcPct val="0"/>
        </a:spcBef>
        <a:spcAft>
          <a:spcPct val="0"/>
        </a:spcAft>
        <a:defRPr sz="4400" kern="1200">
          <a:solidFill>
            <a:schemeClr val="tx1"/>
          </a:solidFill>
          <a:latin typeface="+mj-lt"/>
          <a:ea typeface="+mj-ea"/>
          <a:cs typeface="+mj-cs"/>
        </a:defRPr>
      </a:lvl1pPr>
      <a:lvl2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6.svg"/><Relationship Id="rId7" Type="http://schemas.openxmlformats.org/officeDocument/2006/relationships/image" Target="../media/image10.svg"/><Relationship Id="rId2" Type="http://schemas.openxmlformats.org/officeDocument/2006/relationships/image" Target="../media/image5.png"/><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shanzhenren.github.io/csci-699-replnlp-2019fall/lectures/W4-L1-Training_DNNs_I.pdf"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2" name="Rectangle 1">
            <a:extLst>
              <a:ext uri="{FF2B5EF4-FFF2-40B4-BE49-F238E27FC236}">
                <a16:creationId xmlns:a16="http://schemas.microsoft.com/office/drawing/2014/main" id="{6398423B-5803-30F8-31C4-BF716BD7197E}"/>
              </a:ext>
            </a:extLst>
          </p:cNvPr>
          <p:cNvSpPr/>
          <p:nvPr/>
        </p:nvSpPr>
        <p:spPr>
          <a:xfrm>
            <a:off x="-1" y="0"/>
            <a:ext cx="12192000" cy="6858000"/>
          </a:xfrm>
          <a:prstGeom prst="rect">
            <a:avLst/>
          </a:prstGeom>
          <a:solidFill>
            <a:schemeClr val="bg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64" name="Google Shape;464;p16"/>
          <p:cNvPicPr preferRelativeResize="0"/>
          <p:nvPr/>
        </p:nvPicPr>
        <p:blipFill>
          <a:blip r:embed="rId3">
            <a:extLst>
              <a:ext uri="{28A0092B-C50C-407E-A947-70E740481C1C}">
                <a14:useLocalDpi xmlns:a14="http://schemas.microsoft.com/office/drawing/2010/main" val="0"/>
              </a:ext>
            </a:extLst>
          </a:blip>
          <a:stretch>
            <a:fillRect/>
          </a:stretch>
        </p:blipFill>
        <p:spPr>
          <a:xfrm>
            <a:off x="0" y="117034"/>
            <a:ext cx="6027459" cy="6623931"/>
          </a:xfrm>
          <a:prstGeom prst="rect">
            <a:avLst/>
          </a:prstGeom>
          <a:noFill/>
          <a:ln>
            <a:noFill/>
          </a:ln>
        </p:spPr>
      </p:pic>
      <p:sp>
        <p:nvSpPr>
          <p:cNvPr id="476" name="Google Shape;476;p16"/>
          <p:cNvSpPr txBox="1"/>
          <p:nvPr/>
        </p:nvSpPr>
        <p:spPr>
          <a:xfrm>
            <a:off x="5193733" y="1964715"/>
            <a:ext cx="6902548" cy="4462720"/>
          </a:xfrm>
          <a:prstGeom prst="rect">
            <a:avLst/>
          </a:prstGeom>
          <a:noFill/>
          <a:ln>
            <a:noFill/>
          </a:ln>
        </p:spPr>
        <p:txBody>
          <a:bodyPr spcFirstLastPara="1" wrap="square" lIns="91425" tIns="45700" rIns="91425" bIns="45700" anchor="t" anchorCtr="0">
            <a:spAutoFit/>
          </a:bodyPr>
          <a:lstStyle/>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Deep Learning</a:t>
            </a:r>
          </a:p>
          <a:p>
            <a:pPr marR="0" lvl="0" indent="0" algn="ctr">
              <a:spcBef>
                <a:spcPts val="0"/>
              </a:spcBef>
              <a:spcAft>
                <a:spcPts val="0"/>
              </a:spcAft>
              <a:buNone/>
            </a:pPr>
            <a:r>
              <a:rPr lang="en-US" sz="3200" b="1" cap="all" dirty="0">
                <a:ln/>
                <a:solidFill>
                  <a:srgbClr val="C00000"/>
                </a:solidFill>
                <a:cs typeface="Poppins" panose="00000500000000000000" pitchFamily="2" charset="0"/>
                <a:sym typeface="BioRhyme ExtraBold"/>
              </a:rPr>
              <a:t> </a:t>
            </a:r>
            <a:r>
              <a:rPr lang="en-GB" sz="3200" b="1" cap="all" dirty="0">
                <a:ln/>
                <a:solidFill>
                  <a:srgbClr val="C00000"/>
                </a:solidFill>
                <a:cs typeface="Poppins" panose="00000500000000000000" pitchFamily="2" charset="0"/>
              </a:rPr>
              <a:t>20CS3269AA</a:t>
            </a:r>
            <a:endParaRPr lang="en-US" sz="3200" b="1" cap="all" dirty="0">
              <a:ln/>
              <a:solidFill>
                <a:srgbClr val="C00000"/>
              </a:solidFill>
              <a:cs typeface="Poppins" panose="00000500000000000000" pitchFamily="2" charset="0"/>
              <a:sym typeface="BioRhyme ExtraBold"/>
            </a:endParaRPr>
          </a:p>
          <a:p>
            <a:pPr marR="0" lvl="0" indent="0" algn="ctr">
              <a:spcBef>
                <a:spcPts val="0"/>
              </a:spcBef>
              <a:spcAft>
                <a:spcPts val="0"/>
              </a:spcAft>
              <a:buNone/>
            </a:pPr>
            <a:endParaRPr lang="en-US" sz="2000" b="1" dirty="0">
              <a:solidFill>
                <a:schemeClr val="bg1">
                  <a:lumMod val="50000"/>
                </a:schemeClr>
              </a:solidFill>
              <a:ea typeface="BioRhyme ExtraBold"/>
              <a:cs typeface="Poppins" panose="00000500000000000000" pitchFamily="2" charset="0"/>
              <a:sym typeface="BioRhyme ExtraBold"/>
            </a:endParaRPr>
          </a:p>
          <a:p>
            <a:pPr marR="0" lvl="0" indent="0" algn="ctr">
              <a:spcBef>
                <a:spcPts val="0"/>
              </a:spcBef>
              <a:spcAft>
                <a:spcPts val="0"/>
              </a:spcAft>
              <a:buNone/>
            </a:pPr>
            <a:r>
              <a:rPr lang="en-US" sz="2000" b="1" dirty="0">
                <a:solidFill>
                  <a:schemeClr val="bg1">
                    <a:lumMod val="50000"/>
                  </a:schemeClr>
                </a:solidFill>
                <a:ea typeface="BioRhyme ExtraBold"/>
                <a:cs typeface="Poppins" panose="00000500000000000000" pitchFamily="2" charset="0"/>
                <a:sym typeface="BioRhyme ExtraBold"/>
              </a:rPr>
              <a:t>Topic: </a:t>
            </a:r>
          </a:p>
          <a:p>
            <a:pPr algn="ctr" eaLnBrk="1" hangingPunct="1">
              <a:lnSpc>
                <a:spcPct val="90000"/>
              </a:lnSpc>
              <a:defRPr/>
            </a:pPr>
            <a:r>
              <a:rPr lang="en-GB" sz="4000" b="1" cap="all" dirty="0">
                <a:ln/>
                <a:solidFill>
                  <a:srgbClr val="C00000"/>
                </a:solidFill>
                <a:cs typeface="Poppins" panose="00000500000000000000" pitchFamily="2" charset="0"/>
              </a:rPr>
              <a:t>Challenges in Neural Network Optimization </a:t>
            </a:r>
          </a:p>
          <a:p>
            <a:pPr algn="ctr" eaLnBrk="1" hangingPunct="1">
              <a:lnSpc>
                <a:spcPct val="90000"/>
              </a:lnSpc>
              <a:defRPr/>
            </a:pPr>
            <a:r>
              <a:rPr lang="en-GB" sz="4000" b="1" cap="all" dirty="0">
                <a:ln/>
                <a:solidFill>
                  <a:srgbClr val="C00000"/>
                </a:solidFill>
                <a:cs typeface="Poppins" panose="00000500000000000000" pitchFamily="2" charset="0"/>
              </a:rPr>
              <a:t>&amp;  </a:t>
            </a:r>
            <a:endParaRPr lang="en-IN" sz="4000" b="1" cap="all" dirty="0">
              <a:ln/>
              <a:solidFill>
                <a:srgbClr val="C00000"/>
              </a:solidFill>
              <a:cs typeface="Poppins" panose="00000500000000000000" pitchFamily="2" charset="0"/>
            </a:endParaRPr>
          </a:p>
          <a:p>
            <a:pPr marL="0" marR="0" lvl="0" indent="0" algn="ctr" defTabSz="914400" rtl="0" eaLnBrk="1" fontAlgn="base" latinLnBrk="0" hangingPunct="1">
              <a:lnSpc>
                <a:spcPct val="90000"/>
              </a:lnSpc>
              <a:spcBef>
                <a:spcPct val="0"/>
              </a:spcBef>
              <a:spcAft>
                <a:spcPct val="0"/>
              </a:spcAft>
              <a:buClrTx/>
              <a:buSzTx/>
              <a:buFontTx/>
              <a:buNone/>
              <a:tabLst/>
              <a:defRPr/>
            </a:pPr>
            <a:r>
              <a:rPr lang="en-US" sz="4000" b="1" cap="all" dirty="0" err="1">
                <a:ln/>
                <a:solidFill>
                  <a:srgbClr val="C00000"/>
                </a:solidFill>
                <a:cs typeface="Poppins" panose="00000500000000000000" pitchFamily="2" charset="0"/>
              </a:rPr>
              <a:t>Gradien</a:t>
            </a:r>
            <a:r>
              <a:rPr lang="en-US" sz="4000" b="1" cap="all" dirty="0">
                <a:ln/>
                <a:solidFill>
                  <a:srgbClr val="C00000"/>
                </a:solidFill>
                <a:cs typeface="Poppins" panose="00000500000000000000" pitchFamily="2" charset="0"/>
              </a:rPr>
              <a:t> descent</a:t>
            </a:r>
          </a:p>
          <a:p>
            <a:pPr marL="0" marR="0" lvl="0" indent="0" algn="ctr" defTabSz="914400" rtl="0" eaLnBrk="1" fontAlgn="base" latinLnBrk="0" hangingPunct="1">
              <a:lnSpc>
                <a:spcPct val="90000"/>
              </a:lnSpc>
              <a:spcBef>
                <a:spcPct val="0"/>
              </a:spcBef>
              <a:spcAft>
                <a:spcPct val="0"/>
              </a:spcAft>
              <a:buClrTx/>
              <a:buSzTx/>
              <a:buFontTx/>
              <a:buNone/>
              <a:tabLst/>
              <a:defRPr/>
            </a:pPr>
            <a:endParaRPr lang="en-US" sz="4000" b="1" cap="all" dirty="0">
              <a:ln/>
              <a:solidFill>
                <a:srgbClr val="C00000"/>
              </a:solidFill>
              <a:cs typeface="Poppins" panose="00000500000000000000" pitchFamily="2" charset="0"/>
            </a:endParaRPr>
          </a:p>
        </p:txBody>
      </p:sp>
      <p:sp>
        <p:nvSpPr>
          <p:cNvPr id="19" name="Rectangle: Rounded Corners 18">
            <a:extLst>
              <a:ext uri="{FF2B5EF4-FFF2-40B4-BE49-F238E27FC236}">
                <a16:creationId xmlns:a16="http://schemas.microsoft.com/office/drawing/2014/main" id="{B9F0C376-F4D3-1950-3474-EFF28411BDC6}"/>
              </a:ext>
            </a:extLst>
          </p:cNvPr>
          <p:cNvSpPr/>
          <p:nvPr/>
        </p:nvSpPr>
        <p:spPr>
          <a:xfrm>
            <a:off x="6233250" y="925390"/>
            <a:ext cx="4486331" cy="574765"/>
          </a:xfrm>
          <a:prstGeom prst="roundRect">
            <a:avLst/>
          </a:prstGeom>
          <a:solidFill>
            <a:schemeClr val="bg1">
              <a:alpha val="6000"/>
            </a:schemeClr>
          </a:solidFill>
          <a:ln>
            <a:solidFill>
              <a:srgbClr val="C00000"/>
            </a:solidFill>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Google Shape;475;p16"/>
          <p:cNvSpPr txBox="1"/>
          <p:nvPr/>
        </p:nvSpPr>
        <p:spPr>
          <a:xfrm>
            <a:off x="6095999" y="830715"/>
            <a:ext cx="4595447" cy="707846"/>
          </a:xfrm>
          <a:prstGeom prst="rect">
            <a:avLst/>
          </a:prstGeom>
          <a:noFill/>
          <a:ln>
            <a:noFill/>
          </a:ln>
          <a:effectLst/>
        </p:spPr>
        <p:txBody>
          <a:bodyPr spcFirstLastPara="1" wrap="square" lIns="91425" tIns="45700" rIns="91425" bIns="45700" anchor="t" anchorCtr="0">
            <a:spAutoFit/>
          </a:bodyPr>
          <a:lstStyle/>
          <a:p>
            <a:pPr algn="ctr"/>
            <a:r>
              <a:rPr lang="en-US" sz="4000" dirty="0">
                <a:solidFill>
                  <a:srgbClr val="C00000"/>
                </a:solidFill>
                <a:cs typeface="Poppins" pitchFamily="2" charset="77"/>
              </a:rPr>
              <a:t>Department of CSE</a:t>
            </a:r>
          </a:p>
        </p:txBody>
      </p:sp>
      <p:sp>
        <p:nvSpPr>
          <p:cNvPr id="8" name="Google Shape;502;p17">
            <a:extLst>
              <a:ext uri="{FF2B5EF4-FFF2-40B4-BE49-F238E27FC236}">
                <a16:creationId xmlns:a16="http://schemas.microsoft.com/office/drawing/2014/main" id="{7153E61F-4441-DBE3-3DFF-6E9EF6C48D23}"/>
              </a:ext>
            </a:extLst>
          </p:cNvPr>
          <p:cNvSpPr/>
          <p:nvPr/>
        </p:nvSpPr>
        <p:spPr>
          <a:xfrm>
            <a:off x="7442355" y="6027285"/>
            <a:ext cx="2235116" cy="453054"/>
          </a:xfrm>
          <a:prstGeom prst="roundRect">
            <a:avLst>
              <a:gd name="adj" fmla="val 50000"/>
            </a:avLst>
          </a:prstGeom>
          <a:solidFill>
            <a:srgbClr val="C00000"/>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dirty="0">
                <a:solidFill>
                  <a:schemeClr val="lt1"/>
                </a:solidFill>
                <a:ea typeface="Calibri"/>
                <a:cs typeface="Poppins" panose="00000500000000000000" pitchFamily="2" charset="0"/>
                <a:sym typeface="Calibri"/>
              </a:rPr>
              <a:t>Session </a:t>
            </a:r>
            <a:r>
              <a:rPr lang="en-US" sz="2400">
                <a:solidFill>
                  <a:schemeClr val="lt1"/>
                </a:solidFill>
                <a:ea typeface="Calibri"/>
                <a:cs typeface="Poppins" panose="00000500000000000000" pitchFamily="2" charset="0"/>
                <a:sym typeface="Calibri"/>
              </a:rPr>
              <a:t>- 6</a:t>
            </a:r>
            <a:endParaRPr sz="2400" dirty="0">
              <a:solidFill>
                <a:schemeClr val="lt1"/>
              </a:solidFill>
              <a:ea typeface="Calibri"/>
              <a:cs typeface="Poppins" panose="00000500000000000000" pitchFamily="2" charset="0"/>
              <a:sym typeface="Calibri"/>
            </a:endParaRPr>
          </a:p>
        </p:txBody>
      </p:sp>
      <p:sp>
        <p:nvSpPr>
          <p:cNvPr id="33" name="Rectangle 32">
            <a:extLst>
              <a:ext uri="{FF2B5EF4-FFF2-40B4-BE49-F238E27FC236}">
                <a16:creationId xmlns:a16="http://schemas.microsoft.com/office/drawing/2014/main" id="{A2BDCC77-0491-FC57-401C-380586D8ED1D}"/>
              </a:ext>
            </a:extLst>
          </p:cNvPr>
          <p:cNvSpPr/>
          <p:nvPr/>
        </p:nvSpPr>
        <p:spPr>
          <a:xfrm>
            <a:off x="0" y="6812281"/>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38D9C68F-2EE2-5410-B640-4F43BF92A6C1}"/>
              </a:ext>
            </a:extLst>
          </p:cNvPr>
          <p:cNvSpPr/>
          <p:nvPr/>
        </p:nvSpPr>
        <p:spPr>
          <a:xfrm>
            <a:off x="0" y="0"/>
            <a:ext cx="12192000" cy="45719"/>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2" descr="KL Deemed to be University Logo"/>
          <p:cNvPicPr>
            <a:picLocks noChangeAspect="1" noChangeArrowheads="1"/>
          </p:cNvPicPr>
          <p:nvPr/>
        </p:nvPicPr>
        <p:blipFill>
          <a:blip r:embed="rId4"/>
          <a:srcRect/>
          <a:stretch>
            <a:fillRect/>
          </a:stretch>
        </p:blipFill>
        <p:spPr bwMode="auto">
          <a:xfrm>
            <a:off x="222703" y="81945"/>
            <a:ext cx="2509863" cy="1061599"/>
          </a:xfrm>
          <a:prstGeom prst="rect">
            <a:avLst/>
          </a:prstGeom>
          <a:noFill/>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ontent Placeholder 10">
            <a:extLst>
              <a:ext uri="{FF2B5EF4-FFF2-40B4-BE49-F238E27FC236}">
                <a16:creationId xmlns:a16="http://schemas.microsoft.com/office/drawing/2014/main" id="{7B528450-1C68-9864-5795-962E91E77815}"/>
              </a:ext>
            </a:extLst>
          </p:cNvPr>
          <p:cNvSpPr>
            <a:spLocks noGrp="1"/>
          </p:cNvSpPr>
          <p:nvPr>
            <p:ph idx="1"/>
          </p:nvPr>
        </p:nvSpPr>
        <p:spPr/>
        <p:txBody>
          <a:bodyPr/>
          <a:lstStyle/>
          <a:p>
            <a:pPr algn="l">
              <a:buFont typeface="+mj-lt"/>
              <a:buAutoNum type="arabicPeriod"/>
            </a:pPr>
            <a:r>
              <a:rPr lang="en-GB" b="0" i="0" dirty="0">
                <a:solidFill>
                  <a:srgbClr val="292929"/>
                </a:solidFill>
                <a:effectLst/>
                <a:latin typeface="source-serif-pro"/>
              </a:rPr>
              <a:t>Loss values do not seem to decrease. This could mean that the loss function performs larger updates which leads the gradient to bounce around in the function.</a:t>
            </a:r>
          </a:p>
          <a:p>
            <a:pPr algn="l">
              <a:buFont typeface="+mj-lt"/>
              <a:buAutoNum type="arabicPeriod"/>
            </a:pPr>
            <a:r>
              <a:rPr lang="en-GB" b="0" i="0" dirty="0">
                <a:solidFill>
                  <a:srgbClr val="292929"/>
                </a:solidFill>
                <a:effectLst/>
                <a:latin typeface="source-serif-pro"/>
              </a:rPr>
              <a:t>Sometimes </a:t>
            </a:r>
            <a:r>
              <a:rPr lang="en-GB" b="0" i="0" dirty="0" err="1">
                <a:solidFill>
                  <a:srgbClr val="292929"/>
                </a:solidFill>
                <a:effectLst/>
                <a:latin typeface="source-serif-pro"/>
              </a:rPr>
              <a:t>NaN</a:t>
            </a:r>
            <a:r>
              <a:rPr lang="en-GB" b="0" i="0" dirty="0">
                <a:solidFill>
                  <a:srgbClr val="292929"/>
                </a:solidFill>
                <a:effectLst/>
                <a:latin typeface="source-serif-pro"/>
              </a:rPr>
              <a:t> values can be observed in the loss values. One explanation for this is that the loss values could have exploded due to larger learning rates or larger weights. In addition to ill-conditioning, this can also be an indicator for exploding gradients problem.</a:t>
            </a:r>
          </a:p>
          <a:p>
            <a:endParaRPr lang="en-IN" dirty="0"/>
          </a:p>
        </p:txBody>
      </p:sp>
      <p:sp>
        <p:nvSpPr>
          <p:cNvPr id="7" name="Date Placeholder 6">
            <a:extLst>
              <a:ext uri="{FF2B5EF4-FFF2-40B4-BE49-F238E27FC236}">
                <a16:creationId xmlns:a16="http://schemas.microsoft.com/office/drawing/2014/main" id="{32D9F017-30D4-A7AF-A96B-E1DFC11B60EC}"/>
              </a:ext>
            </a:extLst>
          </p:cNvPr>
          <p:cNvSpPr>
            <a:spLocks noGrp="1"/>
          </p:cNvSpPr>
          <p:nvPr>
            <p:ph type="dt" sz="half" idx="10"/>
          </p:nvPr>
        </p:nvSpPr>
        <p:spPr/>
        <p:txBody>
          <a:bodyPr/>
          <a:lstStyle/>
          <a:p>
            <a:pPr>
              <a:defRPr/>
            </a:pPr>
            <a:fld id="{2E29DC64-6494-447C-88E8-B0F2C38FA58A}" type="datetime1">
              <a:rPr lang="en-US" smtClean="0"/>
              <a:pPr>
                <a:defRPr/>
              </a:pPr>
              <a:t>2/2/2023</a:t>
            </a:fld>
            <a:endParaRPr lang="en-US"/>
          </a:p>
        </p:txBody>
      </p:sp>
      <p:sp>
        <p:nvSpPr>
          <p:cNvPr id="8" name="Footer Placeholder 7">
            <a:extLst>
              <a:ext uri="{FF2B5EF4-FFF2-40B4-BE49-F238E27FC236}">
                <a16:creationId xmlns:a16="http://schemas.microsoft.com/office/drawing/2014/main" id="{0E7E5112-E2C7-1AC9-A817-B7AA43AF8CAB}"/>
              </a:ext>
            </a:extLst>
          </p:cNvPr>
          <p:cNvSpPr>
            <a:spLocks noGrp="1"/>
          </p:cNvSpPr>
          <p:nvPr>
            <p:ph type="ftr" sz="quarter" idx="11"/>
          </p:nvPr>
        </p:nvSpPr>
        <p:spPr/>
        <p:txBody>
          <a:bodyPr/>
          <a:lstStyle/>
          <a:p>
            <a:pPr>
              <a:defRPr/>
            </a:pPr>
            <a:r>
              <a:rPr lang="en-US"/>
              <a:t>Deep learning</a:t>
            </a:r>
          </a:p>
        </p:txBody>
      </p:sp>
      <p:sp>
        <p:nvSpPr>
          <p:cNvPr id="9" name="Slide Number Placeholder 8">
            <a:extLst>
              <a:ext uri="{FF2B5EF4-FFF2-40B4-BE49-F238E27FC236}">
                <a16:creationId xmlns:a16="http://schemas.microsoft.com/office/drawing/2014/main" id="{F9295925-10B0-86F8-57F1-083AA8B337A7}"/>
              </a:ext>
            </a:extLst>
          </p:cNvPr>
          <p:cNvSpPr>
            <a:spLocks noGrp="1"/>
          </p:cNvSpPr>
          <p:nvPr>
            <p:ph type="sldNum" sz="quarter" idx="12"/>
          </p:nvPr>
        </p:nvSpPr>
        <p:spPr/>
        <p:txBody>
          <a:bodyPr/>
          <a:lstStyle/>
          <a:p>
            <a:fld id="{E39B3062-45D2-47F8-AB2C-0F3A0358EEF3}" type="slidenum">
              <a:rPr lang="en-IN" altLang="en-US" smtClean="0"/>
              <a:pPr/>
              <a:t>10</a:t>
            </a:fld>
            <a:endParaRPr lang="en-IN" altLang="en-US"/>
          </a:p>
        </p:txBody>
      </p:sp>
      <p:sp>
        <p:nvSpPr>
          <p:cNvPr id="10" name="Title 9">
            <a:extLst>
              <a:ext uri="{FF2B5EF4-FFF2-40B4-BE49-F238E27FC236}">
                <a16:creationId xmlns:a16="http://schemas.microsoft.com/office/drawing/2014/main" id="{6D9344E3-21F2-F1E5-7C51-FC452525259D}"/>
              </a:ext>
            </a:extLst>
          </p:cNvPr>
          <p:cNvSpPr>
            <a:spLocks noGrp="1"/>
          </p:cNvSpPr>
          <p:nvPr>
            <p:ph type="title"/>
          </p:nvPr>
        </p:nvSpPr>
        <p:spPr/>
        <p:txBody>
          <a:bodyPr/>
          <a:lstStyle/>
          <a:p>
            <a:r>
              <a:rPr lang="en-GB" b="1" i="0" dirty="0">
                <a:solidFill>
                  <a:srgbClr val="FF0000"/>
                </a:solidFill>
                <a:effectLst/>
                <a:latin typeface="sohne"/>
              </a:rPr>
              <a:t>Identifiers  for Ill-conditioning</a:t>
            </a:r>
            <a:br>
              <a:rPr lang="en-GB" b="1" i="0" dirty="0">
                <a:solidFill>
                  <a:srgbClr val="292929"/>
                </a:solidFill>
                <a:effectLst/>
                <a:latin typeface="sohne"/>
              </a:rPr>
            </a:br>
            <a:endParaRPr lang="en-IN" dirty="0"/>
          </a:p>
        </p:txBody>
      </p:sp>
    </p:spTree>
    <p:extLst>
      <p:ext uri="{BB962C8B-B14F-4D97-AF65-F5344CB8AC3E}">
        <p14:creationId xmlns:p14="http://schemas.microsoft.com/office/powerpoint/2010/main" val="4280005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96B7AC-8AC9-1ABC-E10E-DB7082FFDCFF}"/>
              </a:ext>
            </a:extLst>
          </p:cNvPr>
          <p:cNvSpPr>
            <a:spLocks noGrp="1"/>
          </p:cNvSpPr>
          <p:nvPr>
            <p:ph idx="1"/>
          </p:nvPr>
        </p:nvSpPr>
        <p:spPr/>
        <p:txBody>
          <a:bodyPr/>
          <a:lstStyle/>
          <a:p>
            <a:pPr marL="0" marR="0" indent="0" algn="just">
              <a:spcBef>
                <a:spcPts val="600"/>
              </a:spcBef>
              <a:spcAft>
                <a:spcPts val="600"/>
              </a:spcAft>
              <a:buNone/>
            </a:pPr>
            <a:r>
              <a:rPr lang="en-GB" sz="2000" b="1" i="1" u="sng" dirty="0">
                <a:solidFill>
                  <a:srgbClr val="222222"/>
                </a:solidFill>
                <a:effectLst/>
                <a:latin typeface="Times New Roman" panose="02020603050405020304" pitchFamily="18" charset="0"/>
                <a:cs typeface="Times New Roman" panose="02020603050405020304" pitchFamily="18" charset="0"/>
              </a:rPr>
              <a:t>What is learning rate?</a:t>
            </a:r>
            <a:endParaRPr lang="en-GB" sz="2000" b="1" i="0" dirty="0">
              <a:solidFill>
                <a:srgbClr val="222222"/>
              </a:solidFill>
              <a:effectLst/>
              <a:latin typeface="Times New Roman" panose="02020603050405020304" pitchFamily="18" charset="0"/>
              <a:cs typeface="Times New Roman" panose="02020603050405020304" pitchFamily="18" charset="0"/>
            </a:endParaRPr>
          </a:p>
          <a:p>
            <a:pPr marL="0" marR="0" algn="just">
              <a:spcBef>
                <a:spcPts val="600"/>
              </a:spcBef>
              <a:spcAft>
                <a:spcPts val="600"/>
              </a:spcAft>
            </a:pPr>
            <a:r>
              <a:rPr lang="en-GB" sz="2000" dirty="0">
                <a:solidFill>
                  <a:srgbClr val="222222"/>
                </a:solidFill>
                <a:effectLst/>
                <a:latin typeface="Times New Roman" panose="02020603050405020304" pitchFamily="18" charset="0"/>
                <a:cs typeface="Times New Roman" panose="02020603050405020304" pitchFamily="18" charset="0"/>
              </a:rPr>
              <a:t>Learning rate (alpha) is a hyper-parameter used to control the rate at which an algorithm updates the parameter estimates or learns the values of the parameters. </a:t>
            </a:r>
          </a:p>
          <a:p>
            <a:pPr marL="0" marR="0" algn="just">
              <a:spcBef>
                <a:spcPts val="600"/>
              </a:spcBef>
              <a:spcAft>
                <a:spcPts val="600"/>
              </a:spcAft>
            </a:pPr>
            <a:r>
              <a:rPr lang="en-GB" sz="2000" dirty="0">
                <a:solidFill>
                  <a:srgbClr val="222222"/>
                </a:solidFill>
                <a:effectLst/>
                <a:latin typeface="Times New Roman" panose="02020603050405020304" pitchFamily="18" charset="0"/>
                <a:cs typeface="Times New Roman" panose="02020603050405020304" pitchFamily="18" charset="0"/>
              </a:rPr>
              <a:t>It is used to scale the magnitude of parameter updates during gradient descent.</a:t>
            </a:r>
          </a:p>
          <a:p>
            <a:pPr marL="0" marR="0" algn="just">
              <a:spcBef>
                <a:spcPts val="600"/>
              </a:spcBef>
              <a:spcAft>
                <a:spcPts val="600"/>
              </a:spcAft>
            </a:pPr>
            <a:r>
              <a:rPr lang="en-GB" sz="2000" dirty="0">
                <a:solidFill>
                  <a:srgbClr val="222222"/>
                </a:solidFill>
                <a:effectLst/>
                <a:latin typeface="Times New Roman" panose="02020603050405020304" pitchFamily="18" charset="0"/>
                <a:cs typeface="Times New Roman" panose="02020603050405020304" pitchFamily="18" charset="0"/>
              </a:rPr>
              <a:t> Learning rate is a scalar, a value that tells the machine how fast or how slow to arrive at some conclusion.</a:t>
            </a:r>
          </a:p>
          <a:p>
            <a:pPr marL="0" marR="0" algn="just">
              <a:spcBef>
                <a:spcPts val="600"/>
              </a:spcBef>
              <a:spcAft>
                <a:spcPts val="600"/>
              </a:spcAft>
            </a:pPr>
            <a:endParaRPr lang="en-GB" sz="2000" b="0" i="0" dirty="0">
              <a:solidFill>
                <a:srgbClr val="222222"/>
              </a:solidFill>
              <a:effectLst/>
              <a:latin typeface="Times New Roman" panose="02020603050405020304" pitchFamily="18" charset="0"/>
              <a:cs typeface="Times New Roman" panose="02020603050405020304" pitchFamily="18" charset="0"/>
            </a:endParaRPr>
          </a:p>
          <a:p>
            <a:pPr marL="0" marR="0" indent="0" algn="just">
              <a:spcBef>
                <a:spcPts val="600"/>
              </a:spcBef>
              <a:spcAft>
                <a:spcPts val="600"/>
              </a:spcAft>
              <a:buNone/>
            </a:pPr>
            <a:r>
              <a:rPr lang="en-GB" sz="2000" b="1" i="1" u="sng" dirty="0">
                <a:solidFill>
                  <a:srgbClr val="222222"/>
                </a:solidFill>
                <a:effectLst/>
                <a:latin typeface="Times New Roman" panose="02020603050405020304" pitchFamily="18" charset="0"/>
                <a:cs typeface="Times New Roman" panose="02020603050405020304" pitchFamily="18" charset="0"/>
              </a:rPr>
              <a:t>Effect of small and large learning rates</a:t>
            </a:r>
            <a:endParaRPr lang="en-GB" sz="2000" b="1" i="0" dirty="0">
              <a:solidFill>
                <a:srgbClr val="222222"/>
              </a:solidFill>
              <a:effectLst/>
              <a:latin typeface="Times New Roman" panose="02020603050405020304" pitchFamily="18" charset="0"/>
              <a:cs typeface="Times New Roman" panose="02020603050405020304" pitchFamily="18" charset="0"/>
            </a:endParaRPr>
          </a:p>
          <a:p>
            <a:pPr marL="0" marR="0" indent="0" algn="just">
              <a:spcBef>
                <a:spcPts val="600"/>
              </a:spcBef>
              <a:spcAft>
                <a:spcPts val="600"/>
              </a:spcAft>
              <a:buNone/>
            </a:pPr>
            <a:r>
              <a:rPr lang="en-GB" sz="2000" dirty="0">
                <a:solidFill>
                  <a:srgbClr val="222222"/>
                </a:solidFill>
                <a:effectLst/>
                <a:latin typeface="Times New Roman" panose="02020603050405020304" pitchFamily="18" charset="0"/>
                <a:cs typeface="Times New Roman" panose="02020603050405020304" pitchFamily="18" charset="0"/>
              </a:rPr>
              <a:t>If the learning rate (alpha) is too small, learning will take so long to converge</a:t>
            </a:r>
          </a:p>
          <a:p>
            <a:pPr marL="0" marR="0" indent="0" algn="just">
              <a:spcBef>
                <a:spcPts val="600"/>
              </a:spcBef>
              <a:spcAft>
                <a:spcPts val="600"/>
              </a:spcAft>
              <a:buNone/>
            </a:pPr>
            <a:r>
              <a:rPr lang="en-GB" sz="2000" dirty="0">
                <a:solidFill>
                  <a:srgbClr val="222222"/>
                </a:solidFill>
                <a:effectLst/>
                <a:latin typeface="Times New Roman" panose="02020603050405020304" pitchFamily="18" charset="0"/>
                <a:cs typeface="Times New Roman" panose="02020603050405020304" pitchFamily="18" charset="0"/>
              </a:rPr>
              <a:t>if the learning rate is too large, during learning, it may miss to converge.</a:t>
            </a:r>
          </a:p>
          <a:p>
            <a:endParaRPr lang="en-IN" dirty="0"/>
          </a:p>
        </p:txBody>
      </p:sp>
      <p:sp>
        <p:nvSpPr>
          <p:cNvPr id="3" name="Date Placeholder 2">
            <a:extLst>
              <a:ext uri="{FF2B5EF4-FFF2-40B4-BE49-F238E27FC236}">
                <a16:creationId xmlns:a16="http://schemas.microsoft.com/office/drawing/2014/main" id="{726748A5-795B-D585-555B-4A75533192F3}"/>
              </a:ext>
            </a:extLst>
          </p:cNvPr>
          <p:cNvSpPr>
            <a:spLocks noGrp="1"/>
          </p:cNvSpPr>
          <p:nvPr>
            <p:ph type="dt" sz="half" idx="10"/>
          </p:nvPr>
        </p:nvSpPr>
        <p:spPr/>
        <p:txBody>
          <a:bodyPr/>
          <a:lstStyle/>
          <a:p>
            <a:pPr>
              <a:defRPr/>
            </a:pPr>
            <a:fld id="{404ED678-E6F3-48F8-8891-1E74790AEB35}" type="datetime1">
              <a:rPr lang="en-US" smtClean="0"/>
              <a:pPr>
                <a:defRPr/>
              </a:pPr>
              <a:t>2/2/2023</a:t>
            </a:fld>
            <a:endParaRPr lang="en-US"/>
          </a:p>
        </p:txBody>
      </p:sp>
      <p:sp>
        <p:nvSpPr>
          <p:cNvPr id="4" name="Footer Placeholder 3">
            <a:extLst>
              <a:ext uri="{FF2B5EF4-FFF2-40B4-BE49-F238E27FC236}">
                <a16:creationId xmlns:a16="http://schemas.microsoft.com/office/drawing/2014/main" id="{A7D37A92-83DC-94AE-F1D4-1D1DB3419EC1}"/>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1DEA314B-4821-E34C-8CE3-A06F35C6D503}"/>
              </a:ext>
            </a:extLst>
          </p:cNvPr>
          <p:cNvSpPr>
            <a:spLocks noGrp="1"/>
          </p:cNvSpPr>
          <p:nvPr>
            <p:ph type="sldNum" sz="quarter" idx="12"/>
          </p:nvPr>
        </p:nvSpPr>
        <p:spPr/>
        <p:txBody>
          <a:bodyPr/>
          <a:lstStyle/>
          <a:p>
            <a:fld id="{F72F6FB3-BF21-4BAF-A9BB-16725962D6C0}" type="slidenum">
              <a:rPr lang="en-IN" altLang="en-US" smtClean="0"/>
              <a:pPr/>
              <a:t>11</a:t>
            </a:fld>
            <a:endParaRPr lang="en-IN" altLang="en-US"/>
          </a:p>
        </p:txBody>
      </p:sp>
      <p:sp>
        <p:nvSpPr>
          <p:cNvPr id="6" name="Title 5">
            <a:extLst>
              <a:ext uri="{FF2B5EF4-FFF2-40B4-BE49-F238E27FC236}">
                <a16:creationId xmlns:a16="http://schemas.microsoft.com/office/drawing/2014/main" id="{0A2D8BA9-F974-5F55-ABE7-5752B524BB7D}"/>
              </a:ext>
            </a:extLst>
          </p:cNvPr>
          <p:cNvSpPr>
            <a:spLocks noGrp="1"/>
          </p:cNvSpPr>
          <p:nvPr>
            <p:ph type="title"/>
          </p:nvPr>
        </p:nvSpPr>
        <p:spPr/>
        <p:txBody>
          <a:bodyPr/>
          <a:lstStyle/>
          <a:p>
            <a:r>
              <a:rPr lang="en-GB" sz="3200" b="1" dirty="0">
                <a:solidFill>
                  <a:srgbClr val="C00000"/>
                </a:solidFill>
              </a:rPr>
              <a:t>Learning rate</a:t>
            </a:r>
            <a:endParaRPr lang="en-IN" sz="3200" b="1" dirty="0">
              <a:solidFill>
                <a:srgbClr val="C00000"/>
              </a:solidFill>
            </a:endParaRPr>
          </a:p>
        </p:txBody>
      </p:sp>
    </p:spTree>
    <p:extLst>
      <p:ext uri="{BB962C8B-B14F-4D97-AF65-F5344CB8AC3E}">
        <p14:creationId xmlns:p14="http://schemas.microsoft.com/office/powerpoint/2010/main" val="1668268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37BA159-C1F9-F7DF-149C-44E3FED0F365}"/>
              </a:ext>
            </a:extLst>
          </p:cNvPr>
          <p:cNvSpPr>
            <a:spLocks noGrp="1"/>
          </p:cNvSpPr>
          <p:nvPr>
            <p:ph idx="1"/>
          </p:nvPr>
        </p:nvSpPr>
        <p:spPr>
          <a:xfrm>
            <a:off x="170481" y="1100380"/>
            <a:ext cx="11183319" cy="5757620"/>
          </a:xfrm>
        </p:spPr>
        <p:txBody>
          <a:bodyPr/>
          <a:lstStyle/>
          <a:p>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Gradient descent is an optimization algorithm </a:t>
            </a:r>
          </a:p>
          <a:p>
            <a:r>
              <a:rPr lang="en-IN" sz="2000"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rPr>
              <a:t>It </a:t>
            </a:r>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is utilized to minimize the cost function used in various machine learning/Deep learning  algorithms  to update the parameters of the learning model.</a:t>
            </a:r>
          </a:p>
          <a:p>
            <a:r>
              <a:rPr lang="en-IN" sz="20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In linear regression, these parameters are coefficients,  and  in the neural network, they are weights and bias</a:t>
            </a:r>
            <a:r>
              <a:rPr lang="en-GB" sz="2000" b="0" i="0" dirty="0">
                <a:solidFill>
                  <a:srgbClr val="202124"/>
                </a:solidFill>
                <a:effectLst/>
                <a:latin typeface="Times New Roman" panose="02020603050405020304" pitchFamily="18" charset="0"/>
                <a:cs typeface="Times New Roman" panose="02020603050405020304" pitchFamily="18" charset="0"/>
              </a:rPr>
              <a:t>.</a:t>
            </a:r>
          </a:p>
          <a:p>
            <a:r>
              <a:rPr lang="en-GB" sz="2000" dirty="0">
                <a:solidFill>
                  <a:srgbClr val="273239"/>
                </a:solidFill>
                <a:latin typeface="Times New Roman" panose="02020603050405020304" pitchFamily="18" charset="0"/>
                <a:cs typeface="Times New Roman" panose="02020603050405020304" pitchFamily="18" charset="0"/>
              </a:rPr>
              <a:t>Steps should be made in proportion to the  negative of the function gradient  (move away from  </a:t>
            </a:r>
          </a:p>
          <a:p>
            <a:pPr marL="0" indent="0">
              <a:buNone/>
            </a:pPr>
            <a:r>
              <a:rPr lang="en-GB" sz="2000" dirty="0">
                <a:solidFill>
                  <a:srgbClr val="273239"/>
                </a:solidFill>
                <a:latin typeface="Times New Roman" panose="02020603050405020304" pitchFamily="18" charset="0"/>
                <a:cs typeface="Times New Roman" panose="02020603050405020304" pitchFamily="18" charset="0"/>
              </a:rPr>
              <a:t>    the gradient) at the current point to find local minima.</a:t>
            </a:r>
          </a:p>
          <a:p>
            <a:r>
              <a:rPr lang="en-GB" sz="2000" dirty="0">
                <a:solidFill>
                  <a:srgbClr val="273239"/>
                </a:solidFill>
                <a:latin typeface="Times New Roman" panose="02020603050405020304" pitchFamily="18" charset="0"/>
                <a:cs typeface="Times New Roman" panose="02020603050405020304" pitchFamily="18" charset="0"/>
              </a:rPr>
              <a:t>G</a:t>
            </a:r>
            <a:r>
              <a:rPr lang="en-GB" sz="2000" b="0" i="0" dirty="0">
                <a:solidFill>
                  <a:srgbClr val="273239"/>
                </a:solidFill>
                <a:effectLst/>
                <a:latin typeface="Times New Roman" panose="02020603050405020304" pitchFamily="18" charset="0"/>
                <a:cs typeface="Times New Roman" panose="02020603050405020304" pitchFamily="18" charset="0"/>
              </a:rPr>
              <a:t>radient Ascent is the  procedure for approaching  </a:t>
            </a:r>
          </a:p>
          <a:p>
            <a:pPr marL="0" indent="0">
              <a:buNone/>
            </a:pPr>
            <a:r>
              <a:rPr lang="en-GB" sz="2000" dirty="0">
                <a:solidFill>
                  <a:srgbClr val="273239"/>
                </a:solidFill>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a local maximum of a function  by taking steps proportional </a:t>
            </a:r>
          </a:p>
          <a:p>
            <a:pPr marL="0" indent="0">
              <a:buNone/>
            </a:pPr>
            <a:r>
              <a:rPr lang="en-GB" sz="2000" b="0" i="0" dirty="0">
                <a:solidFill>
                  <a:srgbClr val="273239"/>
                </a:solidFill>
                <a:effectLst/>
                <a:latin typeface="Times New Roman" panose="02020603050405020304" pitchFamily="18" charset="0"/>
                <a:cs typeface="Times New Roman" panose="02020603050405020304" pitchFamily="18" charset="0"/>
              </a:rPr>
              <a:t>   to the positive of the gradient (moving towards </a:t>
            </a:r>
          </a:p>
          <a:p>
            <a:pPr marL="0" indent="0">
              <a:buNone/>
            </a:pPr>
            <a:r>
              <a:rPr lang="en-GB" sz="2000" dirty="0">
                <a:solidFill>
                  <a:srgbClr val="273239"/>
                </a:solidFill>
                <a:latin typeface="Times New Roman" panose="02020603050405020304" pitchFamily="18" charset="0"/>
                <a:cs typeface="Times New Roman" panose="02020603050405020304" pitchFamily="18" charset="0"/>
              </a:rPr>
              <a:t>    </a:t>
            </a:r>
            <a:r>
              <a:rPr lang="en-GB" sz="2000" b="0" i="0" dirty="0">
                <a:solidFill>
                  <a:srgbClr val="273239"/>
                </a:solidFill>
                <a:effectLst/>
                <a:latin typeface="Times New Roman" panose="02020603050405020304" pitchFamily="18" charset="0"/>
                <a:cs typeface="Times New Roman" panose="02020603050405020304" pitchFamily="18" charset="0"/>
              </a:rPr>
              <a:t>the gradient).</a:t>
            </a:r>
            <a:endParaRPr lang="en-IN" sz="2000" dirty="0">
              <a:latin typeface="Times New Roman" panose="02020603050405020304" pitchFamily="18" charset="0"/>
              <a:cs typeface="Times New Roman" panose="02020603050405020304" pitchFamily="18" charset="0"/>
            </a:endParaRPr>
          </a:p>
        </p:txBody>
      </p:sp>
      <p:sp>
        <p:nvSpPr>
          <p:cNvPr id="3" name="Date Placeholder 2">
            <a:extLst>
              <a:ext uri="{FF2B5EF4-FFF2-40B4-BE49-F238E27FC236}">
                <a16:creationId xmlns:a16="http://schemas.microsoft.com/office/drawing/2014/main" id="{119B297C-EF1C-686E-F035-D1563B67643D}"/>
              </a:ext>
            </a:extLst>
          </p:cNvPr>
          <p:cNvSpPr>
            <a:spLocks noGrp="1"/>
          </p:cNvSpPr>
          <p:nvPr>
            <p:ph type="dt" sz="half" idx="10"/>
          </p:nvPr>
        </p:nvSpPr>
        <p:spPr/>
        <p:txBody>
          <a:bodyPr/>
          <a:lstStyle/>
          <a:p>
            <a:pPr>
              <a:defRPr/>
            </a:pPr>
            <a:fld id="{404ED678-E6F3-48F8-8891-1E74790AEB35}" type="datetime1">
              <a:rPr lang="en-US" smtClean="0"/>
              <a:pPr>
                <a:defRPr/>
              </a:pPr>
              <a:t>2/2/2023</a:t>
            </a:fld>
            <a:endParaRPr lang="en-US"/>
          </a:p>
        </p:txBody>
      </p:sp>
      <p:sp>
        <p:nvSpPr>
          <p:cNvPr id="4" name="Footer Placeholder 3">
            <a:extLst>
              <a:ext uri="{FF2B5EF4-FFF2-40B4-BE49-F238E27FC236}">
                <a16:creationId xmlns:a16="http://schemas.microsoft.com/office/drawing/2014/main" id="{B1B6381E-4D1E-83C1-266A-DE84322B8AB3}"/>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452C2CF0-112F-DEF7-BE8A-42CDC5FDDCD1}"/>
              </a:ext>
            </a:extLst>
          </p:cNvPr>
          <p:cNvSpPr>
            <a:spLocks noGrp="1"/>
          </p:cNvSpPr>
          <p:nvPr>
            <p:ph type="sldNum" sz="quarter" idx="12"/>
          </p:nvPr>
        </p:nvSpPr>
        <p:spPr/>
        <p:txBody>
          <a:bodyPr/>
          <a:lstStyle/>
          <a:p>
            <a:fld id="{F72F6FB3-BF21-4BAF-A9BB-16725962D6C0}" type="slidenum">
              <a:rPr lang="en-IN" altLang="en-US" smtClean="0"/>
              <a:pPr/>
              <a:t>12</a:t>
            </a:fld>
            <a:endParaRPr lang="en-IN" altLang="en-US"/>
          </a:p>
        </p:txBody>
      </p:sp>
      <p:sp>
        <p:nvSpPr>
          <p:cNvPr id="6" name="Title 5">
            <a:extLst>
              <a:ext uri="{FF2B5EF4-FFF2-40B4-BE49-F238E27FC236}">
                <a16:creationId xmlns:a16="http://schemas.microsoft.com/office/drawing/2014/main" id="{4F160AE6-1E2F-73B9-FDFA-05D5B527822E}"/>
              </a:ext>
            </a:extLst>
          </p:cNvPr>
          <p:cNvSpPr>
            <a:spLocks noGrp="1"/>
          </p:cNvSpPr>
          <p:nvPr>
            <p:ph type="title"/>
          </p:nvPr>
        </p:nvSpPr>
        <p:spPr>
          <a:xfrm>
            <a:off x="507569" y="120031"/>
            <a:ext cx="10515600" cy="957397"/>
          </a:xfrm>
        </p:spPr>
        <p:txBody>
          <a:bodyPr/>
          <a:lstStyle/>
          <a:p>
            <a:r>
              <a:rPr lang="en-GB" dirty="0">
                <a:solidFill>
                  <a:srgbClr val="FF0000"/>
                </a:solidFill>
              </a:rPr>
              <a:t>What is gradient decent</a:t>
            </a:r>
            <a:endParaRPr lang="en-IN" dirty="0">
              <a:solidFill>
                <a:srgbClr val="FF0000"/>
              </a:solidFill>
            </a:endParaRPr>
          </a:p>
        </p:txBody>
      </p:sp>
      <p:pic>
        <p:nvPicPr>
          <p:cNvPr id="8" name="Picture 7">
            <a:extLst>
              <a:ext uri="{FF2B5EF4-FFF2-40B4-BE49-F238E27FC236}">
                <a16:creationId xmlns:a16="http://schemas.microsoft.com/office/drawing/2014/main" id="{8DBC76B6-C257-A68D-65F0-5EB46193CE8B}"/>
              </a:ext>
            </a:extLst>
          </p:cNvPr>
          <p:cNvPicPr>
            <a:picLocks noChangeAspect="1"/>
          </p:cNvPicPr>
          <p:nvPr/>
        </p:nvPicPr>
        <p:blipFill>
          <a:blip r:embed="rId2"/>
          <a:stretch>
            <a:fillRect/>
          </a:stretch>
        </p:blipFill>
        <p:spPr>
          <a:xfrm>
            <a:off x="7340294" y="3488131"/>
            <a:ext cx="4763882" cy="2868219"/>
          </a:xfrm>
          <a:prstGeom prst="rect">
            <a:avLst/>
          </a:prstGeom>
        </p:spPr>
      </p:pic>
    </p:spTree>
    <p:extLst>
      <p:ext uri="{BB962C8B-B14F-4D97-AF65-F5344CB8AC3E}">
        <p14:creationId xmlns:p14="http://schemas.microsoft.com/office/powerpoint/2010/main" val="2707760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CD3B6F-99CF-7284-DB4C-438EBF663947}"/>
              </a:ext>
            </a:extLst>
          </p:cNvPr>
          <p:cNvSpPr>
            <a:spLocks noGrp="1"/>
          </p:cNvSpPr>
          <p:nvPr>
            <p:ph idx="1"/>
          </p:nvPr>
        </p:nvSpPr>
        <p:spPr/>
        <p:txBody>
          <a:bodyPr/>
          <a:lstStyle/>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repeat until convergence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w = w - (</a:t>
            </a:r>
            <a:r>
              <a:rPr lang="en-IN"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learning_rate</a:t>
            </a: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 (</a:t>
            </a:r>
            <a:r>
              <a:rPr lang="en-IN"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dJ</a:t>
            </a: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dw</a:t>
            </a: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b = b - (</a:t>
            </a:r>
            <a:r>
              <a:rPr lang="en-IN"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learning_rate</a:t>
            </a: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 * (</a:t>
            </a:r>
            <a:r>
              <a:rPr lang="en-IN"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dJ</a:t>
            </a: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r>
              <a:rPr lang="en-IN" sz="1800" spc="10" dirty="0" err="1">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db</a:t>
            </a: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fontAlgn="base">
              <a:lnSpc>
                <a:spcPct val="107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800" spc="10" dirty="0">
                <a:solidFill>
                  <a:srgbClr val="273239"/>
                </a:solidFill>
                <a:effectLst/>
                <a:latin typeface="Consolas" panose="020B0609020204030204" pitchFamily="49" charset="0"/>
                <a:ea typeface="Times New Roman" panose="02020603050405020304" pitchFamily="18" charset="0"/>
                <a:cs typeface="Courier New" panose="02070309020205020404" pitchFamily="49" charset="0"/>
              </a:rPr>
              <a: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3" name="Date Placeholder 2">
            <a:extLst>
              <a:ext uri="{FF2B5EF4-FFF2-40B4-BE49-F238E27FC236}">
                <a16:creationId xmlns:a16="http://schemas.microsoft.com/office/drawing/2014/main" id="{B3BC5437-2A7B-3739-EFDC-C85B419A92B6}"/>
              </a:ext>
            </a:extLst>
          </p:cNvPr>
          <p:cNvSpPr>
            <a:spLocks noGrp="1"/>
          </p:cNvSpPr>
          <p:nvPr>
            <p:ph type="dt" sz="half" idx="10"/>
          </p:nvPr>
        </p:nvSpPr>
        <p:spPr/>
        <p:txBody>
          <a:bodyPr/>
          <a:lstStyle/>
          <a:p>
            <a:pPr>
              <a:defRPr/>
            </a:pPr>
            <a:fld id="{404ED678-E6F3-48F8-8891-1E74790AEB35}" type="datetime1">
              <a:rPr lang="en-US" smtClean="0"/>
              <a:pPr>
                <a:defRPr/>
              </a:pPr>
              <a:t>2/2/2023</a:t>
            </a:fld>
            <a:endParaRPr lang="en-US"/>
          </a:p>
        </p:txBody>
      </p:sp>
      <p:sp>
        <p:nvSpPr>
          <p:cNvPr id="4" name="Footer Placeholder 3">
            <a:extLst>
              <a:ext uri="{FF2B5EF4-FFF2-40B4-BE49-F238E27FC236}">
                <a16:creationId xmlns:a16="http://schemas.microsoft.com/office/drawing/2014/main" id="{2770CC19-6AB7-B5E2-B722-7B0123DAEF42}"/>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9D48849A-AB34-5F19-A6A8-12476E589217}"/>
              </a:ext>
            </a:extLst>
          </p:cNvPr>
          <p:cNvSpPr>
            <a:spLocks noGrp="1"/>
          </p:cNvSpPr>
          <p:nvPr>
            <p:ph type="sldNum" sz="quarter" idx="12"/>
          </p:nvPr>
        </p:nvSpPr>
        <p:spPr/>
        <p:txBody>
          <a:bodyPr/>
          <a:lstStyle/>
          <a:p>
            <a:fld id="{F72F6FB3-BF21-4BAF-A9BB-16725962D6C0}" type="slidenum">
              <a:rPr lang="en-IN" altLang="en-US" smtClean="0"/>
              <a:pPr/>
              <a:t>13</a:t>
            </a:fld>
            <a:endParaRPr lang="en-IN" altLang="en-US"/>
          </a:p>
        </p:txBody>
      </p:sp>
      <p:sp>
        <p:nvSpPr>
          <p:cNvPr id="6" name="Title 5">
            <a:extLst>
              <a:ext uri="{FF2B5EF4-FFF2-40B4-BE49-F238E27FC236}">
                <a16:creationId xmlns:a16="http://schemas.microsoft.com/office/drawing/2014/main" id="{3F1AFB78-3346-C93C-ECDD-CC5E18FC17F6}"/>
              </a:ext>
            </a:extLst>
          </p:cNvPr>
          <p:cNvSpPr>
            <a:spLocks noGrp="1"/>
          </p:cNvSpPr>
          <p:nvPr>
            <p:ph type="title"/>
          </p:nvPr>
        </p:nvSpPr>
        <p:spPr/>
        <p:txBody>
          <a:bodyPr/>
          <a:lstStyle/>
          <a:p>
            <a:r>
              <a:rPr lang="en-GB" dirty="0">
                <a:solidFill>
                  <a:srgbClr val="FF0000"/>
                </a:solidFill>
              </a:rPr>
              <a:t>Gradient decent algorithm</a:t>
            </a:r>
            <a:endParaRPr lang="en-IN" dirty="0">
              <a:solidFill>
                <a:srgbClr val="FF0000"/>
              </a:solidFill>
            </a:endParaRPr>
          </a:p>
        </p:txBody>
      </p:sp>
    </p:spTree>
    <p:extLst>
      <p:ext uri="{BB962C8B-B14F-4D97-AF65-F5344CB8AC3E}">
        <p14:creationId xmlns:p14="http://schemas.microsoft.com/office/powerpoint/2010/main" val="2890826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382CC0-446C-5B4C-2A83-BEFAA2B1A0BC}"/>
              </a:ext>
            </a:extLst>
          </p:cNvPr>
          <p:cNvSpPr>
            <a:spLocks noGrp="1"/>
          </p:cNvSpPr>
          <p:nvPr>
            <p:ph idx="1"/>
          </p:nvPr>
        </p:nvSpPr>
        <p:spPr>
          <a:xfrm>
            <a:off x="838200" y="1825624"/>
            <a:ext cx="10515600" cy="4967799"/>
          </a:xfrm>
        </p:spPr>
        <p:txBody>
          <a:bodyPr/>
          <a:lstStyle/>
          <a:p>
            <a:pPr marL="0" indent="0">
              <a:buNone/>
            </a:pPr>
            <a:r>
              <a:rPr lang="en-GB" b="0" i="0" dirty="0">
                <a:solidFill>
                  <a:srgbClr val="273239"/>
                </a:solidFill>
                <a:effectLst/>
                <a:latin typeface="urw-din"/>
              </a:rPr>
              <a:t>To implement a gradient descent algorithm </a:t>
            </a:r>
            <a:r>
              <a:rPr lang="en-GB" dirty="0">
                <a:solidFill>
                  <a:srgbClr val="273239"/>
                </a:solidFill>
                <a:latin typeface="urw-din"/>
              </a:rPr>
              <a:t>we require </a:t>
            </a:r>
            <a:endParaRPr lang="en-GB" b="0" i="0" dirty="0">
              <a:solidFill>
                <a:srgbClr val="273239"/>
              </a:solidFill>
              <a:effectLst/>
              <a:latin typeface="urw-din"/>
            </a:endParaRPr>
          </a:p>
          <a:p>
            <a:r>
              <a:rPr lang="en-GB" b="0" i="0" dirty="0">
                <a:solidFill>
                  <a:srgbClr val="273239"/>
                </a:solidFill>
                <a:effectLst/>
                <a:latin typeface="urw-din"/>
              </a:rPr>
              <a:t>a cost function that needs </a:t>
            </a:r>
            <a:r>
              <a:rPr lang="en-GB" dirty="0">
                <a:solidFill>
                  <a:srgbClr val="273239"/>
                </a:solidFill>
                <a:latin typeface="urw-din"/>
              </a:rPr>
              <a:t>to be </a:t>
            </a:r>
            <a:r>
              <a:rPr lang="en-GB" b="0" i="0" dirty="0">
                <a:solidFill>
                  <a:srgbClr val="273239"/>
                </a:solidFill>
                <a:effectLst/>
                <a:latin typeface="urw-din"/>
              </a:rPr>
              <a:t>minimized, </a:t>
            </a:r>
          </a:p>
          <a:p>
            <a:r>
              <a:rPr lang="en-GB" b="0" i="0" dirty="0">
                <a:solidFill>
                  <a:srgbClr val="273239"/>
                </a:solidFill>
                <a:effectLst/>
                <a:latin typeface="urw-din"/>
              </a:rPr>
              <a:t>the number of iterations, </a:t>
            </a:r>
          </a:p>
          <a:p>
            <a:r>
              <a:rPr lang="en-GB" b="0" i="0" dirty="0">
                <a:solidFill>
                  <a:srgbClr val="273239"/>
                </a:solidFill>
                <a:effectLst/>
                <a:latin typeface="urw-din"/>
              </a:rPr>
              <a:t>a learning rate to determine </a:t>
            </a:r>
          </a:p>
          <a:p>
            <a:r>
              <a:rPr lang="en-GB" b="0" i="0" dirty="0">
                <a:solidFill>
                  <a:srgbClr val="273239"/>
                </a:solidFill>
                <a:effectLst/>
                <a:latin typeface="urw-din"/>
              </a:rPr>
              <a:t>the step size at each iteration while moving towards the minimum</a:t>
            </a:r>
          </a:p>
          <a:p>
            <a:r>
              <a:rPr lang="en-GB" b="0" i="0" dirty="0">
                <a:solidFill>
                  <a:srgbClr val="273239"/>
                </a:solidFill>
                <a:effectLst/>
                <a:latin typeface="urw-din"/>
              </a:rPr>
              <a:t> partial derivates for weight &amp; bias to update the parameters at each iteration and a prediction function. </a:t>
            </a:r>
            <a:endParaRPr lang="en-GB" dirty="0">
              <a:highlight>
                <a:srgbClr val="FFFF00"/>
              </a:highlight>
            </a:endParaRPr>
          </a:p>
          <a:p>
            <a:endParaRPr lang="en-IN" dirty="0"/>
          </a:p>
        </p:txBody>
      </p:sp>
      <p:sp>
        <p:nvSpPr>
          <p:cNvPr id="3" name="Date Placeholder 2">
            <a:extLst>
              <a:ext uri="{FF2B5EF4-FFF2-40B4-BE49-F238E27FC236}">
                <a16:creationId xmlns:a16="http://schemas.microsoft.com/office/drawing/2014/main" id="{EB9EA418-DD27-DAB7-7AD2-6F679C766550}"/>
              </a:ext>
            </a:extLst>
          </p:cNvPr>
          <p:cNvSpPr>
            <a:spLocks noGrp="1"/>
          </p:cNvSpPr>
          <p:nvPr>
            <p:ph type="dt" sz="half" idx="10"/>
          </p:nvPr>
        </p:nvSpPr>
        <p:spPr/>
        <p:txBody>
          <a:bodyPr/>
          <a:lstStyle/>
          <a:p>
            <a:pPr>
              <a:defRPr/>
            </a:pPr>
            <a:fld id="{404ED678-E6F3-48F8-8891-1E74790AEB35}" type="datetime1">
              <a:rPr lang="en-US" smtClean="0"/>
              <a:pPr>
                <a:defRPr/>
              </a:pPr>
              <a:t>2/2/2023</a:t>
            </a:fld>
            <a:endParaRPr lang="en-US"/>
          </a:p>
        </p:txBody>
      </p:sp>
      <p:sp>
        <p:nvSpPr>
          <p:cNvPr id="4" name="Footer Placeholder 3">
            <a:extLst>
              <a:ext uri="{FF2B5EF4-FFF2-40B4-BE49-F238E27FC236}">
                <a16:creationId xmlns:a16="http://schemas.microsoft.com/office/drawing/2014/main" id="{DAA1E625-9688-2496-E08B-17CC4E71EE7F}"/>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2D0026F8-1869-BC2B-7E61-49778FE9B850}"/>
              </a:ext>
            </a:extLst>
          </p:cNvPr>
          <p:cNvSpPr>
            <a:spLocks noGrp="1"/>
          </p:cNvSpPr>
          <p:nvPr>
            <p:ph type="sldNum" sz="quarter" idx="12"/>
          </p:nvPr>
        </p:nvSpPr>
        <p:spPr/>
        <p:txBody>
          <a:bodyPr/>
          <a:lstStyle/>
          <a:p>
            <a:fld id="{F72F6FB3-BF21-4BAF-A9BB-16725962D6C0}" type="slidenum">
              <a:rPr lang="en-IN" altLang="en-US" smtClean="0"/>
              <a:pPr/>
              <a:t>14</a:t>
            </a:fld>
            <a:endParaRPr lang="en-IN" altLang="en-US"/>
          </a:p>
        </p:txBody>
      </p:sp>
      <p:sp>
        <p:nvSpPr>
          <p:cNvPr id="6" name="Title 5">
            <a:extLst>
              <a:ext uri="{FF2B5EF4-FFF2-40B4-BE49-F238E27FC236}">
                <a16:creationId xmlns:a16="http://schemas.microsoft.com/office/drawing/2014/main" id="{24BF4936-D51E-E2E2-7887-E8FC44917573}"/>
              </a:ext>
            </a:extLst>
          </p:cNvPr>
          <p:cNvSpPr>
            <a:spLocks noGrp="1"/>
          </p:cNvSpPr>
          <p:nvPr>
            <p:ph type="title"/>
          </p:nvPr>
        </p:nvSpPr>
        <p:spPr/>
        <p:txBody>
          <a:bodyPr/>
          <a:lstStyle/>
          <a:p>
            <a:r>
              <a:rPr lang="en-GB" dirty="0">
                <a:solidFill>
                  <a:srgbClr val="FF0000"/>
                </a:solidFill>
              </a:rPr>
              <a:t>Parameters </a:t>
            </a:r>
            <a:r>
              <a:rPr lang="en-GB" dirty="0"/>
              <a:t>- </a:t>
            </a:r>
            <a:endParaRPr lang="en-IN" dirty="0"/>
          </a:p>
        </p:txBody>
      </p:sp>
    </p:spTree>
    <p:extLst>
      <p:ext uri="{BB962C8B-B14F-4D97-AF65-F5344CB8AC3E}">
        <p14:creationId xmlns:p14="http://schemas.microsoft.com/office/powerpoint/2010/main" val="2326894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6C617F6-8957-3B4C-9EE2-4E890FFE7217}"/>
              </a:ext>
            </a:extLst>
          </p:cNvPr>
          <p:cNvSpPr>
            <a:spLocks noGrp="1" noChangeArrowheads="1"/>
          </p:cNvSpPr>
          <p:nvPr>
            <p:ph type="title"/>
          </p:nvPr>
        </p:nvSpPr>
        <p:spPr>
          <a:xfrm>
            <a:off x="1" y="38099"/>
            <a:ext cx="11938000" cy="1325563"/>
          </a:xfrm>
        </p:spPr>
        <p:txBody>
          <a:bodyPr/>
          <a:lstStyle/>
          <a:p>
            <a:r>
              <a:rPr lang="sv-SE" altLang="en-US" sz="3200" b="1" dirty="0">
                <a:solidFill>
                  <a:srgbClr val="C00000"/>
                </a:solidFill>
              </a:rPr>
              <a:t>Comparison Perceptron and Gradient Descent Rule</a:t>
            </a:r>
            <a:endParaRPr lang="en-US" altLang="en-US" sz="3200" b="1" dirty="0">
              <a:solidFill>
                <a:srgbClr val="C00000"/>
              </a:solidFill>
            </a:endParaRPr>
          </a:p>
        </p:txBody>
      </p:sp>
      <p:sp>
        <p:nvSpPr>
          <p:cNvPr id="4" name="Slide Number Placeholder 5">
            <a:extLst>
              <a:ext uri="{FF2B5EF4-FFF2-40B4-BE49-F238E27FC236}">
                <a16:creationId xmlns:a16="http://schemas.microsoft.com/office/drawing/2014/main" id="{52108217-1EA3-364A-B3FA-3F190DC87536}"/>
              </a:ext>
            </a:extLst>
          </p:cNvPr>
          <p:cNvSpPr>
            <a:spLocks noGrp="1"/>
          </p:cNvSpPr>
          <p:nvPr>
            <p:ph type="sldNum" sz="quarter" idx="12"/>
          </p:nvPr>
        </p:nvSpPr>
        <p:spPr/>
        <p:txBody>
          <a:bodyPr/>
          <a:lstStyle/>
          <a:p>
            <a:fld id="{9232EA1A-85F7-7C47-B102-A223F3140357}" type="slidenum">
              <a:rPr lang="en-US" altLang="en-US"/>
              <a:pPr/>
              <a:t>15</a:t>
            </a:fld>
            <a:endParaRPr lang="en-US" altLang="en-US"/>
          </a:p>
        </p:txBody>
      </p:sp>
      <p:sp>
        <p:nvSpPr>
          <p:cNvPr id="19459" name="Rectangle 3">
            <a:extLst>
              <a:ext uri="{FF2B5EF4-FFF2-40B4-BE49-F238E27FC236}">
                <a16:creationId xmlns:a16="http://schemas.microsoft.com/office/drawing/2014/main" id="{B9B576BD-88DB-1F43-9DF0-C0EC4F6179AA}"/>
              </a:ext>
            </a:extLst>
          </p:cNvPr>
          <p:cNvSpPr>
            <a:spLocks noGrp="1" noChangeArrowheads="1"/>
          </p:cNvSpPr>
          <p:nvPr>
            <p:ph type="body" idx="4294967295"/>
          </p:nvPr>
        </p:nvSpPr>
        <p:spPr>
          <a:xfrm>
            <a:off x="263235" y="1281546"/>
            <a:ext cx="11236037" cy="4759036"/>
          </a:xfrm>
        </p:spPr>
        <p:txBody>
          <a:bodyPr>
            <a:normAutofit/>
          </a:bodyPr>
          <a:lstStyle/>
          <a:p>
            <a:pPr>
              <a:lnSpc>
                <a:spcPct val="90000"/>
              </a:lnSpc>
              <a:buFont typeface="Wingdings" pitchFamily="2" charset="2"/>
              <a:buNone/>
            </a:pPr>
            <a:r>
              <a:rPr lang="sv-SE" altLang="en-US" sz="2400" dirty="0"/>
              <a:t>Perceptron learning rule guaranteed to succeed if</a:t>
            </a:r>
          </a:p>
          <a:p>
            <a:pPr>
              <a:lnSpc>
                <a:spcPct val="90000"/>
              </a:lnSpc>
            </a:pPr>
            <a:r>
              <a:rPr lang="sv-SE" altLang="en-US" sz="2400" dirty="0"/>
              <a:t>Training examples are linearly separable</a:t>
            </a:r>
          </a:p>
          <a:p>
            <a:pPr>
              <a:lnSpc>
                <a:spcPct val="90000"/>
              </a:lnSpc>
            </a:pPr>
            <a:r>
              <a:rPr lang="sv-SE" altLang="en-US" sz="2400" dirty="0"/>
              <a:t>Sufficiently small learning rate </a:t>
            </a:r>
            <a:r>
              <a:rPr lang="sv-SE" altLang="en-US" sz="2400" dirty="0">
                <a:sym typeface="Symbol" pitchFamily="2" charset="2"/>
              </a:rPr>
              <a:t></a:t>
            </a:r>
          </a:p>
          <a:p>
            <a:pPr>
              <a:lnSpc>
                <a:spcPct val="90000"/>
              </a:lnSpc>
              <a:buFont typeface="Wingdings" pitchFamily="2" charset="2"/>
              <a:buNone/>
            </a:pPr>
            <a:endParaRPr lang="sv-SE" altLang="en-US" sz="2400" dirty="0"/>
          </a:p>
          <a:p>
            <a:pPr>
              <a:lnSpc>
                <a:spcPct val="90000"/>
              </a:lnSpc>
              <a:buFont typeface="Wingdings" pitchFamily="2" charset="2"/>
              <a:buNone/>
            </a:pPr>
            <a:r>
              <a:rPr lang="sv-SE" altLang="en-US" sz="2400" dirty="0"/>
              <a:t>Linear unit training rules uses gradient descent</a:t>
            </a:r>
          </a:p>
          <a:p>
            <a:pPr>
              <a:lnSpc>
                <a:spcPct val="90000"/>
              </a:lnSpc>
            </a:pPr>
            <a:r>
              <a:rPr lang="sv-SE" altLang="en-US" sz="2400" dirty="0"/>
              <a:t>Guaranteed to converge to hypothesis with minimum squared error</a:t>
            </a:r>
          </a:p>
          <a:p>
            <a:pPr>
              <a:lnSpc>
                <a:spcPct val="90000"/>
              </a:lnSpc>
            </a:pPr>
            <a:r>
              <a:rPr lang="sv-SE" altLang="en-US" sz="2400" dirty="0"/>
              <a:t>Given sufficiently small learning rate </a:t>
            </a:r>
            <a:r>
              <a:rPr lang="sv-SE" altLang="en-US" sz="2400" dirty="0">
                <a:sym typeface="Symbol" pitchFamily="2" charset="2"/>
              </a:rPr>
              <a:t></a:t>
            </a:r>
          </a:p>
          <a:p>
            <a:pPr>
              <a:lnSpc>
                <a:spcPct val="90000"/>
              </a:lnSpc>
            </a:pPr>
            <a:r>
              <a:rPr lang="sv-SE" altLang="en-US" sz="2400" dirty="0">
                <a:sym typeface="Symbol" pitchFamily="2" charset="2"/>
              </a:rPr>
              <a:t>Even when training data contains noise</a:t>
            </a:r>
          </a:p>
          <a:p>
            <a:pPr>
              <a:lnSpc>
                <a:spcPct val="90000"/>
              </a:lnSpc>
            </a:pPr>
            <a:r>
              <a:rPr lang="sv-SE" altLang="en-US" sz="2400" dirty="0"/>
              <a:t>Even when training data not separable by H</a:t>
            </a:r>
          </a:p>
          <a:p>
            <a:pPr lvl="1">
              <a:lnSpc>
                <a:spcPct val="90000"/>
              </a:lnSpc>
            </a:pPr>
            <a:endParaRPr lang="en-US" altLang="en-US" sz="2000" dirty="0"/>
          </a:p>
        </p:txBody>
      </p:sp>
      <p:sp>
        <p:nvSpPr>
          <p:cNvPr id="5" name="Date Placeholder 4"/>
          <p:cNvSpPr>
            <a:spLocks noGrp="1"/>
          </p:cNvSpPr>
          <p:nvPr>
            <p:ph type="dt" sz="half" idx="10"/>
          </p:nvPr>
        </p:nvSpPr>
        <p:spPr/>
        <p:txBody>
          <a:bodyPr/>
          <a:lstStyle/>
          <a:p>
            <a:pPr>
              <a:defRPr/>
            </a:pPr>
            <a:fld id="{7941CA3F-62FC-4E48-BA7B-8E6453341342}" type="datetime1">
              <a:rPr lang="en-US" smtClean="0"/>
              <a:t>2/2/2023</a:t>
            </a:fld>
            <a:endParaRPr lang="en-US"/>
          </a:p>
        </p:txBody>
      </p:sp>
      <p:sp>
        <p:nvSpPr>
          <p:cNvPr id="6" name="Footer Placeholder 5"/>
          <p:cNvSpPr>
            <a:spLocks noGrp="1"/>
          </p:cNvSpPr>
          <p:nvPr>
            <p:ph type="ftr" sz="quarter" idx="11"/>
          </p:nvPr>
        </p:nvSpPr>
        <p:spPr/>
        <p:txBody>
          <a:bodyPr/>
          <a:lstStyle/>
          <a:p>
            <a:pPr>
              <a:defRPr/>
            </a:pPr>
            <a:r>
              <a:rPr lang="en-US"/>
              <a:t>Deep learning</a:t>
            </a:r>
          </a:p>
        </p:txBody>
      </p:sp>
    </p:spTree>
    <p:extLst>
      <p:ext uri="{BB962C8B-B14F-4D97-AF65-F5344CB8AC3E}">
        <p14:creationId xmlns:p14="http://schemas.microsoft.com/office/powerpoint/2010/main" val="6200550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9FCCCA1-FED8-5C62-C3D0-68F55F5E9744}"/>
              </a:ext>
            </a:extLst>
          </p:cNvPr>
          <p:cNvSpPr>
            <a:spLocks noGrp="1"/>
          </p:cNvSpPr>
          <p:nvPr>
            <p:ph type="title"/>
          </p:nvPr>
        </p:nvSpPr>
        <p:spPr/>
        <p:txBody>
          <a:bodyPr/>
          <a:lstStyle/>
          <a:p>
            <a:r>
              <a:rPr lang="en-GB" dirty="0">
                <a:solidFill>
                  <a:srgbClr val="FF0000"/>
                </a:solidFill>
              </a:rPr>
              <a:t>Example</a:t>
            </a:r>
            <a:r>
              <a:rPr lang="en-GB" dirty="0"/>
              <a:t>   </a:t>
            </a:r>
            <a:endParaRPr lang="en-IN" dirty="0"/>
          </a:p>
        </p:txBody>
      </p:sp>
      <p:sp>
        <p:nvSpPr>
          <p:cNvPr id="8" name="Text Placeholder 7">
            <a:extLst>
              <a:ext uri="{FF2B5EF4-FFF2-40B4-BE49-F238E27FC236}">
                <a16:creationId xmlns:a16="http://schemas.microsoft.com/office/drawing/2014/main" id="{F496164B-46F7-53EE-61B9-B5D9658AF90D}"/>
              </a:ext>
            </a:extLst>
          </p:cNvPr>
          <p:cNvSpPr>
            <a:spLocks noGrp="1"/>
          </p:cNvSpPr>
          <p:nvPr>
            <p:ph type="body" idx="1"/>
          </p:nvPr>
        </p:nvSpPr>
        <p:spPr/>
        <p:txBody>
          <a:bodyPr/>
          <a:lstStyle/>
          <a:p>
            <a:r>
              <a:rPr lang="en-GB" dirty="0"/>
              <a:t>Gradient function is </a:t>
            </a:r>
            <a:r>
              <a:rPr lang="en-GB" dirty="0">
                <a:sym typeface="Symbol" panose="05050102010706020507" pitchFamily="18" charset="2"/>
              </a:rPr>
              <a:t></a:t>
            </a:r>
            <a:r>
              <a:rPr lang="en-GB" baseline="30000" dirty="0"/>
              <a:t>2</a:t>
            </a:r>
            <a:endParaRPr lang="en-IN" dirty="0"/>
          </a:p>
        </p:txBody>
      </p:sp>
      <p:sp>
        <p:nvSpPr>
          <p:cNvPr id="9" name="Text Placeholder 8">
            <a:extLst>
              <a:ext uri="{FF2B5EF4-FFF2-40B4-BE49-F238E27FC236}">
                <a16:creationId xmlns:a16="http://schemas.microsoft.com/office/drawing/2014/main" id="{8A841E72-FDCE-4CBF-EBE4-CED04B401234}"/>
              </a:ext>
            </a:extLst>
          </p:cNvPr>
          <p:cNvSpPr>
            <a:spLocks noGrp="1"/>
          </p:cNvSpPr>
          <p:nvPr>
            <p:ph type="body" sz="quarter" idx="3"/>
          </p:nvPr>
        </p:nvSpPr>
        <p:spPr>
          <a:xfrm>
            <a:off x="5997575" y="1681163"/>
            <a:ext cx="5357813" cy="823912"/>
          </a:xfrm>
        </p:spPr>
        <p:txBody>
          <a:bodyPr/>
          <a:lstStyle/>
          <a:p>
            <a:r>
              <a:rPr lang="en-GB" dirty="0"/>
              <a:t>Find the local minima of this function </a:t>
            </a:r>
            <a:endParaRPr lang="en-IN" dirty="0"/>
          </a:p>
        </p:txBody>
      </p:sp>
      <p:sp>
        <p:nvSpPr>
          <p:cNvPr id="10" name="Content Placeholder 9">
            <a:extLst>
              <a:ext uri="{FF2B5EF4-FFF2-40B4-BE49-F238E27FC236}">
                <a16:creationId xmlns:a16="http://schemas.microsoft.com/office/drawing/2014/main" id="{368040A7-59AB-A11E-A812-71FC07FEE390}"/>
              </a:ext>
            </a:extLst>
          </p:cNvPr>
          <p:cNvSpPr>
            <a:spLocks noGrp="1"/>
          </p:cNvSpPr>
          <p:nvPr>
            <p:ph sz="quarter" idx="4"/>
          </p:nvPr>
        </p:nvSpPr>
        <p:spPr>
          <a:xfrm>
            <a:off x="5739539" y="2505075"/>
            <a:ext cx="5615849" cy="3684588"/>
          </a:xfrm>
        </p:spPr>
        <p:txBody>
          <a:bodyPr/>
          <a:lstStyle/>
          <a:p>
            <a:r>
              <a:rPr lang="en-GB" dirty="0"/>
              <a:t>Initializing   </a:t>
            </a:r>
            <a:r>
              <a:rPr lang="en-GB" dirty="0">
                <a:sym typeface="Symbol" panose="05050102010706020507" pitchFamily="18" charset="2"/>
              </a:rPr>
              <a:t> as 2</a:t>
            </a:r>
          </a:p>
          <a:p>
            <a:r>
              <a:rPr lang="en-GB" dirty="0" err="1">
                <a:sym typeface="Symbol" panose="05050102010706020507" pitchFamily="18" charset="2"/>
              </a:rPr>
              <a:t>Df</a:t>
            </a:r>
            <a:r>
              <a:rPr lang="en-GB" dirty="0">
                <a:sym typeface="Symbol" panose="05050102010706020507" pitchFamily="18" charset="2"/>
              </a:rPr>
              <a:t>/d</a:t>
            </a:r>
            <a:r>
              <a:rPr lang="en-GB" dirty="0"/>
              <a:t> </a:t>
            </a:r>
            <a:r>
              <a:rPr lang="en-GB" dirty="0">
                <a:sym typeface="Symbol" panose="05050102010706020507" pitchFamily="18" charset="2"/>
              </a:rPr>
              <a:t>= 2 ,</a:t>
            </a:r>
            <a:r>
              <a:rPr lang="en-IN" i="1" dirty="0"/>
              <a:t> learning rate = 0.01 </a:t>
            </a:r>
            <a:endParaRPr lang="en-GB" dirty="0">
              <a:sym typeface="Symbol" panose="05050102010706020507" pitchFamily="18" charset="2"/>
            </a:endParaRPr>
          </a:p>
          <a:p>
            <a:r>
              <a:rPr lang="en-IN" dirty="0"/>
              <a:t>perform 4 iterations of gradient descent </a:t>
            </a:r>
          </a:p>
        </p:txBody>
      </p:sp>
      <p:sp>
        <p:nvSpPr>
          <p:cNvPr id="3" name="Date Placeholder 2">
            <a:extLst>
              <a:ext uri="{FF2B5EF4-FFF2-40B4-BE49-F238E27FC236}">
                <a16:creationId xmlns:a16="http://schemas.microsoft.com/office/drawing/2014/main" id="{BE365FB9-1635-F587-1E8A-9A7B0245C281}"/>
              </a:ext>
            </a:extLst>
          </p:cNvPr>
          <p:cNvSpPr>
            <a:spLocks noGrp="1"/>
          </p:cNvSpPr>
          <p:nvPr>
            <p:ph type="dt" sz="half" idx="10"/>
          </p:nvPr>
        </p:nvSpPr>
        <p:spPr/>
        <p:txBody>
          <a:bodyPr/>
          <a:lstStyle/>
          <a:p>
            <a:pPr>
              <a:defRPr/>
            </a:pPr>
            <a:fld id="{404ED678-E6F3-48F8-8891-1E74790AEB35}" type="datetime1">
              <a:rPr lang="en-US" smtClean="0"/>
              <a:pPr>
                <a:defRPr/>
              </a:pPr>
              <a:t>2/2/2023</a:t>
            </a:fld>
            <a:endParaRPr lang="en-US"/>
          </a:p>
        </p:txBody>
      </p:sp>
      <p:sp>
        <p:nvSpPr>
          <p:cNvPr id="4" name="Footer Placeholder 3">
            <a:extLst>
              <a:ext uri="{FF2B5EF4-FFF2-40B4-BE49-F238E27FC236}">
                <a16:creationId xmlns:a16="http://schemas.microsoft.com/office/drawing/2014/main" id="{7A817650-CB08-1872-34A6-F79A2C2D2FC0}"/>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87D97368-C825-380E-9668-02DE7D2A582C}"/>
              </a:ext>
            </a:extLst>
          </p:cNvPr>
          <p:cNvSpPr>
            <a:spLocks noGrp="1"/>
          </p:cNvSpPr>
          <p:nvPr>
            <p:ph type="sldNum" sz="quarter" idx="12"/>
          </p:nvPr>
        </p:nvSpPr>
        <p:spPr/>
        <p:txBody>
          <a:bodyPr/>
          <a:lstStyle/>
          <a:p>
            <a:fld id="{F72F6FB3-BF21-4BAF-A9BB-16725962D6C0}" type="slidenum">
              <a:rPr lang="en-IN" altLang="en-US" smtClean="0"/>
              <a:pPr/>
              <a:t>16</a:t>
            </a:fld>
            <a:endParaRPr lang="en-IN" altLang="en-US"/>
          </a:p>
        </p:txBody>
      </p:sp>
      <p:pic>
        <p:nvPicPr>
          <p:cNvPr id="12" name="Content Placeholder 11">
            <a:extLst>
              <a:ext uri="{FF2B5EF4-FFF2-40B4-BE49-F238E27FC236}">
                <a16:creationId xmlns:a16="http://schemas.microsoft.com/office/drawing/2014/main" id="{8ADCBDE8-29AF-6ED0-F578-4CBA41D96CFA}"/>
              </a:ext>
            </a:extLst>
          </p:cNvPr>
          <p:cNvPicPr>
            <a:picLocks noGrp="1" noChangeAspect="1"/>
          </p:cNvPicPr>
          <p:nvPr>
            <p:ph sz="half" idx="2"/>
          </p:nvPr>
        </p:nvPicPr>
        <p:blipFill>
          <a:blip r:embed="rId3"/>
          <a:stretch>
            <a:fillRect/>
          </a:stretch>
        </p:blipFill>
        <p:spPr>
          <a:xfrm>
            <a:off x="1090048" y="2714596"/>
            <a:ext cx="3889346" cy="2727100"/>
          </a:xfrm>
          <a:prstGeom prst="rect">
            <a:avLst/>
          </a:prstGeom>
        </p:spPr>
      </p:pic>
    </p:spTree>
    <p:extLst>
      <p:ext uri="{BB962C8B-B14F-4D97-AF65-F5344CB8AC3E}">
        <p14:creationId xmlns:p14="http://schemas.microsoft.com/office/powerpoint/2010/main" val="1856848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DCF1C-31E4-8D0E-60FF-714CD6435393}"/>
              </a:ext>
            </a:extLst>
          </p:cNvPr>
          <p:cNvSpPr>
            <a:spLocks noGrp="1"/>
          </p:cNvSpPr>
          <p:nvPr>
            <p:ph idx="1"/>
          </p:nvPr>
        </p:nvSpPr>
        <p:spPr/>
        <p:txBody>
          <a:bodyPr/>
          <a:lstStyle/>
          <a:p>
            <a:pPr lvl="0"/>
            <a:r>
              <a:rPr lang="en-IN" dirty="0"/>
              <a:t>Gradient Descent uses the whole training data to update weight and bias. </a:t>
            </a:r>
          </a:p>
          <a:p>
            <a:pPr lvl="0"/>
            <a:r>
              <a:rPr lang="en-IN" dirty="0"/>
              <a:t>Suppose if we have millions of records then training becomes slow and computationally very expensive.</a:t>
            </a:r>
            <a:endParaRPr lang="en-US" dirty="0"/>
          </a:p>
          <a:p>
            <a:endParaRPr lang="en-IN" dirty="0"/>
          </a:p>
        </p:txBody>
      </p:sp>
      <p:sp>
        <p:nvSpPr>
          <p:cNvPr id="3" name="Date Placeholder 2">
            <a:extLst>
              <a:ext uri="{FF2B5EF4-FFF2-40B4-BE49-F238E27FC236}">
                <a16:creationId xmlns:a16="http://schemas.microsoft.com/office/drawing/2014/main" id="{D9968FE6-D206-0F03-5729-6D144659F3C9}"/>
              </a:ext>
            </a:extLst>
          </p:cNvPr>
          <p:cNvSpPr>
            <a:spLocks noGrp="1"/>
          </p:cNvSpPr>
          <p:nvPr>
            <p:ph type="dt" sz="half" idx="10"/>
          </p:nvPr>
        </p:nvSpPr>
        <p:spPr/>
        <p:txBody>
          <a:bodyPr/>
          <a:lstStyle/>
          <a:p>
            <a:pPr>
              <a:defRPr/>
            </a:pPr>
            <a:fld id="{404ED678-E6F3-48F8-8891-1E74790AEB35}" type="datetime1">
              <a:rPr lang="en-US" smtClean="0"/>
              <a:pPr>
                <a:defRPr/>
              </a:pPr>
              <a:t>2/2/2023</a:t>
            </a:fld>
            <a:endParaRPr lang="en-US"/>
          </a:p>
        </p:txBody>
      </p:sp>
      <p:sp>
        <p:nvSpPr>
          <p:cNvPr id="4" name="Footer Placeholder 3">
            <a:extLst>
              <a:ext uri="{FF2B5EF4-FFF2-40B4-BE49-F238E27FC236}">
                <a16:creationId xmlns:a16="http://schemas.microsoft.com/office/drawing/2014/main" id="{7A74D410-50C1-085B-CA14-7B1943A24CF6}"/>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AF959C38-BF9F-7A6D-2730-E1C5B3B1B671}"/>
              </a:ext>
            </a:extLst>
          </p:cNvPr>
          <p:cNvSpPr>
            <a:spLocks noGrp="1"/>
          </p:cNvSpPr>
          <p:nvPr>
            <p:ph type="sldNum" sz="quarter" idx="12"/>
          </p:nvPr>
        </p:nvSpPr>
        <p:spPr/>
        <p:txBody>
          <a:bodyPr/>
          <a:lstStyle/>
          <a:p>
            <a:fld id="{F72F6FB3-BF21-4BAF-A9BB-16725962D6C0}" type="slidenum">
              <a:rPr lang="en-IN" altLang="en-US" smtClean="0"/>
              <a:pPr/>
              <a:t>17</a:t>
            </a:fld>
            <a:endParaRPr lang="en-IN" altLang="en-US"/>
          </a:p>
        </p:txBody>
      </p:sp>
      <p:sp>
        <p:nvSpPr>
          <p:cNvPr id="6" name="Title 5">
            <a:extLst>
              <a:ext uri="{FF2B5EF4-FFF2-40B4-BE49-F238E27FC236}">
                <a16:creationId xmlns:a16="http://schemas.microsoft.com/office/drawing/2014/main" id="{FC2B19AD-8CE8-754D-69A5-E196899808B4}"/>
              </a:ext>
            </a:extLst>
          </p:cNvPr>
          <p:cNvSpPr>
            <a:spLocks noGrp="1"/>
          </p:cNvSpPr>
          <p:nvPr>
            <p:ph type="title"/>
          </p:nvPr>
        </p:nvSpPr>
        <p:spPr/>
        <p:txBody>
          <a:bodyPr/>
          <a:lstStyle/>
          <a:p>
            <a:r>
              <a:rPr lang="en-GB" dirty="0">
                <a:solidFill>
                  <a:srgbClr val="FF0000"/>
                </a:solidFill>
              </a:rPr>
              <a:t>Drawbacks of gradient decent</a:t>
            </a:r>
            <a:endParaRPr lang="en-IN" dirty="0">
              <a:solidFill>
                <a:srgbClr val="FF0000"/>
              </a:solidFill>
            </a:endParaRPr>
          </a:p>
        </p:txBody>
      </p:sp>
    </p:spTree>
    <p:extLst>
      <p:ext uri="{BB962C8B-B14F-4D97-AF65-F5344CB8AC3E}">
        <p14:creationId xmlns:p14="http://schemas.microsoft.com/office/powerpoint/2010/main" val="2901473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Consider the following training set of m=4 training examples:</a:t>
            </a:r>
          </a:p>
          <a:p>
            <a:r>
              <a:rPr lang="en-US" dirty="0"/>
              <a:t>x	y</a:t>
            </a:r>
          </a:p>
          <a:p>
            <a:r>
              <a:rPr lang="en-US" dirty="0"/>
              <a:t>1	0.5</a:t>
            </a:r>
          </a:p>
          <a:p>
            <a:r>
              <a:rPr lang="en-US" dirty="0"/>
              <a:t>2	1</a:t>
            </a:r>
          </a:p>
          <a:p>
            <a:r>
              <a:rPr lang="en-US" dirty="0"/>
              <a:t>4	2</a:t>
            </a:r>
          </a:p>
          <a:p>
            <a:r>
              <a:rPr lang="en-US" dirty="0"/>
              <a:t>0	0</a:t>
            </a:r>
          </a:p>
          <a:p>
            <a:r>
              <a:rPr lang="en-US" dirty="0"/>
              <a:t>Consider the linear regression model </a:t>
            </a:r>
            <a:r>
              <a:rPr lang="en-US" dirty="0" err="1"/>
              <a:t>hθ</a:t>
            </a:r>
            <a:r>
              <a:rPr lang="en-US" dirty="0"/>
              <a:t>(x)=θ</a:t>
            </a:r>
            <a:r>
              <a:rPr lang="en-US" baseline="-25000" dirty="0"/>
              <a:t>0</a:t>
            </a:r>
            <a:r>
              <a:rPr lang="en-US" dirty="0"/>
              <a:t>+θ</a:t>
            </a:r>
            <a:r>
              <a:rPr lang="en-US" baseline="-25000" dirty="0"/>
              <a:t>1</a:t>
            </a:r>
            <a:r>
              <a:rPr lang="en-US" dirty="0"/>
              <a:t>x. What are the values of θ</a:t>
            </a:r>
            <a:r>
              <a:rPr lang="en-US" baseline="-25000" dirty="0"/>
              <a:t>0</a:t>
            </a:r>
            <a:r>
              <a:rPr lang="en-US" dirty="0"/>
              <a:t> and θ</a:t>
            </a:r>
            <a:r>
              <a:rPr lang="en-US" baseline="-25000" dirty="0"/>
              <a:t>1</a:t>
            </a:r>
            <a:r>
              <a:rPr lang="en-US" dirty="0"/>
              <a:t> that you would expect to obtain upon running gradient descent on this model? </a:t>
            </a:r>
          </a:p>
        </p:txBody>
      </p:sp>
      <p:sp>
        <p:nvSpPr>
          <p:cNvPr id="3" name="Date Placeholder 2"/>
          <p:cNvSpPr>
            <a:spLocks noGrp="1"/>
          </p:cNvSpPr>
          <p:nvPr>
            <p:ph type="dt" sz="half" idx="10"/>
          </p:nvPr>
        </p:nvSpPr>
        <p:spPr/>
        <p:txBody>
          <a:bodyPr/>
          <a:lstStyle/>
          <a:p>
            <a:pPr>
              <a:defRPr/>
            </a:pPr>
            <a:fld id="{404ED678-E6F3-48F8-8891-1E74790AEB35}" type="datetime1">
              <a:rPr lang="en-US" smtClean="0"/>
              <a:pPr>
                <a:defRPr/>
              </a:pPr>
              <a:t>2/2/2023</a:t>
            </a:fld>
            <a:endParaRPr lang="en-US"/>
          </a:p>
        </p:txBody>
      </p:sp>
      <p:sp>
        <p:nvSpPr>
          <p:cNvPr id="4" name="Footer Placeholder 3"/>
          <p:cNvSpPr>
            <a:spLocks noGrp="1"/>
          </p:cNvSpPr>
          <p:nvPr>
            <p:ph type="ftr" sz="quarter" idx="11"/>
          </p:nvPr>
        </p:nvSpPr>
        <p:spPr/>
        <p:txBody>
          <a:bodyPr/>
          <a:lstStyle/>
          <a:p>
            <a:pPr>
              <a:defRPr/>
            </a:pPr>
            <a:r>
              <a:rPr lang="en-US"/>
              <a:t>Deep learning</a:t>
            </a:r>
          </a:p>
        </p:txBody>
      </p:sp>
      <p:sp>
        <p:nvSpPr>
          <p:cNvPr id="5" name="Slide Number Placeholder 4"/>
          <p:cNvSpPr>
            <a:spLocks noGrp="1"/>
          </p:cNvSpPr>
          <p:nvPr>
            <p:ph type="sldNum" sz="quarter" idx="12"/>
          </p:nvPr>
        </p:nvSpPr>
        <p:spPr/>
        <p:txBody>
          <a:bodyPr/>
          <a:lstStyle/>
          <a:p>
            <a:fld id="{F72F6FB3-BF21-4BAF-A9BB-16725962D6C0}" type="slidenum">
              <a:rPr lang="en-IN" altLang="en-US" smtClean="0"/>
              <a:pPr/>
              <a:t>18</a:t>
            </a:fld>
            <a:endParaRPr lang="en-IN" altLang="en-US"/>
          </a:p>
        </p:txBody>
      </p:sp>
      <p:sp>
        <p:nvSpPr>
          <p:cNvPr id="6" name="Title 5"/>
          <p:cNvSpPr>
            <a:spLocks noGrp="1"/>
          </p:cNvSpPr>
          <p:nvPr>
            <p:ph type="title"/>
          </p:nvPr>
        </p:nvSpPr>
        <p:spPr/>
        <p:txBody>
          <a:bodyPr/>
          <a:lstStyle/>
          <a:p>
            <a:r>
              <a:rPr lang="en-US" dirty="0">
                <a:solidFill>
                  <a:srgbClr val="FF0000"/>
                </a:solidFill>
              </a:rPr>
              <a:t>Problem</a:t>
            </a:r>
          </a:p>
        </p:txBody>
      </p:sp>
    </p:spTree>
    <p:extLst>
      <p:ext uri="{BB962C8B-B14F-4D97-AF65-F5344CB8AC3E}">
        <p14:creationId xmlns:p14="http://schemas.microsoft.com/office/powerpoint/2010/main" val="4081418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86A1087-3092-4832-120F-CBD5C9A5A72D}"/>
              </a:ext>
            </a:extLst>
          </p:cNvPr>
          <p:cNvSpPr>
            <a:spLocks noGrp="1"/>
          </p:cNvSpPr>
          <p:nvPr>
            <p:ph idx="1"/>
          </p:nvPr>
        </p:nvSpPr>
        <p:spPr/>
        <p:txBody>
          <a:bodyPr/>
          <a:lstStyle/>
          <a:p>
            <a:pPr algn="l">
              <a:buFont typeface="Arial" panose="020B0604020202020204" pitchFamily="34" charset="0"/>
              <a:buChar char="•"/>
            </a:pPr>
            <a:r>
              <a:rPr lang="en-GB" b="0" i="0" dirty="0">
                <a:effectLst/>
                <a:latin typeface="-apple-system"/>
              </a:rPr>
              <a:t>There are 3 types of sampling based algorithms </a:t>
            </a:r>
          </a:p>
          <a:p>
            <a:pPr algn="l">
              <a:buFont typeface="Arial" panose="020B0604020202020204" pitchFamily="34" charset="0"/>
              <a:buChar char="•"/>
            </a:pPr>
            <a:r>
              <a:rPr lang="en-GB" b="0" i="0" dirty="0">
                <a:effectLst/>
                <a:latin typeface="-apple-system"/>
              </a:rPr>
              <a:t>- </a:t>
            </a:r>
            <a:r>
              <a:rPr lang="en-GB" b="1" i="0" dirty="0">
                <a:effectLst/>
                <a:latin typeface="-apple-system"/>
              </a:rPr>
              <a:t>batch gradient descent (BGD)</a:t>
            </a:r>
            <a:r>
              <a:rPr lang="en-GB" b="0" i="0" dirty="0">
                <a:effectLst/>
                <a:latin typeface="-apple-system"/>
              </a:rPr>
              <a:t> -where the entire training set is used to make a single update, </a:t>
            </a:r>
          </a:p>
          <a:p>
            <a:pPr algn="l">
              <a:buFont typeface="Arial" panose="020B0604020202020204" pitchFamily="34" charset="0"/>
              <a:buChar char="•"/>
            </a:pPr>
            <a:r>
              <a:rPr lang="en-GB" b="1" i="0" dirty="0">
                <a:effectLst/>
                <a:latin typeface="-apple-system"/>
              </a:rPr>
              <a:t>stochastic gradient descent (SGD)</a:t>
            </a:r>
            <a:r>
              <a:rPr lang="en-GB" b="0" i="0" dirty="0">
                <a:effectLst/>
                <a:latin typeface="-apple-system"/>
              </a:rPr>
              <a:t> where a single example is used to make an update </a:t>
            </a:r>
          </a:p>
          <a:p>
            <a:pPr algn="l">
              <a:buFont typeface="Arial" panose="020B0604020202020204" pitchFamily="34" charset="0"/>
              <a:buChar char="•"/>
            </a:pPr>
            <a:r>
              <a:rPr lang="en-GB" b="0" i="0" dirty="0">
                <a:effectLst/>
                <a:latin typeface="-apple-system"/>
              </a:rPr>
              <a:t>and </a:t>
            </a:r>
            <a:r>
              <a:rPr lang="en-GB" b="1" i="0" dirty="0">
                <a:effectLst/>
                <a:latin typeface="-apple-system"/>
              </a:rPr>
              <a:t>mini-batch gradient descent (MBGD)</a:t>
            </a:r>
            <a:r>
              <a:rPr lang="en-GB" b="0" i="0" dirty="0">
                <a:effectLst/>
                <a:latin typeface="-apple-system"/>
              </a:rPr>
              <a:t> where a batch (not to be confused with BGD) of examples is randomly sampled from the entire training set and is used to make an update.</a:t>
            </a:r>
          </a:p>
          <a:p>
            <a:pPr algn="l">
              <a:buFont typeface="Arial" panose="020B0604020202020204" pitchFamily="34" charset="0"/>
              <a:buChar char="•"/>
            </a:pPr>
            <a:endParaRPr lang="en-GB" b="0" i="0" dirty="0">
              <a:effectLst/>
              <a:latin typeface="-apple-system"/>
            </a:endParaRPr>
          </a:p>
          <a:p>
            <a:endParaRPr lang="en-IN" dirty="0"/>
          </a:p>
        </p:txBody>
      </p:sp>
      <p:sp>
        <p:nvSpPr>
          <p:cNvPr id="3" name="Date Placeholder 2">
            <a:extLst>
              <a:ext uri="{FF2B5EF4-FFF2-40B4-BE49-F238E27FC236}">
                <a16:creationId xmlns:a16="http://schemas.microsoft.com/office/drawing/2014/main" id="{01F5C8E1-707E-ADC9-2AFD-765730128B78}"/>
              </a:ext>
            </a:extLst>
          </p:cNvPr>
          <p:cNvSpPr>
            <a:spLocks noGrp="1"/>
          </p:cNvSpPr>
          <p:nvPr>
            <p:ph type="dt" sz="half" idx="10"/>
          </p:nvPr>
        </p:nvSpPr>
        <p:spPr/>
        <p:txBody>
          <a:bodyPr/>
          <a:lstStyle/>
          <a:p>
            <a:pPr>
              <a:defRPr/>
            </a:pPr>
            <a:fld id="{404ED678-E6F3-48F8-8891-1E74790AEB35}" type="datetime1">
              <a:rPr lang="en-US" smtClean="0"/>
              <a:pPr>
                <a:defRPr/>
              </a:pPr>
              <a:t>2/2/2023</a:t>
            </a:fld>
            <a:endParaRPr lang="en-US"/>
          </a:p>
        </p:txBody>
      </p:sp>
      <p:sp>
        <p:nvSpPr>
          <p:cNvPr id="4" name="Footer Placeholder 3">
            <a:extLst>
              <a:ext uri="{FF2B5EF4-FFF2-40B4-BE49-F238E27FC236}">
                <a16:creationId xmlns:a16="http://schemas.microsoft.com/office/drawing/2014/main" id="{21A16216-BBA6-6549-4328-3065647CB0F3}"/>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42036588-0B24-B77B-FFE1-84B77B774D15}"/>
              </a:ext>
            </a:extLst>
          </p:cNvPr>
          <p:cNvSpPr>
            <a:spLocks noGrp="1"/>
          </p:cNvSpPr>
          <p:nvPr>
            <p:ph type="sldNum" sz="quarter" idx="12"/>
          </p:nvPr>
        </p:nvSpPr>
        <p:spPr/>
        <p:txBody>
          <a:bodyPr/>
          <a:lstStyle/>
          <a:p>
            <a:fld id="{F72F6FB3-BF21-4BAF-A9BB-16725962D6C0}" type="slidenum">
              <a:rPr lang="en-IN" altLang="en-US" smtClean="0"/>
              <a:pPr/>
              <a:t>19</a:t>
            </a:fld>
            <a:endParaRPr lang="en-IN" altLang="en-US"/>
          </a:p>
        </p:txBody>
      </p:sp>
      <p:sp>
        <p:nvSpPr>
          <p:cNvPr id="6" name="Title 5">
            <a:extLst>
              <a:ext uri="{FF2B5EF4-FFF2-40B4-BE49-F238E27FC236}">
                <a16:creationId xmlns:a16="http://schemas.microsoft.com/office/drawing/2014/main" id="{5FDB2E4E-12FD-2046-56C7-15D0BF0B74AB}"/>
              </a:ext>
            </a:extLst>
          </p:cNvPr>
          <p:cNvSpPr>
            <a:spLocks noGrp="1"/>
          </p:cNvSpPr>
          <p:nvPr>
            <p:ph type="title"/>
          </p:nvPr>
        </p:nvSpPr>
        <p:spPr/>
        <p:txBody>
          <a:bodyPr/>
          <a:lstStyle/>
          <a:p>
            <a:r>
              <a:rPr lang="en-GB" dirty="0">
                <a:solidFill>
                  <a:srgbClr val="FF0000"/>
                </a:solidFill>
              </a:rPr>
              <a:t>Type of sampling based algorithms</a:t>
            </a:r>
            <a:endParaRPr lang="en-IN" dirty="0">
              <a:solidFill>
                <a:srgbClr val="FF0000"/>
              </a:solidFill>
            </a:endParaRPr>
          </a:p>
        </p:txBody>
      </p:sp>
    </p:spTree>
    <p:extLst>
      <p:ext uri="{BB962C8B-B14F-4D97-AF65-F5344CB8AC3E}">
        <p14:creationId xmlns:p14="http://schemas.microsoft.com/office/powerpoint/2010/main" val="2181631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D530E72E-233E-E443-1A84-D3CD02ECB889}"/>
              </a:ext>
            </a:extLst>
          </p:cNvPr>
          <p:cNvSpPr/>
          <p:nvPr/>
        </p:nvSpPr>
        <p:spPr>
          <a:xfrm>
            <a:off x="4471372" y="84408"/>
            <a:ext cx="3011576"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AIM OF THE SESSION</a:t>
            </a:r>
          </a:p>
        </p:txBody>
      </p:sp>
      <p:sp>
        <p:nvSpPr>
          <p:cNvPr id="5" name="TextBox 4">
            <a:extLst>
              <a:ext uri="{FF2B5EF4-FFF2-40B4-BE49-F238E27FC236}">
                <a16:creationId xmlns:a16="http://schemas.microsoft.com/office/drawing/2014/main" id="{D7C61438-200D-827A-D4DD-5B5127AFA187}"/>
              </a:ext>
            </a:extLst>
          </p:cNvPr>
          <p:cNvSpPr txBox="1"/>
          <p:nvPr/>
        </p:nvSpPr>
        <p:spPr>
          <a:xfrm>
            <a:off x="914400" y="684469"/>
            <a:ext cx="10731286" cy="1211614"/>
          </a:xfrm>
          <a:prstGeom prst="rect">
            <a:avLst/>
          </a:prstGeom>
          <a:gradFill flip="none" rotWithShape="1">
            <a:gsLst>
              <a:gs pos="0">
                <a:schemeClr val="accent1">
                  <a:lumMod val="5000"/>
                  <a:lumOff val="95000"/>
                  <a:alpha val="0"/>
                </a:schemeClr>
              </a:gs>
              <a:gs pos="100000">
                <a:schemeClr val="accent1">
                  <a:lumMod val="30000"/>
                  <a:lumOff val="70000"/>
                </a:schemeClr>
              </a:gs>
            </a:gsLst>
            <a:path path="circle">
              <a:fillToRect l="50000" t="50000" r="50000" b="50000"/>
            </a:path>
            <a:tileRect/>
          </a:gradFill>
          <a:ln cap="rnd">
            <a:solidFill>
              <a:schemeClr val="accent1">
                <a:lumMod val="20000"/>
                <a:lumOff val="80000"/>
              </a:schemeClr>
            </a:solidFill>
            <a:round/>
          </a:ln>
          <a:effectLst>
            <a:outerShdw blurRad="50800" dist="38100" algn="l" rotWithShape="0">
              <a:schemeClr val="accent1">
                <a:lumMod val="40000"/>
                <a:lumOff val="60000"/>
                <a:alpha val="0"/>
              </a:schemeClr>
            </a:outerShdw>
          </a:effectLst>
        </p:spPr>
        <p:txBody>
          <a:bodyPr wrap="square" lIns="91440" tIns="45720" rIns="91440" bIns="45720" rtlCol="0" anchor="t">
            <a:spAutoFit/>
          </a:bodyPr>
          <a:lstStyle/>
          <a:p>
            <a:pPr>
              <a:lnSpc>
                <a:spcPct val="150000"/>
              </a:lnSpc>
            </a:pPr>
            <a:r>
              <a:rPr lang="en-US" sz="1600" b="0" i="0" dirty="0">
                <a:effectLst/>
                <a:latin typeface="Poppins"/>
                <a:cs typeface="Poppins"/>
              </a:rPr>
              <a:t>To familiarize students with the  challenges in optimization and the  concept of </a:t>
            </a:r>
            <a:r>
              <a:rPr lang="en-US" sz="1600" dirty="0">
                <a:solidFill>
                  <a:srgbClr val="000000"/>
                </a:solidFill>
                <a:latin typeface="Times New Roman" panose="02020603050405020304" pitchFamily="18" charset="0"/>
                <a:ea typeface="Times New Roman" panose="02020603050405020304" pitchFamily="18" charset="0"/>
              </a:rPr>
              <a:t>Gradient Descent (GD)</a:t>
            </a:r>
          </a:p>
          <a:p>
            <a:pPr>
              <a:lnSpc>
                <a:spcPct val="150000"/>
              </a:lnSpc>
            </a:pPr>
            <a:endParaRPr lang="en-US" sz="1600" b="0" i="0" dirty="0">
              <a:effectLst/>
              <a:latin typeface="Poppins"/>
              <a:cs typeface="Poppins"/>
            </a:endParaRPr>
          </a:p>
          <a:p>
            <a:pPr>
              <a:lnSpc>
                <a:spcPct val="150000"/>
              </a:lnSpc>
            </a:pPr>
            <a:endParaRPr lang="en-US" sz="1600" b="0" i="0" dirty="0">
              <a:effectLst/>
              <a:latin typeface="Poppins"/>
              <a:cs typeface="Poppins"/>
            </a:endParaRPr>
          </a:p>
        </p:txBody>
      </p:sp>
      <p:sp>
        <p:nvSpPr>
          <p:cNvPr id="7" name="Rounded Rectangle 17">
            <a:extLst>
              <a:ext uri="{FF2B5EF4-FFF2-40B4-BE49-F238E27FC236}">
                <a16:creationId xmlns:a16="http://schemas.microsoft.com/office/drawing/2014/main" id="{7F3AABB0-F8BA-C900-B6BF-45F4B58E9490}"/>
              </a:ext>
            </a:extLst>
          </p:cNvPr>
          <p:cNvSpPr/>
          <p:nvPr/>
        </p:nvSpPr>
        <p:spPr>
          <a:xfrm>
            <a:off x="4160582" y="1807062"/>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INSTRUCTIONAL OBJECTIVES</a:t>
            </a:r>
          </a:p>
        </p:txBody>
      </p:sp>
      <p:sp>
        <p:nvSpPr>
          <p:cNvPr id="9" name="TextBox 8">
            <a:extLst>
              <a:ext uri="{FF2B5EF4-FFF2-40B4-BE49-F238E27FC236}">
                <a16:creationId xmlns:a16="http://schemas.microsoft.com/office/drawing/2014/main" id="{2B5EAD4E-C007-9DE7-A40A-12802D3C9611}"/>
              </a:ext>
            </a:extLst>
          </p:cNvPr>
          <p:cNvSpPr txBox="1"/>
          <p:nvPr/>
        </p:nvSpPr>
        <p:spPr>
          <a:xfrm>
            <a:off x="1752600" y="2438605"/>
            <a:ext cx="8791575" cy="1569660"/>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dirty="0">
                <a:latin typeface="Poppins"/>
                <a:cs typeface="Poppins"/>
              </a:rPr>
              <a:t>This</a:t>
            </a:r>
            <a:r>
              <a:rPr lang="en-US" sz="1600" b="0" i="0" dirty="0">
                <a:effectLst/>
                <a:latin typeface="Poppins"/>
                <a:cs typeface="Poppins"/>
              </a:rPr>
              <a:t> </a:t>
            </a:r>
            <a:r>
              <a:rPr lang="en-US" sz="1600" dirty="0">
                <a:latin typeface="Poppins"/>
                <a:cs typeface="Poppins"/>
              </a:rPr>
              <a:t>Session</a:t>
            </a:r>
            <a:r>
              <a:rPr lang="en-US" sz="1600" b="0" i="0" dirty="0">
                <a:effectLst/>
                <a:latin typeface="Poppins"/>
                <a:cs typeface="Poppins"/>
              </a:rPr>
              <a:t> is designed to:</a:t>
            </a:r>
          </a:p>
          <a:p>
            <a:pPr marL="342900" indent="-342900">
              <a:lnSpc>
                <a:spcPct val="200000"/>
              </a:lnSpc>
              <a:buFont typeface="+mj-lt"/>
              <a:buAutoNum type="arabicPeriod"/>
            </a:pPr>
            <a:r>
              <a:rPr lang="en-US" sz="1600" dirty="0">
                <a:latin typeface="Poppins"/>
                <a:cs typeface="Poppins"/>
              </a:rPr>
              <a:t>Challenges in in neural network optimization</a:t>
            </a:r>
            <a:endParaRPr lang="en-US" sz="1600" b="0" i="0" dirty="0">
              <a:effectLst/>
              <a:latin typeface="Poppins"/>
              <a:cs typeface="Poppins"/>
            </a:endParaRPr>
          </a:p>
          <a:p>
            <a:pPr marL="342900" indent="-342900">
              <a:buFontTx/>
              <a:buAutoNum type="arabicPeriod"/>
            </a:pPr>
            <a:r>
              <a:rPr lang="en-US" sz="1600" b="0" i="0" dirty="0">
                <a:effectLst/>
                <a:latin typeface="Arial" panose="020B0604020202020204" pitchFamily="34" charset="0"/>
              </a:rPr>
              <a:t>Demonstrate the </a:t>
            </a:r>
            <a:r>
              <a:rPr lang="en-US" sz="1600" dirty="0">
                <a:solidFill>
                  <a:srgbClr val="000000"/>
                </a:solidFill>
                <a:latin typeface="Times New Roman" panose="02020603050405020304" pitchFamily="18" charset="0"/>
                <a:ea typeface="Times New Roman" panose="02020603050405020304" pitchFamily="18" charset="0"/>
              </a:rPr>
              <a:t>Gradient Descent (GD)</a:t>
            </a:r>
          </a:p>
          <a:p>
            <a:pPr marL="342900" indent="-342900">
              <a:buAutoNum type="arabicPeriod"/>
            </a:pPr>
            <a:endParaRPr lang="en-US" sz="1600" dirty="0">
              <a:latin typeface="Arial"/>
              <a:cs typeface="Arial"/>
            </a:endParaRPr>
          </a:p>
        </p:txBody>
      </p:sp>
      <p:pic>
        <p:nvPicPr>
          <p:cNvPr id="11" name="Graphic 10" descr="Bullseye outline">
            <a:extLst>
              <a:ext uri="{FF2B5EF4-FFF2-40B4-BE49-F238E27FC236}">
                <a16:creationId xmlns:a16="http://schemas.microsoft.com/office/drawing/2014/main" id="{AB75B03E-9C0C-0AF7-2A76-D8618F8F999A}"/>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25326"/>
            <a:ext cx="914400" cy="914400"/>
          </a:xfrm>
          <a:prstGeom prst="rect">
            <a:avLst/>
          </a:prstGeom>
        </p:spPr>
      </p:pic>
      <p:pic>
        <p:nvPicPr>
          <p:cNvPr id="27" name="Graphic 26" descr="Presentation with checklist outline">
            <a:extLst>
              <a:ext uri="{FF2B5EF4-FFF2-40B4-BE49-F238E27FC236}">
                <a16:creationId xmlns:a16="http://schemas.microsoft.com/office/drawing/2014/main" id="{1E9F25CA-EF99-00B6-5FFA-810D1F1806C7}"/>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8200" y="2438605"/>
            <a:ext cx="914400" cy="914400"/>
          </a:xfrm>
          <a:prstGeom prst="rect">
            <a:avLst/>
          </a:prstGeom>
        </p:spPr>
      </p:pic>
      <p:sp>
        <p:nvSpPr>
          <p:cNvPr id="29" name="Rounded Rectangle 17">
            <a:extLst>
              <a:ext uri="{FF2B5EF4-FFF2-40B4-BE49-F238E27FC236}">
                <a16:creationId xmlns:a16="http://schemas.microsoft.com/office/drawing/2014/main" id="{6652A33D-9A9E-3EAC-0CAE-113901ECA179}"/>
              </a:ext>
            </a:extLst>
          </p:cNvPr>
          <p:cNvSpPr/>
          <p:nvPr/>
        </p:nvSpPr>
        <p:spPr>
          <a:xfrm>
            <a:off x="4212971" y="4249110"/>
            <a:ext cx="3870831" cy="39069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LEARNING OUTCOMES</a:t>
            </a:r>
          </a:p>
        </p:txBody>
      </p:sp>
      <p:pic>
        <p:nvPicPr>
          <p:cNvPr id="31" name="Graphic 30" descr="Idea outline">
            <a:extLst>
              <a:ext uri="{FF2B5EF4-FFF2-40B4-BE49-F238E27FC236}">
                <a16:creationId xmlns:a16="http://schemas.microsoft.com/office/drawing/2014/main" id="{5F765FC3-60CF-297F-C1BD-F5A7B8B943AF}"/>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914400" y="4765771"/>
            <a:ext cx="914400" cy="914400"/>
          </a:xfrm>
          <a:prstGeom prst="rect">
            <a:avLst/>
          </a:prstGeom>
        </p:spPr>
      </p:pic>
      <p:sp>
        <p:nvSpPr>
          <p:cNvPr id="37" name="TextBox 36">
            <a:extLst>
              <a:ext uri="{FF2B5EF4-FFF2-40B4-BE49-F238E27FC236}">
                <a16:creationId xmlns:a16="http://schemas.microsoft.com/office/drawing/2014/main" id="{B0BB8E68-8B73-12DE-615E-1091F19A9A9A}"/>
              </a:ext>
            </a:extLst>
          </p:cNvPr>
          <p:cNvSpPr txBox="1"/>
          <p:nvPr/>
        </p:nvSpPr>
        <p:spPr>
          <a:xfrm>
            <a:off x="1752600" y="4772230"/>
            <a:ext cx="8791575" cy="830997"/>
          </a:xfrm>
          <a:prstGeom prst="rect">
            <a:avLst/>
          </a:prstGeom>
          <a:gradFill flip="none" rotWithShape="1">
            <a:gsLst>
              <a:gs pos="0">
                <a:schemeClr val="accent1">
                  <a:lumMod val="5000"/>
                  <a:lumOff val="95000"/>
                </a:schemeClr>
              </a:gs>
              <a:gs pos="100000">
                <a:schemeClr val="accent1">
                  <a:lumMod val="30000"/>
                  <a:lumOff val="70000"/>
                </a:schemeClr>
              </a:gs>
            </a:gsLst>
            <a:path path="circle">
              <a:fillToRect l="50000" t="50000" r="50000" b="50000"/>
            </a:path>
            <a:tileRect/>
          </a:gradFill>
          <a:ln>
            <a:solidFill>
              <a:schemeClr val="accent1">
                <a:lumMod val="20000"/>
                <a:lumOff val="80000"/>
              </a:schemeClr>
            </a:solidFill>
          </a:ln>
          <a:effectLst>
            <a:outerShdw blurRad="50800" dist="38100" algn="l" rotWithShape="0">
              <a:schemeClr val="accent1">
                <a:lumMod val="40000"/>
                <a:lumOff val="60000"/>
                <a:alpha val="40000"/>
              </a:schemeClr>
            </a:outerShdw>
          </a:effectLst>
        </p:spPr>
        <p:txBody>
          <a:bodyPr wrap="square" lIns="91440" tIns="45720" rIns="91440" bIns="45720" rtlCol="0" anchor="t">
            <a:spAutoFit/>
          </a:bodyPr>
          <a:lstStyle/>
          <a:p>
            <a:pPr>
              <a:lnSpc>
                <a:spcPct val="200000"/>
              </a:lnSpc>
            </a:pPr>
            <a:r>
              <a:rPr lang="en-US" sz="1600" b="0" i="0" dirty="0">
                <a:effectLst/>
                <a:latin typeface="Arial"/>
                <a:cs typeface="Arial"/>
              </a:rPr>
              <a:t>At the end of this </a:t>
            </a:r>
            <a:r>
              <a:rPr lang="en-US" sz="1600" dirty="0">
                <a:latin typeface="Arial"/>
                <a:cs typeface="Arial"/>
              </a:rPr>
              <a:t>session</a:t>
            </a:r>
            <a:r>
              <a:rPr lang="en-US" sz="1600" b="0" i="0" dirty="0">
                <a:effectLst/>
                <a:latin typeface="Arial"/>
                <a:cs typeface="Arial"/>
              </a:rPr>
              <a:t>, you should be able to:</a:t>
            </a:r>
          </a:p>
          <a:p>
            <a:pPr marL="342900" indent="-342900">
              <a:buFontTx/>
              <a:buAutoNum type="arabicPeriod"/>
            </a:pPr>
            <a:r>
              <a:rPr lang="en-US" sz="1600" b="0" i="0" dirty="0">
                <a:effectLst/>
                <a:latin typeface="Arial" panose="020B0604020202020204" pitchFamily="34" charset="0"/>
              </a:rPr>
              <a:t> Able to  apply  </a:t>
            </a:r>
            <a:r>
              <a:rPr lang="en-US" sz="1600" dirty="0">
                <a:solidFill>
                  <a:srgbClr val="000000"/>
                </a:solidFill>
                <a:latin typeface="Times New Roman" panose="02020603050405020304" pitchFamily="18" charset="0"/>
                <a:ea typeface="Times New Roman" panose="02020603050405020304" pitchFamily="18" charset="0"/>
              </a:rPr>
              <a:t>Gradient Descent (GD) </a:t>
            </a:r>
            <a:r>
              <a:rPr lang="en-US" sz="1600" b="0" i="0" dirty="0">
                <a:effectLst/>
                <a:latin typeface="Arial" panose="020B0604020202020204" pitchFamily="34" charset="0"/>
              </a:rPr>
              <a:t> for optimization</a:t>
            </a:r>
            <a:endParaRPr lang="en-US" sz="1600" dirty="0">
              <a:latin typeface="Poppins" panose="00000500000000000000" pitchFamily="2" charset="0"/>
              <a:cs typeface="Poppins" panose="00000500000000000000" pitchFamily="2" charset="0"/>
            </a:endParaRPr>
          </a:p>
        </p:txBody>
      </p:sp>
      <p:pic>
        <p:nvPicPr>
          <p:cNvPr id="12" name="Picture 2" descr="KL Deemed to be University Logo"/>
          <p:cNvPicPr>
            <a:picLocks noChangeAspect="1" noChangeArrowheads="1"/>
          </p:cNvPicPr>
          <p:nvPr/>
        </p:nvPicPr>
        <p:blipFill>
          <a:blip r:embed="rId8"/>
          <a:srcRect/>
          <a:stretch>
            <a:fillRect/>
          </a:stretch>
        </p:blipFill>
        <p:spPr bwMode="auto">
          <a:xfrm>
            <a:off x="0" y="0"/>
            <a:ext cx="1990725" cy="600076"/>
          </a:xfrm>
          <a:prstGeom prst="rect">
            <a:avLst/>
          </a:prstGeom>
          <a:noFill/>
        </p:spPr>
      </p:pic>
    </p:spTree>
    <p:extLst>
      <p:ext uri="{BB962C8B-B14F-4D97-AF65-F5344CB8AC3E}">
        <p14:creationId xmlns:p14="http://schemas.microsoft.com/office/powerpoint/2010/main" val="22477110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nodeType="withEffect">
                                  <p:stCondLst>
                                    <p:cond delay="0"/>
                                  </p:stCondLst>
                                  <p:childTnLst>
                                    <p:set>
                                      <p:cBhvr>
                                        <p:cTn id="27" dur="1" fill="hold">
                                          <p:stCondLst>
                                            <p:cond delay="0"/>
                                          </p:stCondLst>
                                        </p:cTn>
                                        <p:tgtEl>
                                          <p:spTgt spid="27"/>
                                        </p:tgtEl>
                                        <p:attrNameLst>
                                          <p:attrName>style.visibility</p:attrName>
                                        </p:attrNameLst>
                                      </p:cBhvr>
                                      <p:to>
                                        <p:strVal val="visible"/>
                                      </p:to>
                                    </p:set>
                                    <p:animEffect transition="in" filter="fade">
                                      <p:cBhvr>
                                        <p:cTn id="28" dur="500"/>
                                        <p:tgtEl>
                                          <p:spTgt spid="2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fade">
                                      <p:cBhvr>
                                        <p:cTn id="38" dur="500"/>
                                        <p:tgtEl>
                                          <p:spTgt spid="37"/>
                                        </p:tgtEl>
                                      </p:cBhvr>
                                    </p:animEffect>
                                  </p:childTnLst>
                                </p:cTn>
                              </p:par>
                              <p:par>
                                <p:cTn id="39" presetID="10" presetClass="entr" presetSubtype="0" fill="hold" nodeType="withEffect">
                                  <p:stCondLst>
                                    <p:cond delay="0"/>
                                  </p:stCondLst>
                                  <p:childTnLst>
                                    <p:set>
                                      <p:cBhvr>
                                        <p:cTn id="40" dur="1" fill="hold">
                                          <p:stCondLst>
                                            <p:cond delay="0"/>
                                          </p:stCondLst>
                                        </p:cTn>
                                        <p:tgtEl>
                                          <p:spTgt spid="31"/>
                                        </p:tgtEl>
                                        <p:attrNameLst>
                                          <p:attrName>style.visibility</p:attrName>
                                        </p:attrNameLst>
                                      </p:cBhvr>
                                      <p:to>
                                        <p:strVal val="visible"/>
                                      </p:to>
                                    </p:set>
                                    <p:animEffect transition="in" filter="fade">
                                      <p:cBhvr>
                                        <p:cTn id="4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9" grpId="0" animBg="1"/>
      <p:bldP spid="29"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43E28E-72AD-DB78-97EE-11EFD510FE10}"/>
              </a:ext>
            </a:extLst>
          </p:cNvPr>
          <p:cNvSpPr>
            <a:spLocks noGrp="1"/>
          </p:cNvSpPr>
          <p:nvPr>
            <p:ph idx="1"/>
          </p:nvPr>
        </p:nvSpPr>
        <p:spPr/>
        <p:txBody>
          <a:bodyPr/>
          <a:lstStyle/>
          <a:p>
            <a:pPr algn="just"/>
            <a:r>
              <a:rPr lang="en-GB" b="0" i="0" dirty="0">
                <a:solidFill>
                  <a:srgbClr val="333333"/>
                </a:solidFill>
                <a:effectLst/>
                <a:latin typeface="inter-regular"/>
              </a:rPr>
              <a:t>Batch gradient descent (BGD) is used to find the error for each point in the training set and update the model after evaluating all training examples. This procedure is known as the training epoch. In simple words, it is a greedy approach where we have to sum over all examples for each update.</a:t>
            </a:r>
          </a:p>
          <a:p>
            <a:pPr algn="just"/>
            <a:r>
              <a:rPr lang="en-GB" b="1" i="0" dirty="0">
                <a:solidFill>
                  <a:srgbClr val="333333"/>
                </a:solidFill>
                <a:effectLst/>
                <a:latin typeface="inter-bold"/>
              </a:rPr>
              <a:t>Advantages of Batch gradient descent:</a:t>
            </a:r>
            <a:endParaRPr lang="en-GB" b="0" i="0" dirty="0">
              <a:solidFill>
                <a:srgbClr val="333333"/>
              </a:solidFill>
              <a:effectLst/>
              <a:latin typeface="inter-regular"/>
            </a:endParaRPr>
          </a:p>
          <a:p>
            <a:pPr algn="just">
              <a:buFont typeface="Arial" panose="020B0604020202020204" pitchFamily="34" charset="0"/>
              <a:buChar char="•"/>
            </a:pPr>
            <a:r>
              <a:rPr lang="en-GB" b="0" i="0" dirty="0">
                <a:solidFill>
                  <a:srgbClr val="000000"/>
                </a:solidFill>
                <a:effectLst/>
                <a:latin typeface="inter-regular"/>
              </a:rPr>
              <a:t>It produces less noise in comparison to other gradient descent.</a:t>
            </a:r>
          </a:p>
          <a:p>
            <a:pPr algn="just">
              <a:buFont typeface="Arial" panose="020B0604020202020204" pitchFamily="34" charset="0"/>
              <a:buChar char="•"/>
            </a:pPr>
            <a:r>
              <a:rPr lang="en-GB" b="0" i="0" dirty="0">
                <a:solidFill>
                  <a:srgbClr val="000000"/>
                </a:solidFill>
                <a:effectLst/>
                <a:latin typeface="inter-regular"/>
              </a:rPr>
              <a:t>It produces stable gradient descent convergence.</a:t>
            </a:r>
          </a:p>
          <a:p>
            <a:pPr algn="just">
              <a:buFont typeface="Arial" panose="020B0604020202020204" pitchFamily="34" charset="0"/>
              <a:buChar char="•"/>
            </a:pPr>
            <a:r>
              <a:rPr lang="en-GB" b="0" i="0" dirty="0">
                <a:solidFill>
                  <a:srgbClr val="000000"/>
                </a:solidFill>
                <a:effectLst/>
                <a:latin typeface="inter-regular"/>
              </a:rPr>
              <a:t>It is Computationally efficient as all resources are used for all training samples.</a:t>
            </a:r>
          </a:p>
          <a:p>
            <a:endParaRPr lang="en-IN" dirty="0"/>
          </a:p>
        </p:txBody>
      </p:sp>
      <p:sp>
        <p:nvSpPr>
          <p:cNvPr id="3" name="Date Placeholder 2">
            <a:extLst>
              <a:ext uri="{FF2B5EF4-FFF2-40B4-BE49-F238E27FC236}">
                <a16:creationId xmlns:a16="http://schemas.microsoft.com/office/drawing/2014/main" id="{36545D8A-EA91-AB20-F91B-522981801F36}"/>
              </a:ext>
            </a:extLst>
          </p:cNvPr>
          <p:cNvSpPr>
            <a:spLocks noGrp="1"/>
          </p:cNvSpPr>
          <p:nvPr>
            <p:ph type="dt" sz="half" idx="10"/>
          </p:nvPr>
        </p:nvSpPr>
        <p:spPr/>
        <p:txBody>
          <a:bodyPr/>
          <a:lstStyle/>
          <a:p>
            <a:pPr>
              <a:defRPr/>
            </a:pPr>
            <a:fld id="{404ED678-E6F3-48F8-8891-1E74790AEB35}" type="datetime1">
              <a:rPr lang="en-US" smtClean="0"/>
              <a:pPr>
                <a:defRPr/>
              </a:pPr>
              <a:t>2/2/2023</a:t>
            </a:fld>
            <a:endParaRPr lang="en-US"/>
          </a:p>
        </p:txBody>
      </p:sp>
      <p:sp>
        <p:nvSpPr>
          <p:cNvPr id="4" name="Footer Placeholder 3">
            <a:extLst>
              <a:ext uri="{FF2B5EF4-FFF2-40B4-BE49-F238E27FC236}">
                <a16:creationId xmlns:a16="http://schemas.microsoft.com/office/drawing/2014/main" id="{184EFEB0-B475-32C0-AEA5-C8AD4203137E}"/>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A74BEEC2-CBA2-ABA8-4BCB-78D971176318}"/>
              </a:ext>
            </a:extLst>
          </p:cNvPr>
          <p:cNvSpPr>
            <a:spLocks noGrp="1"/>
          </p:cNvSpPr>
          <p:nvPr>
            <p:ph type="sldNum" sz="quarter" idx="12"/>
          </p:nvPr>
        </p:nvSpPr>
        <p:spPr/>
        <p:txBody>
          <a:bodyPr/>
          <a:lstStyle/>
          <a:p>
            <a:fld id="{F72F6FB3-BF21-4BAF-A9BB-16725962D6C0}" type="slidenum">
              <a:rPr lang="en-IN" altLang="en-US" smtClean="0"/>
              <a:pPr/>
              <a:t>20</a:t>
            </a:fld>
            <a:endParaRPr lang="en-IN" altLang="en-US"/>
          </a:p>
        </p:txBody>
      </p:sp>
      <p:sp>
        <p:nvSpPr>
          <p:cNvPr id="6" name="Title 5">
            <a:extLst>
              <a:ext uri="{FF2B5EF4-FFF2-40B4-BE49-F238E27FC236}">
                <a16:creationId xmlns:a16="http://schemas.microsoft.com/office/drawing/2014/main" id="{F18EDF15-3423-E014-5E98-48AA5AB44501}"/>
              </a:ext>
            </a:extLst>
          </p:cNvPr>
          <p:cNvSpPr>
            <a:spLocks noGrp="1"/>
          </p:cNvSpPr>
          <p:nvPr>
            <p:ph type="title"/>
          </p:nvPr>
        </p:nvSpPr>
        <p:spPr/>
        <p:txBody>
          <a:bodyPr/>
          <a:lstStyle/>
          <a:p>
            <a:r>
              <a:rPr lang="en-GB" dirty="0">
                <a:solidFill>
                  <a:srgbClr val="FF0000"/>
                </a:solidFill>
                <a:latin typeface="erdana"/>
              </a:rPr>
              <a:t>Batch Gradient Descent</a:t>
            </a:r>
            <a:endParaRPr lang="en-IN" dirty="0">
              <a:solidFill>
                <a:srgbClr val="FF0000"/>
              </a:solidFill>
            </a:endParaRPr>
          </a:p>
        </p:txBody>
      </p:sp>
    </p:spTree>
    <p:extLst>
      <p:ext uri="{BB962C8B-B14F-4D97-AF65-F5344CB8AC3E}">
        <p14:creationId xmlns:p14="http://schemas.microsoft.com/office/powerpoint/2010/main" val="32178782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2628D8-60C3-DB9C-FFEE-BEF575EE9497}"/>
              </a:ext>
            </a:extLst>
          </p:cNvPr>
          <p:cNvSpPr>
            <a:spLocks noGrp="1"/>
          </p:cNvSpPr>
          <p:nvPr>
            <p:ph idx="1"/>
          </p:nvPr>
        </p:nvSpPr>
        <p:spPr/>
        <p:txBody>
          <a:bodyPr/>
          <a:lstStyle/>
          <a:p>
            <a:pPr marL="0" indent="0" algn="l">
              <a:buNone/>
            </a:pPr>
            <a:r>
              <a:rPr lang="en-GB" b="0" i="0" dirty="0">
                <a:solidFill>
                  <a:srgbClr val="292929"/>
                </a:solidFill>
                <a:effectLst/>
                <a:latin typeface="source-serif-pro"/>
              </a:rPr>
              <a:t>Optimization process has challenges </a:t>
            </a:r>
            <a:r>
              <a:rPr lang="en-GB" dirty="0">
                <a:solidFill>
                  <a:srgbClr val="292929"/>
                </a:solidFill>
                <a:latin typeface="source-serif-pro"/>
              </a:rPr>
              <a:t>like</a:t>
            </a:r>
          </a:p>
          <a:p>
            <a:pPr lvl="1"/>
            <a:r>
              <a:rPr lang="en-GB" b="0" i="0" dirty="0">
                <a:solidFill>
                  <a:srgbClr val="292929"/>
                </a:solidFill>
                <a:effectLst/>
                <a:latin typeface="source-serif-pro"/>
              </a:rPr>
              <a:t>Local minima</a:t>
            </a:r>
          </a:p>
          <a:p>
            <a:pPr lvl="1"/>
            <a:r>
              <a:rPr lang="en-GB" b="1" i="0" dirty="0">
                <a:effectLst/>
                <a:latin typeface="-apple-system"/>
              </a:rPr>
              <a:t>Plateaus, Saddle Points and Other Flat Regions</a:t>
            </a:r>
          </a:p>
          <a:p>
            <a:pPr lvl="1"/>
            <a:r>
              <a:rPr lang="en-GB" b="1" i="0" dirty="0">
                <a:effectLst/>
                <a:latin typeface="-apple-system"/>
              </a:rPr>
              <a:t>Cliffs  and</a:t>
            </a:r>
          </a:p>
          <a:p>
            <a:pPr lvl="1"/>
            <a:r>
              <a:rPr lang="en-GB" b="1" i="0" dirty="0">
                <a:effectLst/>
                <a:latin typeface="-apple-system"/>
              </a:rPr>
              <a:t>Exploding Gradients</a:t>
            </a:r>
          </a:p>
          <a:p>
            <a:pPr lvl="1"/>
            <a:r>
              <a:rPr lang="en-GB" i="0" dirty="0">
                <a:solidFill>
                  <a:srgbClr val="000000"/>
                </a:solidFill>
                <a:effectLst/>
                <a:latin typeface="ff3"/>
              </a:rPr>
              <a:t>ill-conditioning</a:t>
            </a:r>
          </a:p>
          <a:p>
            <a:r>
              <a:rPr lang="en-GB" dirty="0">
                <a:solidFill>
                  <a:srgbClr val="000000"/>
                </a:solidFill>
                <a:latin typeface="ff3"/>
              </a:rPr>
              <a:t>Gradient decent is one of the optimization algorithm</a:t>
            </a:r>
            <a:endParaRPr lang="en-GB" dirty="0">
              <a:solidFill>
                <a:srgbClr val="292929"/>
              </a:solidFill>
              <a:latin typeface="source-serif-pro"/>
            </a:endParaRPr>
          </a:p>
          <a:p>
            <a:endParaRPr lang="en-IN" dirty="0"/>
          </a:p>
        </p:txBody>
      </p:sp>
      <p:sp>
        <p:nvSpPr>
          <p:cNvPr id="3" name="Date Placeholder 2">
            <a:extLst>
              <a:ext uri="{FF2B5EF4-FFF2-40B4-BE49-F238E27FC236}">
                <a16:creationId xmlns:a16="http://schemas.microsoft.com/office/drawing/2014/main" id="{850765A8-6DF6-93AB-EB4E-6B3E058988DC}"/>
              </a:ext>
            </a:extLst>
          </p:cNvPr>
          <p:cNvSpPr>
            <a:spLocks noGrp="1"/>
          </p:cNvSpPr>
          <p:nvPr>
            <p:ph type="dt" sz="half" idx="10"/>
          </p:nvPr>
        </p:nvSpPr>
        <p:spPr/>
        <p:txBody>
          <a:bodyPr/>
          <a:lstStyle/>
          <a:p>
            <a:pPr>
              <a:defRPr/>
            </a:pPr>
            <a:fld id="{404ED678-E6F3-48F8-8891-1E74790AEB35}" type="datetime1">
              <a:rPr lang="en-US" smtClean="0"/>
              <a:pPr>
                <a:defRPr/>
              </a:pPr>
              <a:t>2/2/2023</a:t>
            </a:fld>
            <a:endParaRPr lang="en-US"/>
          </a:p>
        </p:txBody>
      </p:sp>
      <p:sp>
        <p:nvSpPr>
          <p:cNvPr id="4" name="Footer Placeholder 3">
            <a:extLst>
              <a:ext uri="{FF2B5EF4-FFF2-40B4-BE49-F238E27FC236}">
                <a16:creationId xmlns:a16="http://schemas.microsoft.com/office/drawing/2014/main" id="{01BDBEB3-89AE-DA0C-D4DD-5FF6ECB437E2}"/>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F3A7CC90-F870-E740-7642-47422B6F1926}"/>
              </a:ext>
            </a:extLst>
          </p:cNvPr>
          <p:cNvSpPr>
            <a:spLocks noGrp="1"/>
          </p:cNvSpPr>
          <p:nvPr>
            <p:ph type="sldNum" sz="quarter" idx="12"/>
          </p:nvPr>
        </p:nvSpPr>
        <p:spPr/>
        <p:txBody>
          <a:bodyPr/>
          <a:lstStyle/>
          <a:p>
            <a:fld id="{F72F6FB3-BF21-4BAF-A9BB-16725962D6C0}" type="slidenum">
              <a:rPr lang="en-IN" altLang="en-US" smtClean="0"/>
              <a:pPr/>
              <a:t>21</a:t>
            </a:fld>
            <a:endParaRPr lang="en-IN" altLang="en-US"/>
          </a:p>
        </p:txBody>
      </p:sp>
      <p:sp>
        <p:nvSpPr>
          <p:cNvPr id="6" name="Title 5">
            <a:extLst>
              <a:ext uri="{FF2B5EF4-FFF2-40B4-BE49-F238E27FC236}">
                <a16:creationId xmlns:a16="http://schemas.microsoft.com/office/drawing/2014/main" id="{E81AFAD5-8D76-BD0A-A63E-5BFFE9855573}"/>
              </a:ext>
            </a:extLst>
          </p:cNvPr>
          <p:cNvSpPr>
            <a:spLocks noGrp="1"/>
          </p:cNvSpPr>
          <p:nvPr>
            <p:ph type="title"/>
          </p:nvPr>
        </p:nvSpPr>
        <p:spPr/>
        <p:txBody>
          <a:bodyPr/>
          <a:lstStyle/>
          <a:p>
            <a:r>
              <a:rPr lang="en-GB" b="1" i="0" dirty="0">
                <a:solidFill>
                  <a:srgbClr val="FF0000"/>
                </a:solidFill>
                <a:effectLst/>
                <a:latin typeface="sohne"/>
              </a:rPr>
              <a:t>Summary</a:t>
            </a:r>
            <a:endParaRPr lang="en-IN" dirty="0"/>
          </a:p>
        </p:txBody>
      </p:sp>
    </p:spTree>
    <p:extLst>
      <p:ext uri="{BB962C8B-B14F-4D97-AF65-F5344CB8AC3E}">
        <p14:creationId xmlns:p14="http://schemas.microsoft.com/office/powerpoint/2010/main" val="368957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17">
            <a:extLst>
              <a:ext uri="{FF2B5EF4-FFF2-40B4-BE49-F238E27FC236}">
                <a16:creationId xmlns:a16="http://schemas.microsoft.com/office/drawing/2014/main" id="{ED7FD29D-BBDE-078E-D487-E57247CDB50D}"/>
              </a:ext>
            </a:extLst>
          </p:cNvPr>
          <p:cNvSpPr/>
          <p:nvPr/>
        </p:nvSpPr>
        <p:spPr>
          <a:xfrm>
            <a:off x="3390636" y="94783"/>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SELF-ASSESSMENT QUESTIONS</a:t>
            </a:r>
          </a:p>
        </p:txBody>
      </p:sp>
      <p:sp>
        <p:nvSpPr>
          <p:cNvPr id="7" name="Google Shape;502;p17">
            <a:extLst>
              <a:ext uri="{FF2B5EF4-FFF2-40B4-BE49-F238E27FC236}">
                <a16:creationId xmlns:a16="http://schemas.microsoft.com/office/drawing/2014/main" id="{AE3D0AA7-0A5F-7BD6-7BC7-1D38F326B8B4}"/>
              </a:ext>
            </a:extLst>
          </p:cNvPr>
          <p:cNvSpPr/>
          <p:nvPr/>
        </p:nvSpPr>
        <p:spPr>
          <a:xfrm>
            <a:off x="1009895" y="1093156"/>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lvl="0"/>
            <a:endParaRPr lang="en-IN" dirty="0"/>
          </a:p>
          <a:p>
            <a:r>
              <a:rPr lang="en-US" dirty="0"/>
              <a:t> </a:t>
            </a:r>
            <a:r>
              <a:rPr lang="en-US" dirty="0">
                <a:solidFill>
                  <a:schemeClr val="bg1"/>
                </a:solidFill>
              </a:rPr>
              <a:t>True or False : </a:t>
            </a:r>
            <a:r>
              <a:rPr lang="en-US" b="1" dirty="0">
                <a:solidFill>
                  <a:schemeClr val="bg1"/>
                </a:solidFill>
              </a:rPr>
              <a:t>Gradient Descent is an </a:t>
            </a:r>
            <a:r>
              <a:rPr lang="en-US" b="1" dirty="0" err="1">
                <a:solidFill>
                  <a:schemeClr val="bg1"/>
                </a:solidFill>
              </a:rPr>
              <a:t>optimisation</a:t>
            </a:r>
            <a:r>
              <a:rPr lang="en-US" b="1" dirty="0">
                <a:solidFill>
                  <a:schemeClr val="bg1"/>
                </a:solidFill>
              </a:rPr>
              <a:t> problem</a:t>
            </a:r>
          </a:p>
          <a:p>
            <a:br>
              <a:rPr lang="en-US" dirty="0">
                <a:solidFill>
                  <a:schemeClr val="bg1"/>
                </a:solidFill>
              </a:rPr>
            </a:b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13" name="Google Shape;502;p17">
            <a:extLst>
              <a:ext uri="{FF2B5EF4-FFF2-40B4-BE49-F238E27FC236}">
                <a16:creationId xmlns:a16="http://schemas.microsoft.com/office/drawing/2014/main" id="{BB41B87C-BE5F-4BF2-531D-57DC21D1A451}"/>
              </a:ext>
            </a:extLst>
          </p:cNvPr>
          <p:cNvSpPr/>
          <p:nvPr/>
        </p:nvSpPr>
        <p:spPr>
          <a:xfrm>
            <a:off x="995362" y="2083847"/>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r>
              <a:rPr lang="en-US" sz="1600" dirty="0"/>
              <a:t> </a:t>
            </a:r>
            <a:r>
              <a:rPr lang="en-US" sz="1600" b="1" dirty="0">
                <a:solidFill>
                  <a:schemeClr val="bg1"/>
                </a:solidFill>
              </a:rPr>
              <a:t>Which of the following is not the a variant of Gradient Descent</a:t>
            </a:r>
          </a:p>
        </p:txBody>
      </p:sp>
      <p:pic>
        <p:nvPicPr>
          <p:cNvPr id="8" name="Picture 2" descr="KL Deemed to be University Logo"/>
          <p:cNvPicPr>
            <a:picLocks noChangeAspect="1" noChangeArrowheads="1"/>
          </p:cNvPicPr>
          <p:nvPr/>
        </p:nvPicPr>
        <p:blipFill>
          <a:blip r:embed="rId2"/>
          <a:srcRect/>
          <a:stretch>
            <a:fillRect/>
          </a:stretch>
        </p:blipFill>
        <p:spPr bwMode="auto">
          <a:xfrm>
            <a:off x="0" y="0"/>
            <a:ext cx="1990725" cy="600076"/>
          </a:xfrm>
          <a:prstGeom prst="rect">
            <a:avLst/>
          </a:prstGeom>
          <a:noFill/>
        </p:spPr>
      </p:pic>
      <p:sp>
        <p:nvSpPr>
          <p:cNvPr id="2" name="Google Shape;502;p17">
            <a:extLst>
              <a:ext uri="{FF2B5EF4-FFF2-40B4-BE49-F238E27FC236}">
                <a16:creationId xmlns:a16="http://schemas.microsoft.com/office/drawing/2014/main" id="{AF6C33F9-A185-D798-B1C5-7FDD8434789A}"/>
              </a:ext>
            </a:extLst>
          </p:cNvPr>
          <p:cNvSpPr/>
          <p:nvPr/>
        </p:nvSpPr>
        <p:spPr>
          <a:xfrm>
            <a:off x="1078275" y="5062360"/>
            <a:ext cx="10172210" cy="710244"/>
          </a:xfrm>
          <a:prstGeom prst="roundRect">
            <a:avLst>
              <a:gd name="adj" fmla="val 35613"/>
            </a:avLst>
          </a:prstGeom>
          <a:solidFill>
            <a:srgbClr val="E84845"/>
          </a:solidFill>
          <a:ln>
            <a:noFill/>
          </a:ln>
          <a:effectLst>
            <a:outerShdw blurRad="190500" sx="102000" sy="102000" algn="ctr" rotWithShape="0">
              <a:srgbClr val="000000">
                <a:alpha val="24705"/>
              </a:srgbClr>
            </a:outerShdw>
          </a:effectLst>
        </p:spPr>
        <p:txBody>
          <a:bodyPr spcFirstLastPara="1" wrap="square" lIns="91425" tIns="45700" rIns="91425" bIns="45700" anchor="ctr" anchorCtr="0">
            <a:noAutofit/>
          </a:bodyPr>
          <a:lstStyle/>
          <a:p>
            <a:pPr>
              <a:spcBef>
                <a:spcPts val="0"/>
              </a:spcBef>
              <a:spcAft>
                <a:spcPts val="0"/>
              </a:spcAft>
            </a:pPr>
            <a:r>
              <a:rPr lang="en-GB" sz="1600" dirty="0">
                <a:solidFill>
                  <a:schemeClr val="bg1"/>
                </a:solidFill>
                <a:latin typeface="Poppins" panose="00000500000000000000" pitchFamily="2" charset="0"/>
                <a:ea typeface="Calibri"/>
                <a:cs typeface="Poppins" panose="00000500000000000000" pitchFamily="2" charset="0"/>
                <a:sym typeface="Calibri"/>
              </a:rPr>
              <a:t>3. </a:t>
            </a:r>
            <a:r>
              <a:rPr lang="en-US" sz="1600" dirty="0">
                <a:solidFill>
                  <a:schemeClr val="bg1"/>
                </a:solidFill>
              </a:rPr>
              <a:t>Learning rate is a hyper parameter in Gradient Descent used to update the parameters in the </a:t>
            </a:r>
            <a:r>
              <a:rPr lang="en-US" sz="1600" dirty="0" err="1">
                <a:solidFill>
                  <a:schemeClr val="bg1"/>
                </a:solidFill>
              </a:rPr>
              <a:t>optimisation</a:t>
            </a:r>
            <a:r>
              <a:rPr lang="en-US" sz="1600" dirty="0">
                <a:solidFill>
                  <a:schemeClr val="bg1"/>
                </a:solidFill>
              </a:rPr>
              <a:t> problem    True /False</a:t>
            </a:r>
            <a:endParaRPr lang="en-IN" sz="1600" dirty="0">
              <a:solidFill>
                <a:schemeClr val="bg1"/>
              </a:solidFill>
            </a:endParaRPr>
          </a:p>
          <a:p>
            <a:pPr marR="0" lvl="0" rtl="0">
              <a:spcBef>
                <a:spcPts val="0"/>
              </a:spcBef>
              <a:spcAft>
                <a:spcPts val="0"/>
              </a:spcAft>
            </a:pPr>
            <a:endParaRPr sz="1600" dirty="0">
              <a:solidFill>
                <a:schemeClr val="bg1"/>
              </a:solidFill>
              <a:latin typeface="Poppins" panose="00000500000000000000" pitchFamily="2" charset="0"/>
              <a:ea typeface="Calibri"/>
              <a:cs typeface="Poppins" panose="00000500000000000000" pitchFamily="2" charset="0"/>
              <a:sym typeface="Calibri"/>
            </a:endParaRPr>
          </a:p>
        </p:txBody>
      </p:sp>
      <p:sp>
        <p:nvSpPr>
          <p:cNvPr id="3" name="Rectangle 2"/>
          <p:cNvSpPr/>
          <p:nvPr/>
        </p:nvSpPr>
        <p:spPr>
          <a:xfrm>
            <a:off x="1466302" y="2871340"/>
            <a:ext cx="5753364" cy="1200329"/>
          </a:xfrm>
          <a:prstGeom prst="rect">
            <a:avLst/>
          </a:prstGeom>
        </p:spPr>
        <p:txBody>
          <a:bodyPr wrap="square">
            <a:spAutoFit/>
          </a:bodyPr>
          <a:lstStyle/>
          <a:p>
            <a:pPr marL="342900" indent="-342900">
              <a:buFont typeface="+mj-lt"/>
              <a:buAutoNum type="alphaUcPeriod"/>
            </a:pPr>
            <a:r>
              <a:rPr lang="en-US" dirty="0"/>
              <a:t>Vanilla</a:t>
            </a:r>
          </a:p>
          <a:p>
            <a:pPr marL="342900" indent="-342900">
              <a:buFont typeface="+mj-lt"/>
              <a:buAutoNum type="alphaUcPeriod"/>
            </a:pPr>
            <a:r>
              <a:rPr lang="en-US" dirty="0"/>
              <a:t>ADAGRAD</a:t>
            </a:r>
          </a:p>
          <a:p>
            <a:pPr marL="342900" indent="-342900">
              <a:buFont typeface="+mj-lt"/>
              <a:buAutoNum type="alphaUcPeriod"/>
            </a:pPr>
            <a:r>
              <a:rPr lang="en-US" dirty="0"/>
              <a:t>ADAM</a:t>
            </a:r>
          </a:p>
          <a:p>
            <a:pPr marL="342900" indent="-342900">
              <a:buFont typeface="+mj-lt"/>
              <a:buAutoNum type="alphaUcPeriod"/>
            </a:pPr>
            <a:r>
              <a:rPr lang="en-US" dirty="0"/>
              <a:t>None of the above</a:t>
            </a:r>
          </a:p>
        </p:txBody>
      </p:sp>
    </p:spTree>
    <p:extLst>
      <p:ext uri="{BB962C8B-B14F-4D97-AF65-F5344CB8AC3E}">
        <p14:creationId xmlns:p14="http://schemas.microsoft.com/office/powerpoint/2010/main" val="41927661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13" grpId="0" animBg="1"/>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p:cNvSpPr>
            <a:spLocks noGrp="1"/>
          </p:cNvSpPr>
          <p:nvPr>
            <p:ph type="body" idx="1"/>
          </p:nvPr>
        </p:nvSpPr>
        <p:spPr>
          <a:xfrm>
            <a:off x="554182" y="1288473"/>
            <a:ext cx="10793268" cy="4801178"/>
          </a:xfrm>
        </p:spPr>
        <p:txBody>
          <a:bodyPr/>
          <a:lstStyle/>
          <a:p>
            <a:pPr marL="457200" indent="-457200">
              <a:buFont typeface="+mj-lt"/>
              <a:buAutoNum type="arabicPeriod"/>
            </a:pPr>
            <a:r>
              <a:rPr lang="en-US" dirty="0">
                <a:solidFill>
                  <a:schemeClr val="tx1"/>
                </a:solidFill>
              </a:rPr>
              <a:t>Define Gradient Descent?</a:t>
            </a:r>
          </a:p>
          <a:p>
            <a:pPr marL="457200" indent="-457200">
              <a:buFont typeface="+mj-lt"/>
              <a:buAutoNum type="arabicPeriod"/>
            </a:pPr>
            <a:r>
              <a:rPr lang="en-US" dirty="0">
                <a:solidFill>
                  <a:schemeClr val="tx1"/>
                </a:solidFill>
              </a:rPr>
              <a:t>Solve the second order Gradient decent for the function 4x</a:t>
            </a:r>
            <a:r>
              <a:rPr lang="en-US" baseline="30000" dirty="0">
                <a:solidFill>
                  <a:schemeClr val="tx1"/>
                </a:solidFill>
              </a:rPr>
              <a:t>2</a:t>
            </a:r>
            <a:r>
              <a:rPr lang="en-US" dirty="0">
                <a:solidFill>
                  <a:schemeClr val="tx1"/>
                </a:solidFill>
              </a:rPr>
              <a:t>+2x+2</a:t>
            </a:r>
          </a:p>
          <a:p>
            <a:pPr marL="457200" indent="-457200">
              <a:buFont typeface="+mj-lt"/>
              <a:buAutoNum type="arabicPeriod"/>
            </a:pPr>
            <a:r>
              <a:rPr lang="en-US" dirty="0">
                <a:solidFill>
                  <a:schemeClr val="tx1"/>
                </a:solidFill>
              </a:rPr>
              <a:t>If the learning rate is too small, then gradient descent may take a very long time to converge.  Justify</a:t>
            </a:r>
          </a:p>
          <a:p>
            <a:r>
              <a:rPr lang="en-GB" b="0" i="0" dirty="0">
                <a:solidFill>
                  <a:srgbClr val="000000"/>
                </a:solidFill>
                <a:effectLst/>
                <a:latin typeface="Helvetica Neue"/>
              </a:rPr>
              <a:t>4. How do you overcome the optimization challenges in neural network</a:t>
            </a:r>
          </a:p>
          <a:p>
            <a:pPr marL="342900" indent="-342900">
              <a:buFont typeface="Arial" panose="020B0604020202020204" pitchFamily="34" charset="0"/>
              <a:buChar char="•"/>
            </a:pPr>
            <a:endParaRPr lang="en-US" dirty="0">
              <a:solidFill>
                <a:schemeClr val="tx1"/>
              </a:solidFill>
            </a:endParaRPr>
          </a:p>
          <a:p>
            <a:pPr>
              <a:buFont typeface="Arial" pitchFamily="34" charset="0"/>
              <a:buChar char="•"/>
            </a:pPr>
            <a:endParaRPr lang="en-US" dirty="0">
              <a:solidFill>
                <a:schemeClr val="tx1"/>
              </a:solidFill>
            </a:endParaRPr>
          </a:p>
          <a:p>
            <a:pPr marL="457200" indent="-457200">
              <a:buFont typeface="+mj-lt"/>
              <a:buAutoNum type="arabicPeriod"/>
            </a:pPr>
            <a:endParaRPr lang="en-US" dirty="0">
              <a:solidFill>
                <a:schemeClr val="tx1"/>
              </a:solidFill>
            </a:endParaRPr>
          </a:p>
          <a:p>
            <a:pPr>
              <a:buFont typeface="Arial" pitchFamily="34" charset="0"/>
              <a:buChar char="•"/>
            </a:pPr>
            <a:endParaRPr lang="en-US" dirty="0">
              <a:solidFill>
                <a:schemeClr val="tx1"/>
              </a:solidFill>
            </a:endParaRPr>
          </a:p>
          <a:p>
            <a:endParaRPr lang="en-US" dirty="0"/>
          </a:p>
        </p:txBody>
      </p:sp>
      <p:sp>
        <p:nvSpPr>
          <p:cNvPr id="3" name="Date Placeholder 2"/>
          <p:cNvSpPr>
            <a:spLocks noGrp="1"/>
          </p:cNvSpPr>
          <p:nvPr>
            <p:ph type="dt" sz="half" idx="10"/>
          </p:nvPr>
        </p:nvSpPr>
        <p:spPr/>
        <p:txBody>
          <a:bodyPr/>
          <a:lstStyle/>
          <a:p>
            <a:fld id="{9FE2D161-B892-479D-A003-8FCF4A49FB71}" type="datetime1">
              <a:rPr lang="en-US" smtClean="0"/>
              <a:pPr/>
              <a:t>2/2/2023</a:t>
            </a:fld>
            <a:endParaRPr lang="en-US"/>
          </a:p>
        </p:txBody>
      </p:sp>
      <p:sp>
        <p:nvSpPr>
          <p:cNvPr id="4" name="Footer Placeholder 3"/>
          <p:cNvSpPr>
            <a:spLocks noGrp="1"/>
          </p:cNvSpPr>
          <p:nvPr>
            <p:ph type="ftr" sz="quarter" idx="11"/>
          </p:nvPr>
        </p:nvSpPr>
        <p:spPr/>
        <p:txBody>
          <a:bodyPr/>
          <a:lstStyle/>
          <a:p>
            <a:r>
              <a:rPr lang="en-US"/>
              <a:t>Deep learning</a:t>
            </a:r>
          </a:p>
        </p:txBody>
      </p:sp>
      <p:sp>
        <p:nvSpPr>
          <p:cNvPr id="5" name="Slide Number Placeholder 4"/>
          <p:cNvSpPr>
            <a:spLocks noGrp="1"/>
          </p:cNvSpPr>
          <p:nvPr>
            <p:ph type="sldNum" sz="quarter" idx="12"/>
          </p:nvPr>
        </p:nvSpPr>
        <p:spPr/>
        <p:txBody>
          <a:bodyPr/>
          <a:lstStyle/>
          <a:p>
            <a:fld id="{943DE3D9-547B-48C8-AECD-0F5196EAB393}" type="slidenum">
              <a:rPr lang="en-US" smtClean="0"/>
              <a:pPr/>
              <a:t>23</a:t>
            </a:fld>
            <a:endParaRPr lang="en-US"/>
          </a:p>
        </p:txBody>
      </p:sp>
      <p:sp>
        <p:nvSpPr>
          <p:cNvPr id="2" name="Rounded Rectangle 17">
            <a:extLst>
              <a:ext uri="{FF2B5EF4-FFF2-40B4-BE49-F238E27FC236}">
                <a16:creationId xmlns:a16="http://schemas.microsoft.com/office/drawing/2014/main" id="{EAD10ABE-1308-F0A0-C3CC-E6CA396D7665}"/>
              </a:ext>
            </a:extLst>
          </p:cNvPr>
          <p:cNvSpPr/>
          <p:nvPr/>
        </p:nvSpPr>
        <p:spPr>
          <a:xfrm>
            <a:off x="1589050" y="410469"/>
            <a:ext cx="5410728"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TERMINAL QUESTIONS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E2E95C4-F99A-3309-751B-04D0F14CBF09}"/>
              </a:ext>
            </a:extLst>
          </p:cNvPr>
          <p:cNvSpPr>
            <a:spLocks noGrp="1"/>
          </p:cNvSpPr>
          <p:nvPr>
            <p:ph type="title"/>
          </p:nvPr>
        </p:nvSpPr>
        <p:spPr/>
        <p:txBody>
          <a:bodyPr/>
          <a:lstStyle/>
          <a:p>
            <a:endParaRPr lang="en-IN"/>
          </a:p>
        </p:txBody>
      </p:sp>
      <p:sp>
        <p:nvSpPr>
          <p:cNvPr id="3" name="Date Placeholder 2"/>
          <p:cNvSpPr>
            <a:spLocks noGrp="1"/>
          </p:cNvSpPr>
          <p:nvPr>
            <p:ph type="dt" sz="half" idx="10"/>
          </p:nvPr>
        </p:nvSpPr>
        <p:spPr/>
        <p:txBody>
          <a:bodyPr/>
          <a:lstStyle/>
          <a:p>
            <a:fld id="{9FE2D161-B892-479D-A003-8FCF4A49FB71}" type="datetime1">
              <a:rPr lang="en-US" smtClean="0"/>
              <a:pPr/>
              <a:t>2/2/2023</a:t>
            </a:fld>
            <a:endParaRPr lang="en-US"/>
          </a:p>
        </p:txBody>
      </p:sp>
      <p:sp>
        <p:nvSpPr>
          <p:cNvPr id="4" name="Footer Placeholder 3"/>
          <p:cNvSpPr>
            <a:spLocks noGrp="1"/>
          </p:cNvSpPr>
          <p:nvPr>
            <p:ph type="ftr" sz="quarter" idx="11"/>
          </p:nvPr>
        </p:nvSpPr>
        <p:spPr/>
        <p:txBody>
          <a:bodyPr/>
          <a:lstStyle/>
          <a:p>
            <a:r>
              <a:rPr lang="en-US"/>
              <a:t>Deep learning</a:t>
            </a:r>
          </a:p>
        </p:txBody>
      </p:sp>
      <p:sp>
        <p:nvSpPr>
          <p:cNvPr id="5" name="Slide Number Placeholder 4"/>
          <p:cNvSpPr>
            <a:spLocks noGrp="1"/>
          </p:cNvSpPr>
          <p:nvPr>
            <p:ph type="sldNum" sz="quarter" idx="12"/>
          </p:nvPr>
        </p:nvSpPr>
        <p:spPr/>
        <p:txBody>
          <a:bodyPr/>
          <a:lstStyle/>
          <a:p>
            <a:fld id="{943DE3D9-547B-48C8-AECD-0F5196EAB393}" type="slidenum">
              <a:rPr lang="en-US" smtClean="0"/>
              <a:pPr/>
              <a:t>24</a:t>
            </a:fld>
            <a:endParaRPr lang="en-US"/>
          </a:p>
        </p:txBody>
      </p:sp>
      <p:sp>
        <p:nvSpPr>
          <p:cNvPr id="12" name="Text Placeholder 11"/>
          <p:cNvSpPr>
            <a:spLocks noGrp="1"/>
          </p:cNvSpPr>
          <p:nvPr>
            <p:ph idx="4294967295"/>
          </p:nvPr>
        </p:nvSpPr>
        <p:spPr>
          <a:xfrm>
            <a:off x="0" y="1825625"/>
            <a:ext cx="10515600" cy="4351338"/>
          </a:xfrm>
        </p:spPr>
        <p:txBody>
          <a:bodyPr/>
          <a:lstStyle/>
          <a:p>
            <a:pPr>
              <a:buFont typeface="Arial" pitchFamily="34" charset="0"/>
              <a:buChar char="•"/>
            </a:pPr>
            <a:endParaRPr lang="en-US" dirty="0">
              <a:solidFill>
                <a:schemeClr val="tx1"/>
              </a:solidFill>
            </a:endParaRPr>
          </a:p>
          <a:p>
            <a:pPr>
              <a:buFont typeface="Arial" pitchFamily="34" charset="0"/>
              <a:buChar char="•"/>
            </a:pPr>
            <a:endParaRPr lang="en-US" dirty="0">
              <a:solidFill>
                <a:schemeClr val="tx1"/>
              </a:solidFill>
            </a:endParaRPr>
          </a:p>
          <a:p>
            <a:endParaRPr lang="en-US" dirty="0"/>
          </a:p>
        </p:txBody>
      </p:sp>
      <p:sp>
        <p:nvSpPr>
          <p:cNvPr id="2" name="Rounded Rectangle 17">
            <a:extLst>
              <a:ext uri="{FF2B5EF4-FFF2-40B4-BE49-F238E27FC236}">
                <a16:creationId xmlns:a16="http://schemas.microsoft.com/office/drawing/2014/main" id="{B1F8CAC3-C864-49DC-85EF-B864380F9F99}"/>
              </a:ext>
            </a:extLst>
          </p:cNvPr>
          <p:cNvSpPr/>
          <p:nvPr/>
        </p:nvSpPr>
        <p:spPr>
          <a:xfrm>
            <a:off x="1601341" y="474890"/>
            <a:ext cx="7105194" cy="412293"/>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REFERENCES FOR FURTHER LEARNING OF THE SESSION</a:t>
            </a:r>
            <a:endParaRPr lang="en-US" sz="2400" dirty="0">
              <a:solidFill>
                <a:schemeClr val="bg1"/>
              </a:solidFill>
              <a:latin typeface="Poppins" panose="00000500000000000000" pitchFamily="2" charset="0"/>
              <a:cs typeface="Poppins" panose="00000500000000000000" pitchFamily="2" charset="0"/>
            </a:endParaRPr>
          </a:p>
        </p:txBody>
      </p:sp>
      <p:sp>
        <p:nvSpPr>
          <p:cNvPr id="9" name="TextBox 8">
            <a:extLst>
              <a:ext uri="{FF2B5EF4-FFF2-40B4-BE49-F238E27FC236}">
                <a16:creationId xmlns:a16="http://schemas.microsoft.com/office/drawing/2014/main" id="{6DBBD85B-B54E-AAC0-C5DC-D6112EC235D6}"/>
              </a:ext>
            </a:extLst>
          </p:cNvPr>
          <p:cNvSpPr txBox="1"/>
          <p:nvPr/>
        </p:nvSpPr>
        <p:spPr>
          <a:xfrm>
            <a:off x="838200" y="1956832"/>
            <a:ext cx="9608234" cy="2819362"/>
          </a:xfrm>
          <a:prstGeom prst="rect">
            <a:avLst/>
          </a:prstGeom>
          <a:noFill/>
        </p:spPr>
        <p:txBody>
          <a:bodyPr wrap="square" rtlCol="0">
            <a:spAutoFit/>
          </a:bodyPr>
          <a:lstStyle/>
          <a:p>
            <a:pPr>
              <a:lnSpc>
                <a:spcPct val="150000"/>
              </a:lnSpc>
            </a:pPr>
            <a:r>
              <a:rPr lang="en-US" b="1" dirty="0"/>
              <a:t> Books:</a:t>
            </a:r>
          </a:p>
          <a:p>
            <a:r>
              <a:rPr lang="en-US" sz="1800" dirty="0">
                <a:solidFill>
                  <a:srgbClr val="0F1111"/>
                </a:solidFill>
                <a:effectLst/>
                <a:latin typeface="Times New Roman" panose="02020603050405020304" pitchFamily="18" charset="0"/>
                <a:ea typeface="Times New Roman" panose="02020603050405020304" pitchFamily="18" charset="0"/>
              </a:rPr>
              <a:t>1 </a:t>
            </a:r>
            <a:r>
              <a:rPr lang="en-GB" sz="1800" dirty="0">
                <a:effectLst/>
                <a:latin typeface="Times New Roman" panose="02020603050405020304" pitchFamily="18" charset="0"/>
                <a:ea typeface="Times New Roman" panose="02020603050405020304" pitchFamily="18" charset="0"/>
              </a:rPr>
              <a:t>Ian Goodfellow and </a:t>
            </a:r>
            <a:r>
              <a:rPr lang="en-GB" sz="1800" dirty="0" err="1">
                <a:effectLst/>
                <a:latin typeface="Times New Roman" panose="02020603050405020304" pitchFamily="18" charset="0"/>
                <a:ea typeface="Times New Roman" panose="02020603050405020304" pitchFamily="18" charset="0"/>
              </a:rPr>
              <a:t>Yoshua</a:t>
            </a:r>
            <a:r>
              <a:rPr lang="en-GB" sz="1800" dirty="0">
                <a:effectLst/>
                <a:latin typeface="Times New Roman" panose="02020603050405020304" pitchFamily="18" charset="0"/>
                <a:ea typeface="Times New Roman" panose="02020603050405020304" pitchFamily="18" charset="0"/>
              </a:rPr>
              <a:t> </a:t>
            </a:r>
            <a:r>
              <a:rPr lang="en-GB" sz="1800" dirty="0" err="1">
                <a:effectLst/>
                <a:latin typeface="Times New Roman" panose="02020603050405020304" pitchFamily="18" charset="0"/>
                <a:ea typeface="Times New Roman" panose="02020603050405020304" pitchFamily="18" charset="0"/>
              </a:rPr>
              <a:t>Bengio</a:t>
            </a:r>
            <a:r>
              <a:rPr lang="en-GB" sz="1800" dirty="0">
                <a:effectLst/>
                <a:latin typeface="Times New Roman" panose="02020603050405020304" pitchFamily="18" charset="0"/>
                <a:ea typeface="Times New Roman" panose="02020603050405020304" pitchFamily="18" charset="0"/>
              </a:rPr>
              <a:t> and Aaron Courville (2016) Deep Learning Book</a:t>
            </a:r>
            <a:endParaRPr lang="en-US" b="1" dirty="0"/>
          </a:p>
          <a:p>
            <a:pPr>
              <a:lnSpc>
                <a:spcPct val="150000"/>
              </a:lnSpc>
            </a:pPr>
            <a:endParaRPr lang="en-US" b="1" dirty="0"/>
          </a:p>
          <a:p>
            <a:pPr>
              <a:lnSpc>
                <a:spcPct val="150000"/>
              </a:lnSpc>
            </a:pPr>
            <a:r>
              <a:rPr lang="en-US" b="1" dirty="0"/>
              <a:t>Sites and Web links:</a:t>
            </a:r>
          </a:p>
          <a:p>
            <a:pPr marL="342900" indent="-342900">
              <a:lnSpc>
                <a:spcPct val="150000"/>
              </a:lnSpc>
              <a:buAutoNum type="arabicPeriod"/>
            </a:pPr>
            <a:r>
              <a:rPr lang="en-IN" dirty="0">
                <a:hlinkClick r:id="rId2"/>
              </a:rPr>
              <a:t>https://shanzhenren.github.io/csci-699-replnlp-2019fall/lectures/W4-L1-Training_DNNs_I.pdf</a:t>
            </a:r>
            <a:endParaRPr lang="en-IN" dirty="0"/>
          </a:p>
          <a:p>
            <a:pPr marL="342900" indent="-342900">
              <a:lnSpc>
                <a:spcPct val="150000"/>
              </a:lnSpc>
              <a:buAutoNum type="arabicPeriod"/>
            </a:pPr>
            <a:r>
              <a:rPr lang="en-IN" dirty="0"/>
              <a:t>https://medium.com/inveterate-learner/deep-learning-book-chapter-8-optimization-for-training-deep-models-part-ii-438fb4f6d135</a:t>
            </a:r>
          </a:p>
        </p:txBody>
      </p:sp>
    </p:spTree>
    <p:extLst>
      <p:ext uri="{BB962C8B-B14F-4D97-AF65-F5344CB8AC3E}">
        <p14:creationId xmlns:p14="http://schemas.microsoft.com/office/powerpoint/2010/main" val="3978476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264CE7-3F00-2EDB-0B7F-3A872D03DEF4}"/>
              </a:ext>
            </a:extLst>
          </p:cNvPr>
          <p:cNvSpPr>
            <a:spLocks noGrp="1"/>
          </p:cNvSpPr>
          <p:nvPr>
            <p:ph idx="1"/>
          </p:nvPr>
        </p:nvSpPr>
        <p:spPr>
          <a:xfrm>
            <a:off x="218364" y="1513668"/>
            <a:ext cx="11369202" cy="4663295"/>
          </a:xfrm>
        </p:spPr>
        <p:txBody>
          <a:bodyPr/>
          <a:lstStyle/>
          <a:p>
            <a:pPr marL="0" indent="0">
              <a:buNone/>
            </a:pPr>
            <a:r>
              <a:rPr lang="en-GB" dirty="0"/>
              <a:t> </a:t>
            </a:r>
          </a:p>
          <a:p>
            <a:pPr marL="0" indent="0">
              <a:buNone/>
            </a:pPr>
            <a:r>
              <a:rPr lang="en-GB" sz="4400" dirty="0"/>
              <a:t>The topics covered in the session are </a:t>
            </a:r>
          </a:p>
          <a:p>
            <a:pPr lvl="1"/>
            <a:r>
              <a:rPr lang="en-GB" sz="3600" dirty="0"/>
              <a:t>Challenges in Neural Network Optimization </a:t>
            </a:r>
            <a:endParaRPr lang="en-IN" sz="3600" dirty="0"/>
          </a:p>
          <a:p>
            <a:pPr lvl="1"/>
            <a:r>
              <a:rPr lang="en-US" sz="3600" dirty="0">
                <a:solidFill>
                  <a:srgbClr val="000000"/>
                </a:solidFill>
                <a:effectLst/>
                <a:latin typeface="Times New Roman" panose="02020603050405020304" pitchFamily="18" charset="0"/>
                <a:ea typeface="Times New Roman" panose="02020603050405020304" pitchFamily="18" charset="0"/>
              </a:rPr>
              <a:t>What is Gradient Descent (GD)</a:t>
            </a:r>
          </a:p>
          <a:p>
            <a:pPr lvl="1"/>
            <a:r>
              <a:rPr lang="en-US" sz="3600" dirty="0">
                <a:solidFill>
                  <a:srgbClr val="000000"/>
                </a:solidFill>
                <a:effectLst/>
                <a:latin typeface="Times New Roman" panose="02020603050405020304" pitchFamily="18" charset="0"/>
                <a:ea typeface="Times New Roman" panose="02020603050405020304" pitchFamily="18" charset="0"/>
              </a:rPr>
              <a:t>Gradient Descent (GD) algorithm</a:t>
            </a:r>
          </a:p>
          <a:p>
            <a:pPr lvl="1"/>
            <a:r>
              <a:rPr lang="en-US" sz="3600" dirty="0">
                <a:solidFill>
                  <a:srgbClr val="000000"/>
                </a:solidFill>
                <a:effectLst/>
                <a:latin typeface="Times New Roman" panose="02020603050405020304" pitchFamily="18" charset="0"/>
                <a:ea typeface="Times New Roman" panose="02020603050405020304" pitchFamily="18" charset="0"/>
              </a:rPr>
              <a:t>Problem on GD</a:t>
            </a:r>
          </a:p>
          <a:p>
            <a:pPr lvl="1"/>
            <a:endParaRPr lang="en-US" sz="4400" dirty="0">
              <a:solidFill>
                <a:srgbClr val="000000"/>
              </a:solidFill>
              <a:effectLst/>
              <a:latin typeface="Times New Roman" panose="02020603050405020304" pitchFamily="18" charset="0"/>
              <a:ea typeface="Times New Roman" panose="02020603050405020304" pitchFamily="18" charset="0"/>
            </a:endParaRPr>
          </a:p>
          <a:p>
            <a:pPr lvl="1"/>
            <a:endParaRPr lang="en-IN" dirty="0"/>
          </a:p>
        </p:txBody>
      </p:sp>
      <p:sp>
        <p:nvSpPr>
          <p:cNvPr id="3" name="Date Placeholder 2">
            <a:extLst>
              <a:ext uri="{FF2B5EF4-FFF2-40B4-BE49-F238E27FC236}">
                <a16:creationId xmlns:a16="http://schemas.microsoft.com/office/drawing/2014/main" id="{B73DA778-30E7-DAF0-8084-D17BD5126095}"/>
              </a:ext>
            </a:extLst>
          </p:cNvPr>
          <p:cNvSpPr>
            <a:spLocks noGrp="1"/>
          </p:cNvSpPr>
          <p:nvPr>
            <p:ph type="dt" sz="half" idx="10"/>
          </p:nvPr>
        </p:nvSpPr>
        <p:spPr/>
        <p:txBody>
          <a:bodyPr/>
          <a:lstStyle/>
          <a:p>
            <a:pPr>
              <a:defRPr/>
            </a:pPr>
            <a:fld id="{404ED678-E6F3-48F8-8891-1E74790AEB35}" type="datetime1">
              <a:rPr lang="en-US" smtClean="0"/>
              <a:pPr>
                <a:defRPr/>
              </a:pPr>
              <a:t>2/2/2023</a:t>
            </a:fld>
            <a:endParaRPr lang="en-US"/>
          </a:p>
        </p:txBody>
      </p:sp>
      <p:sp>
        <p:nvSpPr>
          <p:cNvPr id="4" name="Footer Placeholder 3">
            <a:extLst>
              <a:ext uri="{FF2B5EF4-FFF2-40B4-BE49-F238E27FC236}">
                <a16:creationId xmlns:a16="http://schemas.microsoft.com/office/drawing/2014/main" id="{1502047F-F4A0-502B-88D1-F5DDEAE79947}"/>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124C637B-4489-7CEC-EE34-E347F56E97A4}"/>
              </a:ext>
            </a:extLst>
          </p:cNvPr>
          <p:cNvSpPr>
            <a:spLocks noGrp="1"/>
          </p:cNvSpPr>
          <p:nvPr>
            <p:ph type="sldNum" sz="quarter" idx="12"/>
          </p:nvPr>
        </p:nvSpPr>
        <p:spPr/>
        <p:txBody>
          <a:bodyPr/>
          <a:lstStyle/>
          <a:p>
            <a:fld id="{F72F6FB3-BF21-4BAF-A9BB-16725962D6C0}" type="slidenum">
              <a:rPr lang="en-IN" altLang="en-US" smtClean="0"/>
              <a:pPr/>
              <a:t>3</a:t>
            </a:fld>
            <a:endParaRPr lang="en-IN" altLang="en-US"/>
          </a:p>
        </p:txBody>
      </p:sp>
      <p:sp>
        <p:nvSpPr>
          <p:cNvPr id="7" name="Rounded Rectangle 17">
            <a:extLst>
              <a:ext uri="{FF2B5EF4-FFF2-40B4-BE49-F238E27FC236}">
                <a16:creationId xmlns:a16="http://schemas.microsoft.com/office/drawing/2014/main" id="{8A53BB01-34D4-4D41-410E-5277F42C2473}"/>
              </a:ext>
            </a:extLst>
          </p:cNvPr>
          <p:cNvSpPr>
            <a:spLocks noGrp="1"/>
          </p:cNvSpPr>
          <p:nvPr>
            <p:ph type="title"/>
          </p:nvPr>
        </p:nvSpPr>
        <p:spPr>
          <a:xfrm>
            <a:off x="2352675" y="428678"/>
            <a:ext cx="5594350" cy="882650"/>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SESSION INTRODUCTION </a:t>
            </a:r>
          </a:p>
        </p:txBody>
      </p:sp>
    </p:spTree>
    <p:extLst>
      <p:ext uri="{BB962C8B-B14F-4D97-AF65-F5344CB8AC3E}">
        <p14:creationId xmlns:p14="http://schemas.microsoft.com/office/powerpoint/2010/main" val="91763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869388D-AD3F-36F2-3540-A77A62453862}"/>
              </a:ext>
            </a:extLst>
          </p:cNvPr>
          <p:cNvSpPr>
            <a:spLocks noGrp="1"/>
          </p:cNvSpPr>
          <p:nvPr>
            <p:ph type="dt" sz="half" idx="10"/>
          </p:nvPr>
        </p:nvSpPr>
        <p:spPr/>
        <p:txBody>
          <a:bodyPr/>
          <a:lstStyle/>
          <a:p>
            <a:pPr>
              <a:defRPr/>
            </a:pPr>
            <a:fld id="{404ED678-E6F3-48F8-8891-1E74790AEB35}" type="datetime1">
              <a:rPr lang="en-US" smtClean="0"/>
              <a:pPr>
                <a:defRPr/>
              </a:pPr>
              <a:t>2/2/2023</a:t>
            </a:fld>
            <a:endParaRPr lang="en-US"/>
          </a:p>
        </p:txBody>
      </p:sp>
      <p:sp>
        <p:nvSpPr>
          <p:cNvPr id="4" name="Footer Placeholder 3">
            <a:extLst>
              <a:ext uri="{FF2B5EF4-FFF2-40B4-BE49-F238E27FC236}">
                <a16:creationId xmlns:a16="http://schemas.microsoft.com/office/drawing/2014/main" id="{301C80ED-00CC-4DD2-4A8D-846B24286262}"/>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8CC0D9C2-A721-3D4B-3B00-6A30B3D3852A}"/>
              </a:ext>
            </a:extLst>
          </p:cNvPr>
          <p:cNvSpPr>
            <a:spLocks noGrp="1"/>
          </p:cNvSpPr>
          <p:nvPr>
            <p:ph type="sldNum" sz="quarter" idx="12"/>
          </p:nvPr>
        </p:nvSpPr>
        <p:spPr/>
        <p:txBody>
          <a:bodyPr/>
          <a:lstStyle/>
          <a:p>
            <a:fld id="{F72F6FB3-BF21-4BAF-A9BB-16725962D6C0}" type="slidenum">
              <a:rPr lang="en-IN" altLang="en-US" smtClean="0"/>
              <a:pPr/>
              <a:t>4</a:t>
            </a:fld>
            <a:endParaRPr lang="en-IN" altLang="en-US"/>
          </a:p>
        </p:txBody>
      </p:sp>
      <p:sp>
        <p:nvSpPr>
          <p:cNvPr id="6" name="Title 5">
            <a:extLst>
              <a:ext uri="{FF2B5EF4-FFF2-40B4-BE49-F238E27FC236}">
                <a16:creationId xmlns:a16="http://schemas.microsoft.com/office/drawing/2014/main" id="{7DBD3AAC-862B-B909-F8AA-157D84692345}"/>
              </a:ext>
            </a:extLst>
          </p:cNvPr>
          <p:cNvSpPr>
            <a:spLocks noGrp="1"/>
          </p:cNvSpPr>
          <p:nvPr>
            <p:ph type="title"/>
          </p:nvPr>
        </p:nvSpPr>
        <p:spPr/>
        <p:txBody>
          <a:bodyPr/>
          <a:lstStyle/>
          <a:p>
            <a:endParaRPr lang="en-IN"/>
          </a:p>
        </p:txBody>
      </p:sp>
      <p:sp>
        <p:nvSpPr>
          <p:cNvPr id="7" name="Rounded Rectangle 17">
            <a:extLst>
              <a:ext uri="{FF2B5EF4-FFF2-40B4-BE49-F238E27FC236}">
                <a16:creationId xmlns:a16="http://schemas.microsoft.com/office/drawing/2014/main" id="{03422094-DC44-6D12-8F24-60EFDC251E3A}"/>
              </a:ext>
            </a:extLst>
          </p:cNvPr>
          <p:cNvSpPr>
            <a:spLocks noGrp="1"/>
          </p:cNvSpPr>
          <p:nvPr>
            <p:ph idx="1"/>
          </p:nvPr>
        </p:nvSpPr>
        <p:spPr>
          <a:xfrm>
            <a:off x="838200" y="1825625"/>
            <a:ext cx="10515600" cy="4351338"/>
          </a:xfrm>
          <a:prstGeom prst="roundRect">
            <a:avLst/>
          </a:prstGeom>
          <a:solidFill>
            <a:srgbClr val="BA2532"/>
          </a:solidFill>
          <a:ln>
            <a:noFill/>
          </a:ln>
          <a:effectLst>
            <a:outerShdw blurRad="50800" dist="38100" dir="2700000" algn="tl" rotWithShape="0">
              <a:srgbClr val="BA2532">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indent="0" algn="ctr">
              <a:buNone/>
            </a:pPr>
            <a:r>
              <a:rPr lang="en-US" sz="2400" dirty="0"/>
              <a:t>SESSION DESCRIPTION</a:t>
            </a:r>
            <a:r>
              <a:rPr lang="en-US" sz="2000" dirty="0">
                <a:ln w="0"/>
                <a:solidFill>
                  <a:schemeClr val="bg1"/>
                </a:solidFill>
                <a:effectLst>
                  <a:outerShdw blurRad="38100" dist="19050" dir="2700000" algn="tl" rotWithShape="0">
                    <a:schemeClr val="dk1">
                      <a:alpha val="40000"/>
                    </a:schemeClr>
                  </a:outerShdw>
                </a:effectLst>
                <a:latin typeface="Poppins"/>
                <a:cs typeface="Poppins"/>
              </a:rPr>
              <a:t> </a:t>
            </a:r>
            <a:endParaRPr lang="en-US" sz="2000" dirty="0">
              <a:ln w="0"/>
              <a:solidFill>
                <a:schemeClr val="bg1"/>
              </a:solidFill>
              <a:effectLst>
                <a:outerShdw blurRad="38100" dist="19050" dir="2700000" algn="tl" rotWithShape="0">
                  <a:schemeClr val="dk1">
                    <a:alpha val="40000"/>
                  </a:schemeClr>
                </a:outerShdw>
              </a:effectLst>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79109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7"/>
                                        </p:tgtEl>
                                      </p:cBhvr>
                                    </p:animEffect>
                                    <p:animScale>
                                      <p:cBhvr>
                                        <p:cTn id="7"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CD3B6F-99CF-7284-DB4C-438EBF663947}"/>
              </a:ext>
            </a:extLst>
          </p:cNvPr>
          <p:cNvSpPr>
            <a:spLocks noGrp="1"/>
          </p:cNvSpPr>
          <p:nvPr>
            <p:ph idx="1"/>
          </p:nvPr>
        </p:nvSpPr>
        <p:spPr>
          <a:xfrm>
            <a:off x="697424" y="1549831"/>
            <a:ext cx="10656376" cy="4627132"/>
          </a:xfrm>
        </p:spPr>
        <p:txBody>
          <a:bodyPr/>
          <a:lstStyle/>
          <a:p>
            <a:pPr marL="0" indent="0" algn="l">
              <a:buNone/>
            </a:pPr>
            <a:r>
              <a:rPr lang="en-GB" b="1" i="0" dirty="0">
                <a:effectLst/>
                <a:latin typeface="-apple-system"/>
              </a:rPr>
              <a:t>1. Local minima</a:t>
            </a:r>
            <a:r>
              <a:rPr lang="en-GB" b="0" i="0" dirty="0">
                <a:effectLst/>
                <a:latin typeface="-apple-system"/>
              </a:rPr>
              <a:t>:</a:t>
            </a:r>
            <a:r>
              <a:rPr lang="en-GB" dirty="0">
                <a:latin typeface="-apple-system"/>
              </a:rPr>
              <a:t> Generally </a:t>
            </a:r>
            <a:r>
              <a:rPr lang="en-GB" b="0" i="0" dirty="0">
                <a:effectLst/>
                <a:latin typeface="-apple-system"/>
              </a:rPr>
              <a:t> any DL model is guaranteed to have an extremely large number of local minima (LM) arising due to the model identifiability problem</a:t>
            </a:r>
            <a:br>
              <a:rPr lang="en-GB" dirty="0"/>
            </a:br>
            <a:endParaRPr lang="en-IN" dirty="0"/>
          </a:p>
        </p:txBody>
      </p:sp>
      <p:sp>
        <p:nvSpPr>
          <p:cNvPr id="3" name="Date Placeholder 2">
            <a:extLst>
              <a:ext uri="{FF2B5EF4-FFF2-40B4-BE49-F238E27FC236}">
                <a16:creationId xmlns:a16="http://schemas.microsoft.com/office/drawing/2014/main" id="{B3BC5437-2A7B-3739-EFDC-C85B419A92B6}"/>
              </a:ext>
            </a:extLst>
          </p:cNvPr>
          <p:cNvSpPr>
            <a:spLocks noGrp="1"/>
          </p:cNvSpPr>
          <p:nvPr>
            <p:ph type="dt" sz="half" idx="10"/>
          </p:nvPr>
        </p:nvSpPr>
        <p:spPr/>
        <p:txBody>
          <a:bodyPr/>
          <a:lstStyle/>
          <a:p>
            <a:pPr>
              <a:defRPr/>
            </a:pPr>
            <a:fld id="{404ED678-E6F3-48F8-8891-1E74790AEB35}" type="datetime1">
              <a:rPr lang="en-US" smtClean="0"/>
              <a:pPr>
                <a:defRPr/>
              </a:pPr>
              <a:t>2/2/2023</a:t>
            </a:fld>
            <a:endParaRPr lang="en-US"/>
          </a:p>
        </p:txBody>
      </p:sp>
      <p:sp>
        <p:nvSpPr>
          <p:cNvPr id="4" name="Footer Placeholder 3">
            <a:extLst>
              <a:ext uri="{FF2B5EF4-FFF2-40B4-BE49-F238E27FC236}">
                <a16:creationId xmlns:a16="http://schemas.microsoft.com/office/drawing/2014/main" id="{2770CC19-6AB7-B5E2-B722-7B0123DAEF42}"/>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9D48849A-AB34-5F19-A6A8-12476E589217}"/>
              </a:ext>
            </a:extLst>
          </p:cNvPr>
          <p:cNvSpPr>
            <a:spLocks noGrp="1"/>
          </p:cNvSpPr>
          <p:nvPr>
            <p:ph type="sldNum" sz="quarter" idx="12"/>
          </p:nvPr>
        </p:nvSpPr>
        <p:spPr/>
        <p:txBody>
          <a:bodyPr/>
          <a:lstStyle/>
          <a:p>
            <a:fld id="{F72F6FB3-BF21-4BAF-A9BB-16725962D6C0}" type="slidenum">
              <a:rPr lang="en-IN" altLang="en-US" smtClean="0"/>
              <a:pPr/>
              <a:t>5</a:t>
            </a:fld>
            <a:endParaRPr lang="en-IN" altLang="en-US"/>
          </a:p>
        </p:txBody>
      </p:sp>
      <p:sp>
        <p:nvSpPr>
          <p:cNvPr id="6" name="Title 5">
            <a:extLst>
              <a:ext uri="{FF2B5EF4-FFF2-40B4-BE49-F238E27FC236}">
                <a16:creationId xmlns:a16="http://schemas.microsoft.com/office/drawing/2014/main" id="{3F1AFB78-3346-C93C-ECDD-CC5E18FC17F6}"/>
              </a:ext>
            </a:extLst>
          </p:cNvPr>
          <p:cNvSpPr>
            <a:spLocks noGrp="1"/>
          </p:cNvSpPr>
          <p:nvPr>
            <p:ph type="title"/>
          </p:nvPr>
        </p:nvSpPr>
        <p:spPr>
          <a:xfrm>
            <a:off x="838200" y="365125"/>
            <a:ext cx="8429786" cy="755919"/>
          </a:xfrm>
        </p:spPr>
        <p:txBody>
          <a:bodyPr/>
          <a:lstStyle/>
          <a:p>
            <a:r>
              <a:rPr lang="en-GB" b="1" i="0" dirty="0">
                <a:effectLst/>
                <a:latin typeface="-apple-system"/>
              </a:rPr>
              <a:t> </a:t>
            </a:r>
            <a:r>
              <a:rPr lang="en-GB" sz="2800" b="1" i="0" dirty="0">
                <a:solidFill>
                  <a:srgbClr val="FF0000"/>
                </a:solidFill>
                <a:effectLst/>
                <a:latin typeface="-apple-system"/>
              </a:rPr>
              <a:t>Challenges in Neural Network Optimization</a:t>
            </a:r>
            <a:br>
              <a:rPr lang="en-GB" b="1" i="0" dirty="0">
                <a:effectLst/>
                <a:latin typeface="-apple-system"/>
              </a:rPr>
            </a:br>
            <a:endParaRPr lang="en-IN" dirty="0"/>
          </a:p>
        </p:txBody>
      </p:sp>
      <p:pic>
        <p:nvPicPr>
          <p:cNvPr id="7" name="Picture 6">
            <a:extLst>
              <a:ext uri="{FF2B5EF4-FFF2-40B4-BE49-F238E27FC236}">
                <a16:creationId xmlns:a16="http://schemas.microsoft.com/office/drawing/2014/main" id="{1909AACC-29B1-0737-ED5D-62CB20260524}"/>
              </a:ext>
            </a:extLst>
          </p:cNvPr>
          <p:cNvPicPr>
            <a:picLocks noChangeAspect="1"/>
          </p:cNvPicPr>
          <p:nvPr/>
        </p:nvPicPr>
        <p:blipFill>
          <a:blip r:embed="rId3"/>
          <a:stretch>
            <a:fillRect/>
          </a:stretch>
        </p:blipFill>
        <p:spPr>
          <a:xfrm>
            <a:off x="884049" y="3009107"/>
            <a:ext cx="6002364" cy="3257550"/>
          </a:xfrm>
          <a:prstGeom prst="rect">
            <a:avLst/>
          </a:prstGeom>
        </p:spPr>
      </p:pic>
      <p:pic>
        <p:nvPicPr>
          <p:cNvPr id="8" name="Picture 7">
            <a:extLst>
              <a:ext uri="{FF2B5EF4-FFF2-40B4-BE49-F238E27FC236}">
                <a16:creationId xmlns:a16="http://schemas.microsoft.com/office/drawing/2014/main" id="{E2CB444B-8563-019D-3C00-01FB46709ED9}"/>
              </a:ext>
            </a:extLst>
          </p:cNvPr>
          <p:cNvPicPr>
            <a:picLocks noChangeAspect="1"/>
          </p:cNvPicPr>
          <p:nvPr/>
        </p:nvPicPr>
        <p:blipFill rotWithShape="1">
          <a:blip r:embed="rId4"/>
          <a:srcRect l="39937" t="23598" r="4414" b="30622"/>
          <a:stretch/>
        </p:blipFill>
        <p:spPr>
          <a:xfrm>
            <a:off x="6575801" y="3171886"/>
            <a:ext cx="5088611" cy="3139617"/>
          </a:xfrm>
          <a:prstGeom prst="rect">
            <a:avLst/>
          </a:prstGeom>
        </p:spPr>
      </p:pic>
    </p:spTree>
    <p:extLst>
      <p:ext uri="{BB962C8B-B14F-4D97-AF65-F5344CB8AC3E}">
        <p14:creationId xmlns:p14="http://schemas.microsoft.com/office/powerpoint/2010/main" val="1422151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23F98F-832D-4770-1BF2-CE2D73C204F3}"/>
              </a:ext>
            </a:extLst>
          </p:cNvPr>
          <p:cNvSpPr>
            <a:spLocks noGrp="1"/>
          </p:cNvSpPr>
          <p:nvPr>
            <p:ph idx="1"/>
          </p:nvPr>
        </p:nvSpPr>
        <p:spPr>
          <a:xfrm>
            <a:off x="273803" y="1825625"/>
            <a:ext cx="11079997" cy="4351338"/>
          </a:xfrm>
        </p:spPr>
        <p:txBody>
          <a:bodyPr/>
          <a:lstStyle/>
          <a:p>
            <a:pPr marL="0" indent="0">
              <a:buNone/>
            </a:pPr>
            <a:r>
              <a:rPr lang="en-GB" b="0" i="0" dirty="0">
                <a:effectLst/>
                <a:latin typeface="Roboto" panose="02000000000000000000" pitchFamily="2" charset="0"/>
              </a:rPr>
              <a:t> For any objective function f(x), if the value of f(x) at x is smaller than the values of f(x) at any other points in the vicinity of x, then f(x) could be a local minimum</a:t>
            </a:r>
          </a:p>
          <a:p>
            <a:pPr marL="0" indent="0">
              <a:buNone/>
            </a:pPr>
            <a:r>
              <a:rPr lang="en-GB" dirty="0">
                <a:latin typeface="-apple-system"/>
              </a:rPr>
              <a:t>For many high dimensional con-convex functions local minima’s are very rare cases. Because local minima should satisfy .</a:t>
            </a:r>
          </a:p>
          <a:p>
            <a:endParaRPr lang="en-IN" dirty="0"/>
          </a:p>
        </p:txBody>
      </p:sp>
      <p:sp>
        <p:nvSpPr>
          <p:cNvPr id="3" name="Date Placeholder 2">
            <a:extLst>
              <a:ext uri="{FF2B5EF4-FFF2-40B4-BE49-F238E27FC236}">
                <a16:creationId xmlns:a16="http://schemas.microsoft.com/office/drawing/2014/main" id="{B3173691-E26B-8142-4CBD-044C609F876B}"/>
              </a:ext>
            </a:extLst>
          </p:cNvPr>
          <p:cNvSpPr>
            <a:spLocks noGrp="1"/>
          </p:cNvSpPr>
          <p:nvPr>
            <p:ph type="dt" sz="half" idx="10"/>
          </p:nvPr>
        </p:nvSpPr>
        <p:spPr/>
        <p:txBody>
          <a:bodyPr/>
          <a:lstStyle/>
          <a:p>
            <a:pPr>
              <a:defRPr/>
            </a:pPr>
            <a:fld id="{404ED678-E6F3-48F8-8891-1E74790AEB35}" type="datetime1">
              <a:rPr lang="en-US" smtClean="0"/>
              <a:pPr>
                <a:defRPr/>
              </a:pPr>
              <a:t>2/2/2023</a:t>
            </a:fld>
            <a:endParaRPr lang="en-US"/>
          </a:p>
        </p:txBody>
      </p:sp>
      <p:sp>
        <p:nvSpPr>
          <p:cNvPr id="4" name="Footer Placeholder 3">
            <a:extLst>
              <a:ext uri="{FF2B5EF4-FFF2-40B4-BE49-F238E27FC236}">
                <a16:creationId xmlns:a16="http://schemas.microsoft.com/office/drawing/2014/main" id="{0962C7C1-890D-4C16-2EF5-AA90C8CE4D6C}"/>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BF6B693B-C493-A51B-EB57-FBA7A443CC53}"/>
              </a:ext>
            </a:extLst>
          </p:cNvPr>
          <p:cNvSpPr>
            <a:spLocks noGrp="1"/>
          </p:cNvSpPr>
          <p:nvPr>
            <p:ph type="sldNum" sz="quarter" idx="12"/>
          </p:nvPr>
        </p:nvSpPr>
        <p:spPr/>
        <p:txBody>
          <a:bodyPr/>
          <a:lstStyle/>
          <a:p>
            <a:fld id="{F72F6FB3-BF21-4BAF-A9BB-16725962D6C0}" type="slidenum">
              <a:rPr lang="en-IN" altLang="en-US" smtClean="0"/>
              <a:pPr/>
              <a:t>6</a:t>
            </a:fld>
            <a:endParaRPr lang="en-IN" altLang="en-US"/>
          </a:p>
        </p:txBody>
      </p:sp>
      <p:sp>
        <p:nvSpPr>
          <p:cNvPr id="6" name="Title 5">
            <a:extLst>
              <a:ext uri="{FF2B5EF4-FFF2-40B4-BE49-F238E27FC236}">
                <a16:creationId xmlns:a16="http://schemas.microsoft.com/office/drawing/2014/main" id="{7458F08E-A338-D60B-2A9C-7011924DC92B}"/>
              </a:ext>
            </a:extLst>
          </p:cNvPr>
          <p:cNvSpPr>
            <a:spLocks noGrp="1"/>
          </p:cNvSpPr>
          <p:nvPr>
            <p:ph type="title"/>
          </p:nvPr>
        </p:nvSpPr>
        <p:spPr/>
        <p:txBody>
          <a:bodyPr/>
          <a:lstStyle/>
          <a:p>
            <a:r>
              <a:rPr lang="en-GB" dirty="0">
                <a:solidFill>
                  <a:srgbClr val="FF0000"/>
                </a:solidFill>
              </a:rPr>
              <a:t>Local minima </a:t>
            </a:r>
            <a:r>
              <a:rPr lang="en-GB" dirty="0"/>
              <a:t>….</a:t>
            </a:r>
            <a:endParaRPr lang="en-IN" dirty="0"/>
          </a:p>
        </p:txBody>
      </p:sp>
      <p:pic>
        <p:nvPicPr>
          <p:cNvPr id="7" name="Picture 6">
            <a:extLst>
              <a:ext uri="{FF2B5EF4-FFF2-40B4-BE49-F238E27FC236}">
                <a16:creationId xmlns:a16="http://schemas.microsoft.com/office/drawing/2014/main" id="{230F801C-94E6-DF78-1BC6-CEB0C4BFECEC}"/>
              </a:ext>
            </a:extLst>
          </p:cNvPr>
          <p:cNvPicPr>
            <a:picLocks noChangeAspect="1"/>
          </p:cNvPicPr>
          <p:nvPr/>
        </p:nvPicPr>
        <p:blipFill>
          <a:blip r:embed="rId2"/>
          <a:stretch>
            <a:fillRect/>
          </a:stretch>
        </p:blipFill>
        <p:spPr>
          <a:xfrm>
            <a:off x="1753888" y="4298856"/>
            <a:ext cx="4543590" cy="1877602"/>
          </a:xfrm>
          <a:prstGeom prst="rect">
            <a:avLst/>
          </a:prstGeom>
        </p:spPr>
      </p:pic>
      <p:pic>
        <p:nvPicPr>
          <p:cNvPr id="8" name="Picture 7">
            <a:extLst>
              <a:ext uri="{FF2B5EF4-FFF2-40B4-BE49-F238E27FC236}">
                <a16:creationId xmlns:a16="http://schemas.microsoft.com/office/drawing/2014/main" id="{058736FA-2BD7-BD36-7E74-35E4A88E22D3}"/>
              </a:ext>
            </a:extLst>
          </p:cNvPr>
          <p:cNvPicPr>
            <a:picLocks noChangeAspect="1"/>
          </p:cNvPicPr>
          <p:nvPr/>
        </p:nvPicPr>
        <p:blipFill>
          <a:blip r:embed="rId3"/>
          <a:stretch>
            <a:fillRect/>
          </a:stretch>
        </p:blipFill>
        <p:spPr>
          <a:xfrm>
            <a:off x="7604795" y="4544860"/>
            <a:ext cx="3956647" cy="1591194"/>
          </a:xfrm>
          <a:prstGeom prst="rect">
            <a:avLst/>
          </a:prstGeom>
        </p:spPr>
      </p:pic>
    </p:spTree>
    <p:extLst>
      <p:ext uri="{BB962C8B-B14F-4D97-AF65-F5344CB8AC3E}">
        <p14:creationId xmlns:p14="http://schemas.microsoft.com/office/powerpoint/2010/main" val="19051706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DCF1C-31E4-8D0E-60FF-714CD6435393}"/>
              </a:ext>
            </a:extLst>
          </p:cNvPr>
          <p:cNvSpPr>
            <a:spLocks noGrp="1"/>
          </p:cNvSpPr>
          <p:nvPr>
            <p:ph idx="1"/>
          </p:nvPr>
        </p:nvSpPr>
        <p:spPr>
          <a:xfrm>
            <a:off x="614766" y="1255363"/>
            <a:ext cx="10739034" cy="4921600"/>
          </a:xfrm>
        </p:spPr>
        <p:txBody>
          <a:bodyPr/>
          <a:lstStyle/>
          <a:p>
            <a:pPr marL="0" indent="0">
              <a:buNone/>
            </a:pPr>
            <a:r>
              <a:rPr lang="en-GB" b="1" i="0" dirty="0">
                <a:effectLst/>
                <a:latin typeface="-apple-system"/>
              </a:rPr>
              <a:t>2. </a:t>
            </a:r>
            <a:r>
              <a:rPr lang="en-GB" b="1" i="0" dirty="0">
                <a:solidFill>
                  <a:srgbClr val="FF0000"/>
                </a:solidFill>
                <a:effectLst/>
                <a:latin typeface="-apple-system"/>
              </a:rPr>
              <a:t>Plateaus, Saddle Points and Other Flat Regions</a:t>
            </a:r>
            <a:r>
              <a:rPr lang="en-GB" b="0" i="0" dirty="0">
                <a:effectLst/>
                <a:latin typeface="-apple-system"/>
              </a:rPr>
              <a:t>: </a:t>
            </a:r>
          </a:p>
          <a:p>
            <a:pPr marL="0" indent="0">
              <a:buNone/>
            </a:pPr>
            <a:r>
              <a:rPr lang="en-GB" b="0" i="0" dirty="0">
                <a:effectLst/>
                <a:latin typeface="-apple-system"/>
              </a:rPr>
              <a:t>Saddle point (SP) is another type of point with zero gradient where some points around it have higher value and the others have lower. </a:t>
            </a:r>
          </a:p>
          <a:p>
            <a:pPr marL="0" indent="0">
              <a:buNone/>
            </a:pPr>
            <a:r>
              <a:rPr lang="en-GB" b="0" i="0" dirty="0">
                <a:effectLst/>
                <a:latin typeface="Roboto" panose="02000000000000000000" pitchFamily="2" charset="0"/>
              </a:rPr>
              <a:t>A </a:t>
            </a:r>
            <a:r>
              <a:rPr lang="en-GB" b="0" i="1" dirty="0">
                <a:effectLst/>
                <a:latin typeface="Roboto" panose="02000000000000000000" pitchFamily="2" charset="0"/>
              </a:rPr>
              <a:t>saddle point</a:t>
            </a:r>
            <a:r>
              <a:rPr lang="en-GB" b="0" i="0" dirty="0">
                <a:effectLst/>
                <a:latin typeface="Roboto" panose="02000000000000000000" pitchFamily="2" charset="0"/>
              </a:rPr>
              <a:t> is any location where all gradients of a function vanish but which is neither a global nor a local minimum. </a:t>
            </a:r>
            <a:endParaRPr lang="en-GB" b="0" i="0" dirty="0">
              <a:effectLst/>
              <a:latin typeface="-apple-system"/>
            </a:endParaRPr>
          </a:p>
          <a:p>
            <a:pPr marL="0" indent="0">
              <a:buNone/>
            </a:pPr>
            <a:endParaRPr lang="en-GB" b="0" i="0" dirty="0">
              <a:effectLst/>
              <a:latin typeface="-apple-system"/>
            </a:endParaRPr>
          </a:p>
          <a:p>
            <a:endParaRPr lang="en-IN" dirty="0"/>
          </a:p>
        </p:txBody>
      </p:sp>
      <p:sp>
        <p:nvSpPr>
          <p:cNvPr id="3" name="Date Placeholder 2">
            <a:extLst>
              <a:ext uri="{FF2B5EF4-FFF2-40B4-BE49-F238E27FC236}">
                <a16:creationId xmlns:a16="http://schemas.microsoft.com/office/drawing/2014/main" id="{D9968FE6-D206-0F03-5729-6D144659F3C9}"/>
              </a:ext>
            </a:extLst>
          </p:cNvPr>
          <p:cNvSpPr>
            <a:spLocks noGrp="1"/>
          </p:cNvSpPr>
          <p:nvPr>
            <p:ph type="dt" sz="half" idx="10"/>
          </p:nvPr>
        </p:nvSpPr>
        <p:spPr/>
        <p:txBody>
          <a:bodyPr/>
          <a:lstStyle/>
          <a:p>
            <a:pPr>
              <a:defRPr/>
            </a:pPr>
            <a:fld id="{404ED678-E6F3-48F8-8891-1E74790AEB35}" type="datetime1">
              <a:rPr lang="en-US" smtClean="0"/>
              <a:pPr>
                <a:defRPr/>
              </a:pPr>
              <a:t>2/2/2023</a:t>
            </a:fld>
            <a:endParaRPr lang="en-US"/>
          </a:p>
        </p:txBody>
      </p:sp>
      <p:sp>
        <p:nvSpPr>
          <p:cNvPr id="4" name="Footer Placeholder 3">
            <a:extLst>
              <a:ext uri="{FF2B5EF4-FFF2-40B4-BE49-F238E27FC236}">
                <a16:creationId xmlns:a16="http://schemas.microsoft.com/office/drawing/2014/main" id="{7A74D410-50C1-085B-CA14-7B1943A24CF6}"/>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AF959C38-BF9F-7A6D-2730-E1C5B3B1B671}"/>
              </a:ext>
            </a:extLst>
          </p:cNvPr>
          <p:cNvSpPr>
            <a:spLocks noGrp="1"/>
          </p:cNvSpPr>
          <p:nvPr>
            <p:ph type="sldNum" sz="quarter" idx="12"/>
          </p:nvPr>
        </p:nvSpPr>
        <p:spPr/>
        <p:txBody>
          <a:bodyPr/>
          <a:lstStyle/>
          <a:p>
            <a:fld id="{F72F6FB3-BF21-4BAF-A9BB-16725962D6C0}" type="slidenum">
              <a:rPr lang="en-IN" altLang="en-US" smtClean="0"/>
              <a:pPr/>
              <a:t>7</a:t>
            </a:fld>
            <a:endParaRPr lang="en-IN" altLang="en-US"/>
          </a:p>
        </p:txBody>
      </p:sp>
      <p:sp>
        <p:nvSpPr>
          <p:cNvPr id="6" name="Title 5">
            <a:extLst>
              <a:ext uri="{FF2B5EF4-FFF2-40B4-BE49-F238E27FC236}">
                <a16:creationId xmlns:a16="http://schemas.microsoft.com/office/drawing/2014/main" id="{FC2B19AD-8CE8-754D-69A5-E196899808B4}"/>
              </a:ext>
            </a:extLst>
          </p:cNvPr>
          <p:cNvSpPr>
            <a:spLocks noGrp="1"/>
          </p:cNvSpPr>
          <p:nvPr>
            <p:ph type="title"/>
          </p:nvPr>
        </p:nvSpPr>
        <p:spPr>
          <a:xfrm>
            <a:off x="249264" y="235973"/>
            <a:ext cx="10515600" cy="1325563"/>
          </a:xfrm>
        </p:spPr>
        <p:txBody>
          <a:bodyPr/>
          <a:lstStyle/>
          <a:p>
            <a:r>
              <a:rPr lang="en-GB" sz="4000" b="1" i="0" dirty="0">
                <a:effectLst/>
                <a:latin typeface="-apple-system"/>
              </a:rPr>
              <a:t>Challenges in Neural Network Optimization …</a:t>
            </a:r>
            <a:endParaRPr lang="en-IN" sz="4000" dirty="0"/>
          </a:p>
        </p:txBody>
      </p:sp>
      <p:pic>
        <p:nvPicPr>
          <p:cNvPr id="9" name="Picture 8">
            <a:extLst>
              <a:ext uri="{FF2B5EF4-FFF2-40B4-BE49-F238E27FC236}">
                <a16:creationId xmlns:a16="http://schemas.microsoft.com/office/drawing/2014/main" id="{4C5B7D45-5136-1498-C5FF-66F6BCE15B44}"/>
              </a:ext>
            </a:extLst>
          </p:cNvPr>
          <p:cNvPicPr>
            <a:picLocks noChangeAspect="1"/>
          </p:cNvPicPr>
          <p:nvPr/>
        </p:nvPicPr>
        <p:blipFill>
          <a:blip r:embed="rId2"/>
          <a:stretch>
            <a:fillRect/>
          </a:stretch>
        </p:blipFill>
        <p:spPr>
          <a:xfrm>
            <a:off x="5888710" y="3531179"/>
            <a:ext cx="3886200" cy="2905125"/>
          </a:xfrm>
          <a:prstGeom prst="rect">
            <a:avLst/>
          </a:prstGeom>
        </p:spPr>
      </p:pic>
    </p:spTree>
    <p:extLst>
      <p:ext uri="{BB962C8B-B14F-4D97-AF65-F5344CB8AC3E}">
        <p14:creationId xmlns:p14="http://schemas.microsoft.com/office/powerpoint/2010/main" val="3397664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485E59-99B1-6131-C3CF-656ADD5C3AFF}"/>
              </a:ext>
            </a:extLst>
          </p:cNvPr>
          <p:cNvSpPr>
            <a:spLocks noGrp="1"/>
          </p:cNvSpPr>
          <p:nvPr>
            <p:ph type="title"/>
          </p:nvPr>
        </p:nvSpPr>
        <p:spPr/>
        <p:txBody>
          <a:bodyPr/>
          <a:lstStyle/>
          <a:p>
            <a:r>
              <a:rPr lang="en-GB" sz="3200" b="1" i="0" dirty="0">
                <a:solidFill>
                  <a:srgbClr val="FF0000"/>
                </a:solidFill>
                <a:effectLst/>
                <a:latin typeface="-apple-system"/>
              </a:rPr>
              <a:t>Challenges in Neural Network Optimization</a:t>
            </a:r>
            <a:r>
              <a:rPr lang="en-GB" sz="3200" b="1" i="0" dirty="0">
                <a:effectLst/>
                <a:latin typeface="-apple-system"/>
              </a:rPr>
              <a:t>……</a:t>
            </a:r>
            <a:endParaRPr lang="en-IN" sz="3200" dirty="0"/>
          </a:p>
        </p:txBody>
      </p:sp>
      <p:sp>
        <p:nvSpPr>
          <p:cNvPr id="2" name="Content Placeholder 1">
            <a:extLst>
              <a:ext uri="{FF2B5EF4-FFF2-40B4-BE49-F238E27FC236}">
                <a16:creationId xmlns:a16="http://schemas.microsoft.com/office/drawing/2014/main" id="{643E5EB9-4A9A-276D-F55D-51BC2F263F85}"/>
              </a:ext>
            </a:extLst>
          </p:cNvPr>
          <p:cNvSpPr>
            <a:spLocks noGrp="1"/>
          </p:cNvSpPr>
          <p:nvPr>
            <p:ph sz="half" idx="2"/>
          </p:nvPr>
        </p:nvSpPr>
        <p:spPr>
          <a:xfrm>
            <a:off x="-1" y="1353518"/>
            <a:ext cx="8679052" cy="5238427"/>
          </a:xfrm>
        </p:spPr>
        <p:txBody>
          <a:bodyPr/>
          <a:lstStyle/>
          <a:p>
            <a:pPr marL="0" indent="0" algn="l">
              <a:buNone/>
            </a:pPr>
            <a:r>
              <a:rPr lang="en-GB" b="1" i="0" dirty="0">
                <a:effectLst/>
                <a:latin typeface="-apple-system"/>
              </a:rPr>
              <a:t>3.Cliffs and Exploding Gradients</a:t>
            </a:r>
            <a:r>
              <a:rPr lang="en-GB" b="0" i="0" dirty="0">
                <a:effectLst/>
                <a:latin typeface="-apple-system"/>
              </a:rPr>
              <a:t>: </a:t>
            </a:r>
          </a:p>
          <a:p>
            <a:pPr marL="0" indent="0" algn="l">
              <a:buNone/>
            </a:pPr>
            <a:r>
              <a:rPr lang="en-GB" b="0" i="0" dirty="0">
                <a:effectLst/>
                <a:latin typeface="-apple-system"/>
              </a:rPr>
              <a:t>NNs might sometimes have extremely steep regions resembling cliffs due to the repeated </a:t>
            </a:r>
            <a:r>
              <a:rPr lang="en-GB" b="0" i="0" dirty="0">
                <a:solidFill>
                  <a:srgbClr val="FF0000"/>
                </a:solidFill>
                <a:effectLst/>
                <a:latin typeface="-apple-system"/>
              </a:rPr>
              <a:t>multiplication </a:t>
            </a:r>
            <a:r>
              <a:rPr lang="en-GB" b="0" i="0" dirty="0">
                <a:effectLst/>
                <a:latin typeface="-apple-system"/>
              </a:rPr>
              <a:t>of weights. </a:t>
            </a:r>
          </a:p>
          <a:p>
            <a:pPr marL="0" indent="0" algn="l">
              <a:buNone/>
            </a:pPr>
            <a:r>
              <a:rPr lang="en-GB" b="0" i="0" dirty="0">
                <a:effectLst/>
                <a:latin typeface="-apple-system"/>
              </a:rPr>
              <a:t>At the edge of such a cliff, an update step might throw the parameters extremely far. It can be taken care of by using </a:t>
            </a:r>
            <a:r>
              <a:rPr lang="en-GB" b="1" i="0" dirty="0">
                <a:effectLst/>
                <a:latin typeface="-apple-system"/>
              </a:rPr>
              <a:t>gradient clipping (GC)</a:t>
            </a:r>
            <a:r>
              <a:rPr lang="en-GB" b="0" i="0" dirty="0">
                <a:effectLst/>
                <a:latin typeface="-apple-system"/>
              </a:rPr>
              <a:t>. </a:t>
            </a:r>
          </a:p>
          <a:p>
            <a:pPr marL="0" indent="0" algn="l">
              <a:buNone/>
            </a:pPr>
            <a:r>
              <a:rPr lang="en-GB" b="0" i="0" dirty="0">
                <a:effectLst/>
                <a:latin typeface="-apple-system"/>
              </a:rPr>
              <a:t>The gradient indicates only the direction in which to make the update. If the GD update proposes making a very large step, GC intervenes to reduce the step size.</a:t>
            </a:r>
          </a:p>
          <a:p>
            <a:pPr marL="0" indent="0" algn="l">
              <a:buNone/>
            </a:pPr>
            <a:r>
              <a:rPr lang="en-GB" dirty="0">
                <a:latin typeface="-apple-system"/>
              </a:rPr>
              <a:t>If gradient update step can move the parameter extremely far is </a:t>
            </a:r>
            <a:r>
              <a:rPr lang="en-GB" dirty="0">
                <a:solidFill>
                  <a:srgbClr val="FF0000"/>
                </a:solidFill>
                <a:latin typeface="-apple-system"/>
              </a:rPr>
              <a:t>an exploring gradient </a:t>
            </a:r>
            <a:r>
              <a:rPr lang="en-GB" dirty="0">
                <a:latin typeface="-apple-system"/>
              </a:rPr>
              <a:t>problem</a:t>
            </a:r>
            <a:endParaRPr lang="en-GB" b="0" i="0" dirty="0">
              <a:effectLst/>
              <a:latin typeface="-apple-system"/>
            </a:endParaRPr>
          </a:p>
          <a:p>
            <a:br>
              <a:rPr lang="en-GB" dirty="0"/>
            </a:br>
            <a:endParaRPr lang="en-IN" dirty="0"/>
          </a:p>
        </p:txBody>
      </p:sp>
      <p:pic>
        <p:nvPicPr>
          <p:cNvPr id="11" name="Content Placeholder 10">
            <a:extLst>
              <a:ext uri="{FF2B5EF4-FFF2-40B4-BE49-F238E27FC236}">
                <a16:creationId xmlns:a16="http://schemas.microsoft.com/office/drawing/2014/main" id="{13A8027F-BAF7-BE0B-A2D4-4F78843EE142}"/>
              </a:ext>
            </a:extLst>
          </p:cNvPr>
          <p:cNvPicPr>
            <a:picLocks noGrp="1" noChangeAspect="1"/>
          </p:cNvPicPr>
          <p:nvPr>
            <p:ph sz="quarter" idx="4"/>
          </p:nvPr>
        </p:nvPicPr>
        <p:blipFill>
          <a:blip r:embed="rId2"/>
          <a:stretch>
            <a:fillRect/>
          </a:stretch>
        </p:blipFill>
        <p:spPr>
          <a:xfrm>
            <a:off x="8564320" y="2007514"/>
            <a:ext cx="3627680" cy="2273328"/>
          </a:xfrm>
          <a:prstGeom prst="rect">
            <a:avLst/>
          </a:prstGeom>
        </p:spPr>
      </p:pic>
      <p:sp>
        <p:nvSpPr>
          <p:cNvPr id="3" name="Date Placeholder 2">
            <a:extLst>
              <a:ext uri="{FF2B5EF4-FFF2-40B4-BE49-F238E27FC236}">
                <a16:creationId xmlns:a16="http://schemas.microsoft.com/office/drawing/2014/main" id="{022DD885-B158-3228-C512-B3A9E65AEAD0}"/>
              </a:ext>
            </a:extLst>
          </p:cNvPr>
          <p:cNvSpPr>
            <a:spLocks noGrp="1"/>
          </p:cNvSpPr>
          <p:nvPr>
            <p:ph type="dt" sz="half" idx="10"/>
          </p:nvPr>
        </p:nvSpPr>
        <p:spPr>
          <a:xfrm>
            <a:off x="838200" y="6538912"/>
            <a:ext cx="2743200" cy="365125"/>
          </a:xfrm>
        </p:spPr>
        <p:txBody>
          <a:bodyPr/>
          <a:lstStyle/>
          <a:p>
            <a:pPr>
              <a:defRPr/>
            </a:pPr>
            <a:fld id="{404ED678-E6F3-48F8-8891-1E74790AEB35}" type="datetime1">
              <a:rPr lang="en-US" smtClean="0"/>
              <a:pPr>
                <a:defRPr/>
              </a:pPr>
              <a:t>2/2/2023</a:t>
            </a:fld>
            <a:endParaRPr lang="en-US" dirty="0"/>
          </a:p>
        </p:txBody>
      </p:sp>
      <p:sp>
        <p:nvSpPr>
          <p:cNvPr id="4" name="Footer Placeholder 3">
            <a:extLst>
              <a:ext uri="{FF2B5EF4-FFF2-40B4-BE49-F238E27FC236}">
                <a16:creationId xmlns:a16="http://schemas.microsoft.com/office/drawing/2014/main" id="{83D339C2-D067-95D7-AB73-2DD375A08486}"/>
              </a:ext>
            </a:extLst>
          </p:cNvPr>
          <p:cNvSpPr>
            <a:spLocks noGrp="1"/>
          </p:cNvSpPr>
          <p:nvPr>
            <p:ph type="ftr" sz="quarter" idx="11"/>
          </p:nvPr>
        </p:nvSpPr>
        <p:spPr/>
        <p:txBody>
          <a:bodyPr/>
          <a:lstStyle/>
          <a:p>
            <a:pPr>
              <a:defRPr/>
            </a:pPr>
            <a:r>
              <a:rPr lang="en-US"/>
              <a:t>Deep learning</a:t>
            </a:r>
          </a:p>
        </p:txBody>
      </p:sp>
      <p:sp>
        <p:nvSpPr>
          <p:cNvPr id="5" name="Slide Number Placeholder 4">
            <a:extLst>
              <a:ext uri="{FF2B5EF4-FFF2-40B4-BE49-F238E27FC236}">
                <a16:creationId xmlns:a16="http://schemas.microsoft.com/office/drawing/2014/main" id="{58B5C578-8A3F-DE8D-B428-1E285E9A7607}"/>
              </a:ext>
            </a:extLst>
          </p:cNvPr>
          <p:cNvSpPr>
            <a:spLocks noGrp="1"/>
          </p:cNvSpPr>
          <p:nvPr>
            <p:ph type="sldNum" sz="quarter" idx="12"/>
          </p:nvPr>
        </p:nvSpPr>
        <p:spPr/>
        <p:txBody>
          <a:bodyPr/>
          <a:lstStyle/>
          <a:p>
            <a:fld id="{F72F6FB3-BF21-4BAF-A9BB-16725962D6C0}" type="slidenum">
              <a:rPr lang="en-IN" altLang="en-US" smtClean="0"/>
              <a:pPr/>
              <a:t>8</a:t>
            </a:fld>
            <a:endParaRPr lang="en-IN" altLang="en-US"/>
          </a:p>
        </p:txBody>
      </p:sp>
    </p:spTree>
    <p:extLst>
      <p:ext uri="{BB962C8B-B14F-4D97-AF65-F5344CB8AC3E}">
        <p14:creationId xmlns:p14="http://schemas.microsoft.com/office/powerpoint/2010/main" val="1413874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DBCA4-95EE-50CD-5C6F-EE5192DAED14}"/>
              </a:ext>
            </a:extLst>
          </p:cNvPr>
          <p:cNvSpPr>
            <a:spLocks noGrp="1"/>
          </p:cNvSpPr>
          <p:nvPr>
            <p:ph type="title"/>
          </p:nvPr>
        </p:nvSpPr>
        <p:spPr>
          <a:xfrm>
            <a:off x="325464" y="365125"/>
            <a:ext cx="11029924" cy="1325563"/>
          </a:xfrm>
        </p:spPr>
        <p:txBody>
          <a:bodyPr/>
          <a:lstStyle/>
          <a:p>
            <a:r>
              <a:rPr lang="en-GB" sz="3600" b="1" i="0" dirty="0">
                <a:solidFill>
                  <a:srgbClr val="FF0000"/>
                </a:solidFill>
                <a:effectLst/>
                <a:latin typeface="-apple-system"/>
              </a:rPr>
              <a:t>Challenges in Neural Network Optimization </a:t>
            </a:r>
            <a:r>
              <a:rPr lang="en-GB" sz="3600" b="1" i="0" dirty="0">
                <a:effectLst/>
                <a:latin typeface="-apple-system"/>
              </a:rPr>
              <a:t>…</a:t>
            </a:r>
            <a:endParaRPr lang="en-IN" sz="3600" dirty="0"/>
          </a:p>
        </p:txBody>
      </p:sp>
      <p:sp>
        <p:nvSpPr>
          <p:cNvPr id="3" name="Text Placeholder 2">
            <a:extLst>
              <a:ext uri="{FF2B5EF4-FFF2-40B4-BE49-F238E27FC236}">
                <a16:creationId xmlns:a16="http://schemas.microsoft.com/office/drawing/2014/main" id="{AFF0D25C-7059-1B66-5825-94BDE6E6CC94}"/>
              </a:ext>
            </a:extLst>
          </p:cNvPr>
          <p:cNvSpPr>
            <a:spLocks noGrp="1"/>
          </p:cNvSpPr>
          <p:nvPr>
            <p:ph type="body" idx="1"/>
          </p:nvPr>
        </p:nvSpPr>
        <p:spPr>
          <a:xfrm>
            <a:off x="325464" y="1362076"/>
            <a:ext cx="5157787" cy="823912"/>
          </a:xfrm>
        </p:spPr>
        <p:txBody>
          <a:bodyPr/>
          <a:lstStyle/>
          <a:p>
            <a:r>
              <a:rPr lang="en-GB" i="0" dirty="0">
                <a:solidFill>
                  <a:srgbClr val="000000"/>
                </a:solidFill>
                <a:effectLst/>
                <a:latin typeface="ff3"/>
              </a:rPr>
              <a:t> 4. ill-conditioning </a:t>
            </a:r>
            <a:endParaRPr lang="en-IN" dirty="0"/>
          </a:p>
        </p:txBody>
      </p:sp>
      <p:sp>
        <p:nvSpPr>
          <p:cNvPr id="4" name="Content Placeholder 3">
            <a:extLst>
              <a:ext uri="{FF2B5EF4-FFF2-40B4-BE49-F238E27FC236}">
                <a16:creationId xmlns:a16="http://schemas.microsoft.com/office/drawing/2014/main" id="{021A8CC9-AC5A-1F88-527D-9309245986DA}"/>
              </a:ext>
            </a:extLst>
          </p:cNvPr>
          <p:cNvSpPr>
            <a:spLocks noGrp="1"/>
          </p:cNvSpPr>
          <p:nvPr>
            <p:ph sz="half" idx="2"/>
          </p:nvPr>
        </p:nvSpPr>
        <p:spPr>
          <a:xfrm>
            <a:off x="258305" y="2324746"/>
            <a:ext cx="9459131" cy="3864917"/>
          </a:xfrm>
        </p:spPr>
        <p:txBody>
          <a:bodyPr/>
          <a:lstStyle/>
          <a:p>
            <a:pPr algn="l"/>
            <a:r>
              <a:rPr lang="en-GB" b="0" i="0" dirty="0">
                <a:solidFill>
                  <a:srgbClr val="000000"/>
                </a:solidFill>
                <a:effectLst/>
                <a:latin typeface="ff3"/>
              </a:rPr>
              <a:t>The ill-conditioning problem is generally believed to be present in neural network training problems. </a:t>
            </a:r>
          </a:p>
          <a:p>
            <a:pPr algn="l"/>
            <a:r>
              <a:rPr lang="en-GB" b="0" i="0" dirty="0">
                <a:solidFill>
                  <a:srgbClr val="000000"/>
                </a:solidFill>
                <a:effectLst/>
                <a:latin typeface="ff3"/>
              </a:rPr>
              <a:t>Ill-conditioning can manifest by causing SGD to get “stuck” in the sense that even very small steps increase the cost function.</a:t>
            </a:r>
          </a:p>
          <a:p>
            <a:pPr algn="l"/>
            <a:r>
              <a:rPr lang="en-GB" dirty="0">
                <a:solidFill>
                  <a:srgbClr val="000000"/>
                </a:solidFill>
                <a:latin typeface="ff3"/>
              </a:rPr>
              <a:t>Ill condition occurs when this  condition is true</a:t>
            </a:r>
            <a:endParaRPr lang="en-GB" b="0" i="0" dirty="0">
              <a:solidFill>
                <a:srgbClr val="000000"/>
              </a:solidFill>
              <a:effectLst/>
              <a:latin typeface="ff3"/>
            </a:endParaRPr>
          </a:p>
          <a:p>
            <a:endParaRPr lang="en-IN" dirty="0"/>
          </a:p>
        </p:txBody>
      </p:sp>
      <p:sp>
        <p:nvSpPr>
          <p:cNvPr id="5" name="Text Placeholder 4">
            <a:extLst>
              <a:ext uri="{FF2B5EF4-FFF2-40B4-BE49-F238E27FC236}">
                <a16:creationId xmlns:a16="http://schemas.microsoft.com/office/drawing/2014/main" id="{D9ADC400-5DCD-3DF8-1775-CA3AA304B98C}"/>
              </a:ext>
            </a:extLst>
          </p:cNvPr>
          <p:cNvSpPr>
            <a:spLocks noGrp="1"/>
          </p:cNvSpPr>
          <p:nvPr>
            <p:ph type="body" sz="quarter" idx="3"/>
          </p:nvPr>
        </p:nvSpPr>
        <p:spPr>
          <a:xfrm>
            <a:off x="1839403" y="5585229"/>
            <a:ext cx="7759213" cy="604434"/>
          </a:xfrm>
        </p:spPr>
        <p:txBody>
          <a:bodyPr/>
          <a:lstStyle/>
          <a:p>
            <a:r>
              <a:rPr lang="en-GB" sz="1800" b="0" dirty="0"/>
              <a:t>Where g is first order gradient and H is second order derivative or Hessian matrix</a:t>
            </a:r>
            <a:endParaRPr lang="en-IN" sz="1800" b="0" dirty="0"/>
          </a:p>
        </p:txBody>
      </p:sp>
      <p:pic>
        <p:nvPicPr>
          <p:cNvPr id="10" name="Content Placeholder 9">
            <a:extLst>
              <a:ext uri="{FF2B5EF4-FFF2-40B4-BE49-F238E27FC236}">
                <a16:creationId xmlns:a16="http://schemas.microsoft.com/office/drawing/2014/main" id="{20FF7A5E-D88B-C312-8B18-27B68EA6FA65}"/>
              </a:ext>
            </a:extLst>
          </p:cNvPr>
          <p:cNvPicPr>
            <a:picLocks noGrp="1" noChangeAspect="1"/>
          </p:cNvPicPr>
          <p:nvPr>
            <p:ph sz="quarter" idx="4"/>
          </p:nvPr>
        </p:nvPicPr>
        <p:blipFill>
          <a:blip r:embed="rId2"/>
          <a:stretch>
            <a:fillRect/>
          </a:stretch>
        </p:blipFill>
        <p:spPr>
          <a:xfrm>
            <a:off x="1348084" y="4981042"/>
            <a:ext cx="5564160" cy="465429"/>
          </a:xfrm>
          <a:prstGeom prst="rect">
            <a:avLst/>
          </a:prstGeom>
        </p:spPr>
      </p:pic>
      <p:sp>
        <p:nvSpPr>
          <p:cNvPr id="7" name="Date Placeholder 6">
            <a:extLst>
              <a:ext uri="{FF2B5EF4-FFF2-40B4-BE49-F238E27FC236}">
                <a16:creationId xmlns:a16="http://schemas.microsoft.com/office/drawing/2014/main" id="{8A64FE20-1D85-A2AF-68EE-DD4285ADC07C}"/>
              </a:ext>
            </a:extLst>
          </p:cNvPr>
          <p:cNvSpPr>
            <a:spLocks noGrp="1"/>
          </p:cNvSpPr>
          <p:nvPr>
            <p:ph type="dt" sz="half" idx="10"/>
          </p:nvPr>
        </p:nvSpPr>
        <p:spPr/>
        <p:txBody>
          <a:bodyPr/>
          <a:lstStyle/>
          <a:p>
            <a:pPr>
              <a:defRPr/>
            </a:pPr>
            <a:fld id="{2E29DC64-6494-447C-88E8-B0F2C38FA58A}" type="datetime1">
              <a:rPr lang="en-US" smtClean="0"/>
              <a:pPr>
                <a:defRPr/>
              </a:pPr>
              <a:t>2/2/2023</a:t>
            </a:fld>
            <a:endParaRPr lang="en-US"/>
          </a:p>
        </p:txBody>
      </p:sp>
      <p:sp>
        <p:nvSpPr>
          <p:cNvPr id="8" name="Footer Placeholder 7">
            <a:extLst>
              <a:ext uri="{FF2B5EF4-FFF2-40B4-BE49-F238E27FC236}">
                <a16:creationId xmlns:a16="http://schemas.microsoft.com/office/drawing/2014/main" id="{7669F90B-5D18-6269-B65C-9B22DD215CF1}"/>
              </a:ext>
            </a:extLst>
          </p:cNvPr>
          <p:cNvSpPr>
            <a:spLocks noGrp="1"/>
          </p:cNvSpPr>
          <p:nvPr>
            <p:ph type="ftr" sz="quarter" idx="11"/>
          </p:nvPr>
        </p:nvSpPr>
        <p:spPr/>
        <p:txBody>
          <a:bodyPr/>
          <a:lstStyle/>
          <a:p>
            <a:pPr>
              <a:defRPr/>
            </a:pPr>
            <a:r>
              <a:rPr lang="en-US"/>
              <a:t>Deep learning</a:t>
            </a:r>
          </a:p>
        </p:txBody>
      </p:sp>
      <p:sp>
        <p:nvSpPr>
          <p:cNvPr id="9" name="Slide Number Placeholder 8">
            <a:extLst>
              <a:ext uri="{FF2B5EF4-FFF2-40B4-BE49-F238E27FC236}">
                <a16:creationId xmlns:a16="http://schemas.microsoft.com/office/drawing/2014/main" id="{3BE95F26-2C27-0FD2-3061-9EB281C5DA9B}"/>
              </a:ext>
            </a:extLst>
          </p:cNvPr>
          <p:cNvSpPr>
            <a:spLocks noGrp="1"/>
          </p:cNvSpPr>
          <p:nvPr>
            <p:ph type="sldNum" sz="quarter" idx="12"/>
          </p:nvPr>
        </p:nvSpPr>
        <p:spPr/>
        <p:txBody>
          <a:bodyPr/>
          <a:lstStyle/>
          <a:p>
            <a:fld id="{E39B3062-45D2-47F8-AB2C-0F3A0358EEF3}" type="slidenum">
              <a:rPr lang="en-IN" altLang="en-US" smtClean="0"/>
              <a:pPr/>
              <a:t>9</a:t>
            </a:fld>
            <a:endParaRPr lang="en-IN" altLang="en-US"/>
          </a:p>
        </p:txBody>
      </p:sp>
    </p:spTree>
    <p:extLst>
      <p:ext uri="{BB962C8B-B14F-4D97-AF65-F5344CB8AC3E}">
        <p14:creationId xmlns:p14="http://schemas.microsoft.com/office/powerpoint/2010/main" val="1211378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ppt [Compatibility Mode]" id="{D9530F20-0CA9-469A-A83A-498D777F35C0}" vid="{268AEEB4-B12C-470A-A7B6-587D71CA9C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template-ppt</Template>
  <TotalTime>815</TotalTime>
  <Words>1689</Words>
  <Application>Microsoft Office PowerPoint</Application>
  <PresentationFormat>Widescreen</PresentationFormat>
  <Paragraphs>225</Paragraphs>
  <Slides>24</Slides>
  <Notes>4</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24</vt:i4>
      </vt:variant>
    </vt:vector>
  </HeadingPairs>
  <TitlesOfParts>
    <vt:vector size="42" baseType="lpstr">
      <vt:lpstr>-apple-system</vt:lpstr>
      <vt:lpstr>Arial</vt:lpstr>
      <vt:lpstr>Calibri</vt:lpstr>
      <vt:lpstr>Calibri Light</vt:lpstr>
      <vt:lpstr>Consolas</vt:lpstr>
      <vt:lpstr>erdana</vt:lpstr>
      <vt:lpstr>ff3</vt:lpstr>
      <vt:lpstr>Helvetica Neue</vt:lpstr>
      <vt:lpstr>inter-bold</vt:lpstr>
      <vt:lpstr>inter-regular</vt:lpstr>
      <vt:lpstr>Poppins</vt:lpstr>
      <vt:lpstr>Roboto</vt:lpstr>
      <vt:lpstr>sohne</vt:lpstr>
      <vt:lpstr>source-serif-pro</vt:lpstr>
      <vt:lpstr>Times New Roman</vt:lpstr>
      <vt:lpstr>urw-din</vt:lpstr>
      <vt:lpstr>Wingdings</vt:lpstr>
      <vt:lpstr>Office Theme</vt:lpstr>
      <vt:lpstr>PowerPoint Presentation</vt:lpstr>
      <vt:lpstr>PowerPoint Presentation</vt:lpstr>
      <vt:lpstr>SESSION INTRODUCTION </vt:lpstr>
      <vt:lpstr>PowerPoint Presentation</vt:lpstr>
      <vt:lpstr> Challenges in Neural Network Optimization </vt:lpstr>
      <vt:lpstr>Local minima ….</vt:lpstr>
      <vt:lpstr>Challenges in Neural Network Optimization …</vt:lpstr>
      <vt:lpstr>Challenges in Neural Network Optimization……</vt:lpstr>
      <vt:lpstr>Challenges in Neural Network Optimization …</vt:lpstr>
      <vt:lpstr>Identifiers  for Ill-conditioning </vt:lpstr>
      <vt:lpstr>Learning rate</vt:lpstr>
      <vt:lpstr>What is gradient decent</vt:lpstr>
      <vt:lpstr>Gradient decent algorithm</vt:lpstr>
      <vt:lpstr>Parameters - </vt:lpstr>
      <vt:lpstr>Comparison Perceptron and Gradient Descent Rule</vt:lpstr>
      <vt:lpstr>Example   </vt:lpstr>
      <vt:lpstr>Drawbacks of gradient decent</vt:lpstr>
      <vt:lpstr>Problem</vt:lpstr>
      <vt:lpstr>Type of sampling based algorithms</vt:lpstr>
      <vt:lpstr>Batch Gradient Descent</vt:lpstr>
      <vt:lpstr>Summary</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Session topic</dc:title>
  <dc:creator>Dr. S Sagar Imambi</dc:creator>
  <cp:lastModifiedBy>Dr. S Sagar Imambi</cp:lastModifiedBy>
  <cp:revision>7</cp:revision>
  <dcterms:created xsi:type="dcterms:W3CDTF">2022-11-23T08:51:57Z</dcterms:created>
  <dcterms:modified xsi:type="dcterms:W3CDTF">2023-02-02T04:17:16Z</dcterms:modified>
</cp:coreProperties>
</file>