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71" r:id="rId2"/>
    <p:sldId id="300" r:id="rId3"/>
    <p:sldId id="257" r:id="rId4"/>
    <p:sldId id="323" r:id="rId5"/>
    <p:sldId id="324" r:id="rId6"/>
    <p:sldId id="328" r:id="rId7"/>
    <p:sldId id="326" r:id="rId8"/>
    <p:sldId id="330" r:id="rId9"/>
    <p:sldId id="329" r:id="rId10"/>
    <p:sldId id="325" r:id="rId11"/>
    <p:sldId id="327" r:id="rId12"/>
    <p:sldId id="301" r:id="rId13"/>
    <p:sldId id="279" r:id="rId14"/>
    <p:sldId id="282" r:id="rId15"/>
    <p:sldId id="266" r:id="rId16"/>
  </p:sldIdLst>
  <p:sldSz cx="12192000" cy="6858000"/>
  <p:notesSz cx="9144000" cy="6858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B18F8-A05C-4DF9-A107-8A4CC9BE48C7}" v="131" dt="2022-12-23T04:16:14.6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4" d="100"/>
          <a:sy n="74" d="100"/>
        </p:scale>
        <p:origin x="374" y="36"/>
      </p:cViewPr>
      <p:guideLst/>
    </p:cSldViewPr>
  </p:slideViewPr>
  <p:notesTextViewPr>
    <p:cViewPr>
      <p:scale>
        <a:sx n="1" d="1"/>
        <a:sy n="1" d="1"/>
      </p:scale>
      <p:origin x="0" y="0"/>
    </p:cViewPr>
  </p:notesTextViewPr>
  <p:notesViewPr>
    <p:cSldViewPr snapToGrid="0">
      <p:cViewPr varScale="1">
        <p:scale>
          <a:sx n="79" d="100"/>
          <a:sy n="79" d="100"/>
        </p:scale>
        <p:origin x="1522"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 Sagar Imambi" userId="3e651c86-0e6f-4a35-99d3-c4f89ca82b77" providerId="ADAL" clId="{FB97535A-3D43-4F54-8052-74A1C9342745}"/>
    <pc:docChg chg="custSel addSld delSld modSld">
      <pc:chgData name="Dr. S Sagar Imambi" userId="3e651c86-0e6f-4a35-99d3-c4f89ca82b77" providerId="ADAL" clId="{FB97535A-3D43-4F54-8052-74A1C9342745}" dt="2022-11-25T04:50:06.242" v="535" actId="47"/>
      <pc:docMkLst>
        <pc:docMk/>
      </pc:docMkLst>
      <pc:sldChg chg="addSp delSp modSp del mod">
        <pc:chgData name="Dr. S Sagar Imambi" userId="3e651c86-0e6f-4a35-99d3-c4f89ca82b77" providerId="ADAL" clId="{FB97535A-3D43-4F54-8052-74A1C9342745}" dt="2022-11-25T04:50:06.242" v="535" actId="47"/>
        <pc:sldMkLst>
          <pc:docMk/>
          <pc:sldMk cId="0" sldId="256"/>
        </pc:sldMkLst>
        <pc:spChg chg="add del mod">
          <ac:chgData name="Dr. S Sagar Imambi" userId="3e651c86-0e6f-4a35-99d3-c4f89ca82b77" providerId="ADAL" clId="{FB97535A-3D43-4F54-8052-74A1C9342745}" dt="2022-11-25T04:48:00.231" v="516"/>
          <ac:spMkLst>
            <pc:docMk/>
            <pc:sldMk cId="0" sldId="256"/>
            <ac:spMk id="5" creationId="{8A560BD9-2A68-0F37-C199-2FAC36719C79}"/>
          </ac:spMkLst>
        </pc:spChg>
        <pc:spChg chg="add del mod">
          <ac:chgData name="Dr. S Sagar Imambi" userId="3e651c86-0e6f-4a35-99d3-c4f89ca82b77" providerId="ADAL" clId="{FB97535A-3D43-4F54-8052-74A1C9342745}" dt="2022-11-25T04:48:03.858" v="518"/>
          <ac:spMkLst>
            <pc:docMk/>
            <pc:sldMk cId="0" sldId="256"/>
            <ac:spMk id="6" creationId="{6BAD8159-B578-6160-30AF-44529A4DA5B1}"/>
          </ac:spMkLst>
        </pc:spChg>
        <pc:spChg chg="mod">
          <ac:chgData name="Dr. S Sagar Imambi" userId="3e651c86-0e6f-4a35-99d3-c4f89ca82b77" providerId="ADAL" clId="{FB97535A-3D43-4F54-8052-74A1C9342745}" dt="2022-11-23T10:12:43.232" v="22" actId="20577"/>
          <ac:spMkLst>
            <pc:docMk/>
            <pc:sldMk cId="0" sldId="256"/>
            <ac:spMk id="9218" creationId="{A97C5B5A-4050-03B7-7668-5B4279C7C368}"/>
          </ac:spMkLst>
        </pc:spChg>
        <pc:spChg chg="mod">
          <ac:chgData name="Dr. S Sagar Imambi" userId="3e651c86-0e6f-4a35-99d3-c4f89ca82b77" providerId="ADAL" clId="{FB97535A-3D43-4F54-8052-74A1C9342745}" dt="2022-11-23T10:13:59.545" v="24" actId="20577"/>
          <ac:spMkLst>
            <pc:docMk/>
            <pc:sldMk cId="0" sldId="256"/>
            <ac:spMk id="9219" creationId="{72BDF7EF-884B-3D0B-37B6-13A8D40D0028}"/>
          </ac:spMkLst>
        </pc:spChg>
      </pc:sldChg>
      <pc:sldChg chg="modSp mod">
        <pc:chgData name="Dr. S Sagar Imambi" userId="3e651c86-0e6f-4a35-99d3-c4f89ca82b77" providerId="ADAL" clId="{FB97535A-3D43-4F54-8052-74A1C9342745}" dt="2022-11-25T04:38:21.690" v="455" actId="6549"/>
        <pc:sldMkLst>
          <pc:docMk/>
          <pc:sldMk cId="91763747" sldId="257"/>
        </pc:sldMkLst>
        <pc:spChg chg="mod">
          <ac:chgData name="Dr. S Sagar Imambi" userId="3e651c86-0e6f-4a35-99d3-c4f89ca82b77" providerId="ADAL" clId="{FB97535A-3D43-4F54-8052-74A1C9342745}" dt="2022-11-25T04:38:18.183" v="453" actId="6549"/>
          <ac:spMkLst>
            <pc:docMk/>
            <pc:sldMk cId="91763747" sldId="257"/>
            <ac:spMk id="2" creationId="{61264CE7-3F00-2EDB-0B7F-3A872D03DEF4}"/>
          </ac:spMkLst>
        </pc:spChg>
        <pc:spChg chg="mod">
          <ac:chgData name="Dr. S Sagar Imambi" userId="3e651c86-0e6f-4a35-99d3-c4f89ca82b77" providerId="ADAL" clId="{FB97535A-3D43-4F54-8052-74A1C9342745}" dt="2022-11-25T04:38:21.690" v="455" actId="6549"/>
          <ac:spMkLst>
            <pc:docMk/>
            <pc:sldMk cId="91763747" sldId="257"/>
            <ac:spMk id="6" creationId="{E089A35C-5E4C-3FFE-B650-671BD01325A7}"/>
          </ac:spMkLst>
        </pc:spChg>
      </pc:sldChg>
      <pc:sldChg chg="addSp modSp mod">
        <pc:chgData name="Dr. S Sagar Imambi" userId="3e651c86-0e6f-4a35-99d3-c4f89ca82b77" providerId="ADAL" clId="{FB97535A-3D43-4F54-8052-74A1C9342745}" dt="2022-11-23T10:24:13.438" v="238" actId="14100"/>
        <pc:sldMkLst>
          <pc:docMk/>
          <pc:sldMk cId="2707760653" sldId="258"/>
        </pc:sldMkLst>
        <pc:spChg chg="mod">
          <ac:chgData name="Dr. S Sagar Imambi" userId="3e651c86-0e6f-4a35-99d3-c4f89ca82b77" providerId="ADAL" clId="{FB97535A-3D43-4F54-8052-74A1C9342745}" dt="2022-11-23T10:24:02.334" v="234" actId="1076"/>
          <ac:spMkLst>
            <pc:docMk/>
            <pc:sldMk cId="2707760653" sldId="258"/>
            <ac:spMk id="2" creationId="{437BA159-C1F9-F7DF-149C-44E3FED0F365}"/>
          </ac:spMkLst>
        </pc:spChg>
        <pc:spChg chg="mod">
          <ac:chgData name="Dr. S Sagar Imambi" userId="3e651c86-0e6f-4a35-99d3-c4f89ca82b77" providerId="ADAL" clId="{FB97535A-3D43-4F54-8052-74A1C9342745}" dt="2022-11-23T10:24:06.255" v="235" actId="1076"/>
          <ac:spMkLst>
            <pc:docMk/>
            <pc:sldMk cId="2707760653" sldId="258"/>
            <ac:spMk id="6" creationId="{4F160AE6-1E2F-73B9-FDFA-05D5B527822E}"/>
          </ac:spMkLst>
        </pc:spChg>
        <pc:picChg chg="add mod modCrop">
          <ac:chgData name="Dr. S Sagar Imambi" userId="3e651c86-0e6f-4a35-99d3-c4f89ca82b77" providerId="ADAL" clId="{FB97535A-3D43-4F54-8052-74A1C9342745}" dt="2022-11-23T10:24:13.438" v="238" actId="14100"/>
          <ac:picMkLst>
            <pc:docMk/>
            <pc:sldMk cId="2707760653" sldId="258"/>
            <ac:picMk id="7" creationId="{6C8C4D34-C9B4-2114-42F3-CFBF3285759B}"/>
          </ac:picMkLst>
        </pc:picChg>
      </pc:sldChg>
      <pc:sldChg chg="addSp modSp mod">
        <pc:chgData name="Dr. S Sagar Imambi" userId="3e651c86-0e6f-4a35-99d3-c4f89ca82b77" providerId="ADAL" clId="{FB97535A-3D43-4F54-8052-74A1C9342745}" dt="2022-11-23T10:35:48.760" v="349" actId="13926"/>
        <pc:sldMkLst>
          <pc:docMk/>
          <pc:sldMk cId="2326894756" sldId="259"/>
        </pc:sldMkLst>
        <pc:spChg chg="mod">
          <ac:chgData name="Dr. S Sagar Imambi" userId="3e651c86-0e6f-4a35-99d3-c4f89ca82b77" providerId="ADAL" clId="{FB97535A-3D43-4F54-8052-74A1C9342745}" dt="2022-11-23T10:35:48.760" v="349" actId="13926"/>
          <ac:spMkLst>
            <pc:docMk/>
            <pc:sldMk cId="2326894756" sldId="259"/>
            <ac:spMk id="2" creationId="{E0382CC0-446C-5B4C-2A83-BEFAA2B1A0BC}"/>
          </ac:spMkLst>
        </pc:spChg>
        <pc:graphicFrameChg chg="add mod modGraphic">
          <ac:chgData name="Dr. S Sagar Imambi" userId="3e651c86-0e6f-4a35-99d3-c4f89ca82b77" providerId="ADAL" clId="{FB97535A-3D43-4F54-8052-74A1C9342745}" dt="2022-11-23T10:35:33.087" v="344" actId="1076"/>
          <ac:graphicFrameMkLst>
            <pc:docMk/>
            <pc:sldMk cId="2326894756" sldId="259"/>
            <ac:graphicFrameMk id="7" creationId="{806405DB-D4C2-1637-0D31-D7A550E15877}"/>
          </ac:graphicFrameMkLst>
        </pc:graphicFrameChg>
        <pc:picChg chg="add mod">
          <ac:chgData name="Dr. S Sagar Imambi" userId="3e651c86-0e6f-4a35-99d3-c4f89ca82b77" providerId="ADAL" clId="{FB97535A-3D43-4F54-8052-74A1C9342745}" dt="2022-11-23T10:32:08.979" v="243" actId="1076"/>
          <ac:picMkLst>
            <pc:docMk/>
            <pc:sldMk cId="2326894756" sldId="259"/>
            <ac:picMk id="1026" creationId="{EA30C107-8A2F-FA1F-3707-109514E882A1}"/>
          </ac:picMkLst>
        </pc:picChg>
      </pc:sldChg>
      <pc:sldChg chg="addSp delSp modSp mod">
        <pc:chgData name="Dr. S Sagar Imambi" userId="3e651c86-0e6f-4a35-99d3-c4f89ca82b77" providerId="ADAL" clId="{FB97535A-3D43-4F54-8052-74A1C9342745}" dt="2022-11-25T04:38:52.905" v="489" actId="20577"/>
        <pc:sldMkLst>
          <pc:docMk/>
          <pc:sldMk cId="2959956498" sldId="260"/>
        </pc:sldMkLst>
        <pc:spChg chg="del">
          <ac:chgData name="Dr. S Sagar Imambi" userId="3e651c86-0e6f-4a35-99d3-c4f89ca82b77" providerId="ADAL" clId="{FB97535A-3D43-4F54-8052-74A1C9342745}" dt="2022-11-23T10:28:56.275" v="240" actId="22"/>
          <ac:spMkLst>
            <pc:docMk/>
            <pc:sldMk cId="2959956498" sldId="260"/>
            <ac:spMk id="2" creationId="{2A62ABFE-43A7-EE7E-45D6-CCEB8B68FEFE}"/>
          </ac:spMkLst>
        </pc:spChg>
        <pc:spChg chg="mod">
          <ac:chgData name="Dr. S Sagar Imambi" userId="3e651c86-0e6f-4a35-99d3-c4f89ca82b77" providerId="ADAL" clId="{FB97535A-3D43-4F54-8052-74A1C9342745}" dt="2022-11-25T04:38:52.905" v="489" actId="20577"/>
          <ac:spMkLst>
            <pc:docMk/>
            <pc:sldMk cId="2959956498" sldId="260"/>
            <ac:spMk id="6" creationId="{46B4CE2D-881D-9AAC-9609-A18831A2FDFC}"/>
          </ac:spMkLst>
        </pc:spChg>
        <pc:picChg chg="add mod ord">
          <ac:chgData name="Dr. S Sagar Imambi" userId="3e651c86-0e6f-4a35-99d3-c4f89ca82b77" providerId="ADAL" clId="{FB97535A-3D43-4F54-8052-74A1C9342745}" dt="2022-11-25T04:38:37.934" v="457" actId="14100"/>
          <ac:picMkLst>
            <pc:docMk/>
            <pc:sldMk cId="2959956498" sldId="260"/>
            <ac:picMk id="8" creationId="{71A7D80F-F364-9D05-D64A-5BD3E4C27505}"/>
          </ac:picMkLst>
        </pc:picChg>
      </pc:sldChg>
      <pc:sldChg chg="modSp mod">
        <pc:chgData name="Dr. S Sagar Imambi" userId="3e651c86-0e6f-4a35-99d3-c4f89ca82b77" providerId="ADAL" clId="{FB97535A-3D43-4F54-8052-74A1C9342745}" dt="2022-11-25T04:39:03.017" v="508" actId="20577"/>
        <pc:sldMkLst>
          <pc:docMk/>
          <pc:sldMk cId="1856848695" sldId="261"/>
        </pc:sldMkLst>
        <pc:spChg chg="mod">
          <ac:chgData name="Dr. S Sagar Imambi" userId="3e651c86-0e6f-4a35-99d3-c4f89ca82b77" providerId="ADAL" clId="{FB97535A-3D43-4F54-8052-74A1C9342745}" dt="2022-11-25T04:39:03.017" v="508" actId="20577"/>
          <ac:spMkLst>
            <pc:docMk/>
            <pc:sldMk cId="1856848695" sldId="261"/>
            <ac:spMk id="6" creationId="{49FCCCA1-FED8-5C62-C3D0-68F55F5E9744}"/>
          </ac:spMkLst>
        </pc:spChg>
      </pc:sldChg>
      <pc:sldChg chg="del">
        <pc:chgData name="Dr. S Sagar Imambi" userId="3e651c86-0e6f-4a35-99d3-c4f89ca82b77" providerId="ADAL" clId="{FB97535A-3D43-4F54-8052-74A1C9342745}" dt="2022-11-25T04:39:26.434" v="509" actId="47"/>
        <pc:sldMkLst>
          <pc:docMk/>
          <pc:sldMk cId="3513055225" sldId="264"/>
        </pc:sldMkLst>
      </pc:sldChg>
      <pc:sldChg chg="del">
        <pc:chgData name="Dr. S Sagar Imambi" userId="3e651c86-0e6f-4a35-99d3-c4f89ca82b77" providerId="ADAL" clId="{FB97535A-3D43-4F54-8052-74A1C9342745}" dt="2022-11-25T04:39:29.487" v="510" actId="47"/>
        <pc:sldMkLst>
          <pc:docMk/>
          <pc:sldMk cId="2907956550" sldId="265"/>
        </pc:sldMkLst>
      </pc:sldChg>
      <pc:sldChg chg="modSp mod">
        <pc:chgData name="Dr. S Sagar Imambi" userId="3e651c86-0e6f-4a35-99d3-c4f89ca82b77" providerId="ADAL" clId="{FB97535A-3D43-4F54-8052-74A1C9342745}" dt="2022-11-23T10:14:11.087" v="25"/>
        <pc:sldMkLst>
          <pc:docMk/>
          <pc:sldMk cId="3165873917" sldId="266"/>
        </pc:sldMkLst>
        <pc:spChg chg="mod">
          <ac:chgData name="Dr. S Sagar Imambi" userId="3e651c86-0e6f-4a35-99d3-c4f89ca82b77" providerId="ADAL" clId="{FB97535A-3D43-4F54-8052-74A1C9342745}" dt="2022-11-23T10:14:11.087" v="25"/>
          <ac:spMkLst>
            <pc:docMk/>
            <pc:sldMk cId="3165873917" sldId="266"/>
            <ac:spMk id="2" creationId="{1E740D29-75B7-C8C3-B732-1CCC0D380BA1}"/>
          </ac:spMkLst>
        </pc:spChg>
      </pc:sldChg>
      <pc:sldChg chg="modSp add mod">
        <pc:chgData name="Dr. S Sagar Imambi" userId="3e651c86-0e6f-4a35-99d3-c4f89ca82b77" providerId="ADAL" clId="{FB97535A-3D43-4F54-8052-74A1C9342745}" dt="2022-11-25T04:50:03.779" v="534" actId="20577"/>
        <pc:sldMkLst>
          <pc:docMk/>
          <pc:sldMk cId="0" sldId="271"/>
        </pc:sldMkLst>
        <pc:spChg chg="mod">
          <ac:chgData name="Dr. S Sagar Imambi" userId="3e651c86-0e6f-4a35-99d3-c4f89ca82b77" providerId="ADAL" clId="{FB97535A-3D43-4F54-8052-74A1C9342745}" dt="2022-11-25T04:50:03.779" v="534" actId="20577"/>
          <ac:spMkLst>
            <pc:docMk/>
            <pc:sldMk cId="0" sldId="271"/>
            <ac:spMk id="8" creationId="{7153E61F-4441-DBE3-3DFF-6E9EF6C48D23}"/>
          </ac:spMkLst>
        </pc:spChg>
        <pc:spChg chg="mod">
          <ac:chgData name="Dr. S Sagar Imambi" userId="3e651c86-0e6f-4a35-99d3-c4f89ca82b77" providerId="ADAL" clId="{FB97535A-3D43-4F54-8052-74A1C9342745}" dt="2022-11-25T04:50:00.414" v="533" actId="20577"/>
          <ac:spMkLst>
            <pc:docMk/>
            <pc:sldMk cId="0" sldId="271"/>
            <ac:spMk id="476" creationId="{00000000-0000-0000-0000-000000000000}"/>
          </ac:spMkLst>
        </pc:spChg>
      </pc:sldChg>
      <pc:sldChg chg="add">
        <pc:chgData name="Dr. S Sagar Imambi" userId="3e651c86-0e6f-4a35-99d3-c4f89ca82b77" providerId="ADAL" clId="{FB97535A-3D43-4F54-8052-74A1C9342745}" dt="2022-11-25T04:39:32.176" v="511"/>
        <pc:sldMkLst>
          <pc:docMk/>
          <pc:sldMk cId="0" sldId="279"/>
        </pc:sldMkLst>
      </pc:sldChg>
      <pc:sldChg chg="modSp add mod">
        <pc:chgData name="Dr. S Sagar Imambi" userId="3e651c86-0e6f-4a35-99d3-c4f89ca82b77" providerId="ADAL" clId="{FB97535A-3D43-4F54-8052-74A1C9342745}" dt="2022-11-25T04:39:48.525" v="514" actId="6549"/>
        <pc:sldMkLst>
          <pc:docMk/>
          <pc:sldMk cId="3978476479" sldId="282"/>
        </pc:sldMkLst>
        <pc:spChg chg="mod">
          <ac:chgData name="Dr. S Sagar Imambi" userId="3e651c86-0e6f-4a35-99d3-c4f89ca82b77" providerId="ADAL" clId="{FB97535A-3D43-4F54-8052-74A1C9342745}" dt="2022-11-25T04:39:48.525" v="514" actId="6549"/>
          <ac:spMkLst>
            <pc:docMk/>
            <pc:sldMk cId="3978476479" sldId="282"/>
            <ac:spMk id="9" creationId="{6DBBD85B-B54E-AAC0-C5DC-D6112EC235D6}"/>
          </ac:spMkLst>
        </pc:spChg>
      </pc:sldChg>
      <pc:sldChg chg="modSp add">
        <pc:chgData name="Dr. S Sagar Imambi" userId="3e651c86-0e6f-4a35-99d3-c4f89ca82b77" providerId="ADAL" clId="{FB97535A-3D43-4F54-8052-74A1C9342745}" dt="2022-11-25T04:38:27.808" v="456" actId="313"/>
        <pc:sldMkLst>
          <pc:docMk/>
          <pc:sldMk cId="1388607984" sldId="300"/>
        </pc:sldMkLst>
        <pc:spChg chg="mod">
          <ac:chgData name="Dr. S Sagar Imambi" userId="3e651c86-0e6f-4a35-99d3-c4f89ca82b77" providerId="ADAL" clId="{FB97535A-3D43-4F54-8052-74A1C9342745}" dt="2022-11-25T04:37:01.049" v="378" actId="20577"/>
          <ac:spMkLst>
            <pc:docMk/>
            <pc:sldMk cId="1388607984" sldId="300"/>
            <ac:spMk id="5" creationId="{D7C61438-200D-827A-D4DD-5B5127AFA187}"/>
          </ac:spMkLst>
        </pc:spChg>
        <pc:spChg chg="mod">
          <ac:chgData name="Dr. S Sagar Imambi" userId="3e651c86-0e6f-4a35-99d3-c4f89ca82b77" providerId="ADAL" clId="{FB97535A-3D43-4F54-8052-74A1C9342745}" dt="2022-11-25T04:37:49.404" v="395" actId="5793"/>
          <ac:spMkLst>
            <pc:docMk/>
            <pc:sldMk cId="1388607984" sldId="300"/>
            <ac:spMk id="9" creationId="{2B5EAD4E-C007-9DE7-A40A-12802D3C9611}"/>
          </ac:spMkLst>
        </pc:spChg>
        <pc:spChg chg="mod">
          <ac:chgData name="Dr. S Sagar Imambi" userId="3e651c86-0e6f-4a35-99d3-c4f89ca82b77" providerId="ADAL" clId="{FB97535A-3D43-4F54-8052-74A1C9342745}" dt="2022-11-25T04:38:27.808" v="456" actId="313"/>
          <ac:spMkLst>
            <pc:docMk/>
            <pc:sldMk cId="1388607984" sldId="300"/>
            <ac:spMk id="37" creationId="{B0BB8E68-8B73-12DE-615E-1091F19A9A9A}"/>
          </ac:spMkLst>
        </pc:spChg>
      </pc:sldChg>
      <pc:sldChg chg="add">
        <pc:chgData name="Dr. S Sagar Imambi" userId="3e651c86-0e6f-4a35-99d3-c4f89ca82b77" providerId="ADAL" clId="{FB97535A-3D43-4F54-8052-74A1C9342745}" dt="2022-11-25T04:39:32.176" v="511"/>
        <pc:sldMkLst>
          <pc:docMk/>
          <pc:sldMk cId="4192766172" sldId="301"/>
        </pc:sldMkLst>
      </pc:sldChg>
    </pc:docChg>
  </pc:docChgLst>
  <pc:docChgLst>
    <pc:chgData name="Dr. S Sagar Imambi" userId="3e651c86-0e6f-4a35-99d3-c4f89ca82b77" providerId="ADAL" clId="{B2F76EB5-F993-47EA-84CB-76DD19500055}"/>
    <pc:docChg chg="custSel delSld modSld">
      <pc:chgData name="Dr. S Sagar Imambi" userId="3e651c86-0e6f-4a35-99d3-c4f89ca82b77" providerId="ADAL" clId="{B2F76EB5-F993-47EA-84CB-76DD19500055}" dt="2022-11-25T11:25:38.945" v="11" actId="20577"/>
      <pc:docMkLst>
        <pc:docMk/>
      </pc:docMkLst>
      <pc:sldChg chg="del">
        <pc:chgData name="Dr. S Sagar Imambi" userId="3e651c86-0e6f-4a35-99d3-c4f89ca82b77" providerId="ADAL" clId="{B2F76EB5-F993-47EA-84CB-76DD19500055}" dt="2022-11-25T11:25:30.840" v="6" actId="47"/>
        <pc:sldMkLst>
          <pc:docMk/>
          <pc:sldMk cId="1856848695" sldId="261"/>
        </pc:sldMkLst>
      </pc:sldChg>
      <pc:sldChg chg="del">
        <pc:chgData name="Dr. S Sagar Imambi" userId="3e651c86-0e6f-4a35-99d3-c4f89ca82b77" providerId="ADAL" clId="{B2F76EB5-F993-47EA-84CB-76DD19500055}" dt="2022-11-25T11:25:32.093" v="7" actId="47"/>
        <pc:sldMkLst>
          <pc:docMk/>
          <pc:sldMk cId="2890826969" sldId="262"/>
        </pc:sldMkLst>
      </pc:sldChg>
      <pc:sldChg chg="del">
        <pc:chgData name="Dr. S Sagar Imambi" userId="3e651c86-0e6f-4a35-99d3-c4f89ca82b77" providerId="ADAL" clId="{B2F76EB5-F993-47EA-84CB-76DD19500055}" dt="2022-11-25T11:25:33.102" v="8" actId="47"/>
        <pc:sldMkLst>
          <pc:docMk/>
          <pc:sldMk cId="2901473492" sldId="263"/>
        </pc:sldMkLst>
      </pc:sldChg>
      <pc:sldChg chg="modSp mod">
        <pc:chgData name="Dr. S Sagar Imambi" userId="3e651c86-0e6f-4a35-99d3-c4f89ca82b77" providerId="ADAL" clId="{B2F76EB5-F993-47EA-84CB-76DD19500055}" dt="2022-11-25T11:25:38.945" v="11" actId="20577"/>
        <pc:sldMkLst>
          <pc:docMk/>
          <pc:sldMk cId="3978476479" sldId="282"/>
        </pc:sldMkLst>
        <pc:spChg chg="mod">
          <ac:chgData name="Dr. S Sagar Imambi" userId="3e651c86-0e6f-4a35-99d3-c4f89ca82b77" providerId="ADAL" clId="{B2F76EB5-F993-47EA-84CB-76DD19500055}" dt="2022-11-25T11:25:38.945" v="11" actId="20577"/>
          <ac:spMkLst>
            <pc:docMk/>
            <pc:sldMk cId="3978476479" sldId="282"/>
            <ac:spMk id="9" creationId="{6DBBD85B-B54E-AAC0-C5DC-D6112EC235D6}"/>
          </ac:spMkLst>
        </pc:spChg>
      </pc:sldChg>
      <pc:sldChg chg="delSp modSp mod delAnim">
        <pc:chgData name="Dr. S Sagar Imambi" userId="3e651c86-0e6f-4a35-99d3-c4f89ca82b77" providerId="ADAL" clId="{B2F76EB5-F993-47EA-84CB-76DD19500055}" dt="2022-11-25T11:25:20.424" v="5" actId="207"/>
        <pc:sldMkLst>
          <pc:docMk/>
          <pc:sldMk cId="4192766172" sldId="301"/>
        </pc:sldMkLst>
        <pc:spChg chg="mod">
          <ac:chgData name="Dr. S Sagar Imambi" userId="3e651c86-0e6f-4a35-99d3-c4f89ca82b77" providerId="ADAL" clId="{B2F76EB5-F993-47EA-84CB-76DD19500055}" dt="2022-11-25T11:25:10.067" v="3" actId="20577"/>
          <ac:spMkLst>
            <pc:docMk/>
            <pc:sldMk cId="4192766172" sldId="301"/>
            <ac:spMk id="2" creationId="{AF6C33F9-A185-D798-B1C5-7FDD8434789A}"/>
          </ac:spMkLst>
        </pc:spChg>
        <pc:spChg chg="del">
          <ac:chgData name="Dr. S Sagar Imambi" userId="3e651c86-0e6f-4a35-99d3-c4f89ca82b77" providerId="ADAL" clId="{B2F76EB5-F993-47EA-84CB-76DD19500055}" dt="2022-11-25T11:24:50.002" v="1" actId="478"/>
          <ac:spMkLst>
            <pc:docMk/>
            <pc:sldMk cId="4192766172" sldId="301"/>
            <ac:spMk id="7" creationId="{AE3D0AA7-0A5F-7BD6-7BC7-1D38F326B8B4}"/>
          </ac:spMkLst>
        </pc:spChg>
        <pc:spChg chg="mod">
          <ac:chgData name="Dr. S Sagar Imambi" userId="3e651c86-0e6f-4a35-99d3-c4f89ca82b77" providerId="ADAL" clId="{B2F76EB5-F993-47EA-84CB-76DD19500055}" dt="2022-11-25T11:25:20.424" v="5" actId="207"/>
          <ac:spMkLst>
            <pc:docMk/>
            <pc:sldMk cId="4192766172" sldId="301"/>
            <ac:spMk id="13" creationId="{BB41B87C-BE5F-4BF2-531D-57DC21D1A451}"/>
          </ac:spMkLst>
        </pc:spChg>
      </pc:sldChg>
    </pc:docChg>
  </pc:docChgLst>
  <pc:docChgLst>
    <pc:chgData name="Dr. S Sagar Imambi" userId="3e651c86-0e6f-4a35-99d3-c4f89ca82b77" providerId="ADAL" clId="{BA1B18F8-A05C-4DF9-A107-8A4CC9BE48C7}"/>
    <pc:docChg chg="undo custSel addSld delSld modSld sldOrd">
      <pc:chgData name="Dr. S Sagar Imambi" userId="3e651c86-0e6f-4a35-99d3-c4f89ca82b77" providerId="ADAL" clId="{BA1B18F8-A05C-4DF9-A107-8A4CC9BE48C7}" dt="2022-12-23T04:17:55.686" v="488" actId="20577"/>
      <pc:docMkLst>
        <pc:docMk/>
      </pc:docMkLst>
      <pc:sldChg chg="modSp mod">
        <pc:chgData name="Dr. S Sagar Imambi" userId="3e651c86-0e6f-4a35-99d3-c4f89ca82b77" providerId="ADAL" clId="{BA1B18F8-A05C-4DF9-A107-8A4CC9BE48C7}" dt="2022-12-22T08:41:56.538" v="94"/>
        <pc:sldMkLst>
          <pc:docMk/>
          <pc:sldMk cId="91763747" sldId="257"/>
        </pc:sldMkLst>
        <pc:spChg chg="mod">
          <ac:chgData name="Dr. S Sagar Imambi" userId="3e651c86-0e6f-4a35-99d3-c4f89ca82b77" providerId="ADAL" clId="{BA1B18F8-A05C-4DF9-A107-8A4CC9BE48C7}" dt="2022-12-22T08:41:56.538" v="94"/>
          <ac:spMkLst>
            <pc:docMk/>
            <pc:sldMk cId="91763747" sldId="257"/>
            <ac:spMk id="2" creationId="{61264CE7-3F00-2EDB-0B7F-3A872D03DEF4}"/>
          </ac:spMkLst>
        </pc:spChg>
      </pc:sldChg>
      <pc:sldChg chg="del">
        <pc:chgData name="Dr. S Sagar Imambi" userId="3e651c86-0e6f-4a35-99d3-c4f89ca82b77" providerId="ADAL" clId="{BA1B18F8-A05C-4DF9-A107-8A4CC9BE48C7}" dt="2022-12-14T07:14:36.761" v="28" actId="47"/>
        <pc:sldMkLst>
          <pc:docMk/>
          <pc:sldMk cId="2707760653" sldId="258"/>
        </pc:sldMkLst>
      </pc:sldChg>
      <pc:sldChg chg="del">
        <pc:chgData name="Dr. S Sagar Imambi" userId="3e651c86-0e6f-4a35-99d3-c4f89ca82b77" providerId="ADAL" clId="{BA1B18F8-A05C-4DF9-A107-8A4CC9BE48C7}" dt="2022-12-14T07:14:39.048" v="29" actId="47"/>
        <pc:sldMkLst>
          <pc:docMk/>
          <pc:sldMk cId="2326894756" sldId="259"/>
        </pc:sldMkLst>
      </pc:sldChg>
      <pc:sldChg chg="del">
        <pc:chgData name="Dr. S Sagar Imambi" userId="3e651c86-0e6f-4a35-99d3-c4f89ca82b77" providerId="ADAL" clId="{BA1B18F8-A05C-4DF9-A107-8A4CC9BE48C7}" dt="2022-12-14T07:14:40.169" v="30" actId="47"/>
        <pc:sldMkLst>
          <pc:docMk/>
          <pc:sldMk cId="2959956498" sldId="260"/>
        </pc:sldMkLst>
      </pc:sldChg>
      <pc:sldChg chg="modSp mod">
        <pc:chgData name="Dr. S Sagar Imambi" userId="3e651c86-0e6f-4a35-99d3-c4f89ca82b77" providerId="ADAL" clId="{BA1B18F8-A05C-4DF9-A107-8A4CC9BE48C7}" dt="2022-12-21T03:53:13.118" v="34" actId="20577"/>
        <pc:sldMkLst>
          <pc:docMk/>
          <pc:sldMk cId="0" sldId="271"/>
        </pc:sldMkLst>
        <pc:spChg chg="mod">
          <ac:chgData name="Dr. S Sagar Imambi" userId="3e651c86-0e6f-4a35-99d3-c4f89ca82b77" providerId="ADAL" clId="{BA1B18F8-A05C-4DF9-A107-8A4CC9BE48C7}" dt="2022-12-14T07:12:55.981" v="1" actId="20577"/>
          <ac:spMkLst>
            <pc:docMk/>
            <pc:sldMk cId="0" sldId="271"/>
            <ac:spMk id="8" creationId="{7153E61F-4441-DBE3-3DFF-6E9EF6C48D23}"/>
          </ac:spMkLst>
        </pc:spChg>
        <pc:spChg chg="mod">
          <ac:chgData name="Dr. S Sagar Imambi" userId="3e651c86-0e6f-4a35-99d3-c4f89ca82b77" providerId="ADAL" clId="{BA1B18F8-A05C-4DF9-A107-8A4CC9BE48C7}" dt="2022-12-21T03:53:13.118" v="34" actId="20577"/>
          <ac:spMkLst>
            <pc:docMk/>
            <pc:sldMk cId="0" sldId="271"/>
            <ac:spMk id="476" creationId="{00000000-0000-0000-0000-000000000000}"/>
          </ac:spMkLst>
        </pc:spChg>
      </pc:sldChg>
      <pc:sldChg chg="modSp mod">
        <pc:chgData name="Dr. S Sagar Imambi" userId="3e651c86-0e6f-4a35-99d3-c4f89ca82b77" providerId="ADAL" clId="{BA1B18F8-A05C-4DF9-A107-8A4CC9BE48C7}" dt="2022-12-23T04:17:55.686" v="488" actId="20577"/>
        <pc:sldMkLst>
          <pc:docMk/>
          <pc:sldMk cId="0" sldId="279"/>
        </pc:sldMkLst>
        <pc:spChg chg="mod">
          <ac:chgData name="Dr. S Sagar Imambi" userId="3e651c86-0e6f-4a35-99d3-c4f89ca82b77" providerId="ADAL" clId="{BA1B18F8-A05C-4DF9-A107-8A4CC9BE48C7}" dt="2022-12-23T04:17:55.686" v="488" actId="20577"/>
          <ac:spMkLst>
            <pc:docMk/>
            <pc:sldMk cId="0" sldId="279"/>
            <ac:spMk id="12" creationId="{00000000-0000-0000-0000-000000000000}"/>
          </ac:spMkLst>
        </pc:spChg>
      </pc:sldChg>
      <pc:sldChg chg="modSp">
        <pc:chgData name="Dr. S Sagar Imambi" userId="3e651c86-0e6f-4a35-99d3-c4f89ca82b77" providerId="ADAL" clId="{BA1B18F8-A05C-4DF9-A107-8A4CC9BE48C7}" dt="2022-12-22T08:40:30.689" v="83" actId="20577"/>
        <pc:sldMkLst>
          <pc:docMk/>
          <pc:sldMk cId="1388607984" sldId="300"/>
        </pc:sldMkLst>
        <pc:spChg chg="mod">
          <ac:chgData name="Dr. S Sagar Imambi" userId="3e651c86-0e6f-4a35-99d3-c4f89ca82b77" providerId="ADAL" clId="{BA1B18F8-A05C-4DF9-A107-8A4CC9BE48C7}" dt="2022-12-22T08:40:19.263" v="70" actId="20577"/>
          <ac:spMkLst>
            <pc:docMk/>
            <pc:sldMk cId="1388607984" sldId="300"/>
            <ac:spMk id="5" creationId="{D7C61438-200D-827A-D4DD-5B5127AFA187}"/>
          </ac:spMkLst>
        </pc:spChg>
        <pc:spChg chg="mod">
          <ac:chgData name="Dr. S Sagar Imambi" userId="3e651c86-0e6f-4a35-99d3-c4f89ca82b77" providerId="ADAL" clId="{BA1B18F8-A05C-4DF9-A107-8A4CC9BE48C7}" dt="2022-12-22T08:40:30.689" v="83" actId="20577"/>
          <ac:spMkLst>
            <pc:docMk/>
            <pc:sldMk cId="1388607984" sldId="300"/>
            <ac:spMk id="9" creationId="{2B5EAD4E-C007-9DE7-A40A-12802D3C9611}"/>
          </ac:spMkLst>
        </pc:spChg>
      </pc:sldChg>
      <pc:sldChg chg="addSp delSp modSp mod modAnim">
        <pc:chgData name="Dr. S Sagar Imambi" userId="3e651c86-0e6f-4a35-99d3-c4f89ca82b77" providerId="ADAL" clId="{BA1B18F8-A05C-4DF9-A107-8A4CC9BE48C7}" dt="2022-12-23T04:16:14.609" v="376" actId="20577"/>
        <pc:sldMkLst>
          <pc:docMk/>
          <pc:sldMk cId="4192766172" sldId="301"/>
        </pc:sldMkLst>
        <pc:spChg chg="mod">
          <ac:chgData name="Dr. S Sagar Imambi" userId="3e651c86-0e6f-4a35-99d3-c4f89ca82b77" providerId="ADAL" clId="{BA1B18F8-A05C-4DF9-A107-8A4CC9BE48C7}" dt="2022-12-23T04:15:01.424" v="360" actId="108"/>
          <ac:spMkLst>
            <pc:docMk/>
            <pc:sldMk cId="4192766172" sldId="301"/>
            <ac:spMk id="2" creationId="{AF6C33F9-A185-D798-B1C5-7FDD8434789A}"/>
          </ac:spMkLst>
        </pc:spChg>
        <pc:spChg chg="add del mod">
          <ac:chgData name="Dr. S Sagar Imambi" userId="3e651c86-0e6f-4a35-99d3-c4f89ca82b77" providerId="ADAL" clId="{BA1B18F8-A05C-4DF9-A107-8A4CC9BE48C7}" dt="2022-12-23T04:06:28.129" v="332"/>
          <ac:spMkLst>
            <pc:docMk/>
            <pc:sldMk cId="4192766172" sldId="301"/>
            <ac:spMk id="3" creationId="{764F0967-8F6D-A6FB-B797-81834FC468B3}"/>
          </ac:spMkLst>
        </pc:spChg>
        <pc:spChg chg="add mod">
          <ac:chgData name="Dr. S Sagar Imambi" userId="3e651c86-0e6f-4a35-99d3-c4f89ca82b77" providerId="ADAL" clId="{BA1B18F8-A05C-4DF9-A107-8A4CC9BE48C7}" dt="2022-12-23T04:15:22.637" v="366" actId="20577"/>
          <ac:spMkLst>
            <pc:docMk/>
            <pc:sldMk cId="4192766172" sldId="301"/>
            <ac:spMk id="7" creationId="{026D6C3A-F6B4-F314-BA78-4ACD901F3000}"/>
          </ac:spMkLst>
        </pc:spChg>
        <pc:spChg chg="add mod">
          <ac:chgData name="Dr. S Sagar Imambi" userId="3e651c86-0e6f-4a35-99d3-c4f89ca82b77" providerId="ADAL" clId="{BA1B18F8-A05C-4DF9-A107-8A4CC9BE48C7}" dt="2022-12-23T04:16:14.609" v="376" actId="20577"/>
          <ac:spMkLst>
            <pc:docMk/>
            <pc:sldMk cId="4192766172" sldId="301"/>
            <ac:spMk id="9" creationId="{146A4528-E180-3A24-7009-554AC0537207}"/>
          </ac:spMkLst>
        </pc:spChg>
        <pc:spChg chg="mod">
          <ac:chgData name="Dr. S Sagar Imambi" userId="3e651c86-0e6f-4a35-99d3-c4f89ca82b77" providerId="ADAL" clId="{BA1B18F8-A05C-4DF9-A107-8A4CC9BE48C7}" dt="2022-12-23T04:03:49.920" v="328" actId="20577"/>
          <ac:spMkLst>
            <pc:docMk/>
            <pc:sldMk cId="4192766172" sldId="301"/>
            <ac:spMk id="13" creationId="{BB41B87C-BE5F-4BF2-531D-57DC21D1A451}"/>
          </ac:spMkLst>
        </pc:spChg>
        <pc:graphicFrameChg chg="add del mod">
          <ac:chgData name="Dr. S Sagar Imambi" userId="3e651c86-0e6f-4a35-99d3-c4f89ca82b77" providerId="ADAL" clId="{BA1B18F8-A05C-4DF9-A107-8A4CC9BE48C7}" dt="2022-12-23T04:06:28.129" v="332"/>
          <ac:graphicFrameMkLst>
            <pc:docMk/>
            <pc:sldMk cId="4192766172" sldId="301"/>
            <ac:graphicFrameMk id="5" creationId="{F4B7F903-C12E-1BBD-394A-73AB522DAFE7}"/>
          </ac:graphicFrameMkLst>
        </pc:graphicFrameChg>
        <pc:graphicFrameChg chg="add del mod">
          <ac:chgData name="Dr. S Sagar Imambi" userId="3e651c86-0e6f-4a35-99d3-c4f89ca82b77" providerId="ADAL" clId="{BA1B18F8-A05C-4DF9-A107-8A4CC9BE48C7}" dt="2022-12-23T04:06:28.129" v="332"/>
          <ac:graphicFrameMkLst>
            <pc:docMk/>
            <pc:sldMk cId="4192766172" sldId="301"/>
            <ac:graphicFrameMk id="6" creationId="{5E111467-499F-8011-F3B7-CF7077ED5193}"/>
          </ac:graphicFrameMkLst>
        </pc:graphicFrameChg>
      </pc:sldChg>
      <pc:sldChg chg="new del">
        <pc:chgData name="Dr. S Sagar Imambi" userId="3e651c86-0e6f-4a35-99d3-c4f89ca82b77" providerId="ADAL" clId="{BA1B18F8-A05C-4DF9-A107-8A4CC9BE48C7}" dt="2022-12-14T07:16:53.171" v="33" actId="47"/>
        <pc:sldMkLst>
          <pc:docMk/>
          <pc:sldMk cId="1883574903" sldId="302"/>
        </pc:sldMkLst>
      </pc:sldChg>
      <pc:sldChg chg="add">
        <pc:chgData name="Dr. S Sagar Imambi" userId="3e651c86-0e6f-4a35-99d3-c4f89ca82b77" providerId="ADAL" clId="{BA1B18F8-A05C-4DF9-A107-8A4CC9BE48C7}" dt="2022-12-14T07:16:49.368" v="32"/>
        <pc:sldMkLst>
          <pc:docMk/>
          <pc:sldMk cId="3922956717" sldId="323"/>
        </pc:sldMkLst>
      </pc:sldChg>
      <pc:sldChg chg="delSp add">
        <pc:chgData name="Dr. S Sagar Imambi" userId="3e651c86-0e6f-4a35-99d3-c4f89ca82b77" providerId="ADAL" clId="{BA1B18F8-A05C-4DF9-A107-8A4CC9BE48C7}" dt="2022-12-22T08:42:19.588" v="95"/>
        <pc:sldMkLst>
          <pc:docMk/>
          <pc:sldMk cId="1484122267" sldId="324"/>
        </pc:sldMkLst>
        <pc:picChg chg="del">
          <ac:chgData name="Dr. S Sagar Imambi" userId="3e651c86-0e6f-4a35-99d3-c4f89ca82b77" providerId="ADAL" clId="{BA1B18F8-A05C-4DF9-A107-8A4CC9BE48C7}" dt="2022-12-22T08:42:19.588" v="95"/>
          <ac:picMkLst>
            <pc:docMk/>
            <pc:sldMk cId="1484122267" sldId="324"/>
            <ac:picMk id="2" creationId="{1DB2381E-91F3-43C9-9DC6-F9AD6F636EFC}"/>
          </ac:picMkLst>
        </pc:picChg>
      </pc:sldChg>
      <pc:sldChg chg="modSp add mod">
        <pc:chgData name="Dr. S Sagar Imambi" userId="3e651c86-0e6f-4a35-99d3-c4f89ca82b77" providerId="ADAL" clId="{BA1B18F8-A05C-4DF9-A107-8A4CC9BE48C7}" dt="2022-12-22T08:52:58.959" v="168" actId="2710"/>
        <pc:sldMkLst>
          <pc:docMk/>
          <pc:sldMk cId="1515374232" sldId="325"/>
        </pc:sldMkLst>
        <pc:spChg chg="mod">
          <ac:chgData name="Dr. S Sagar Imambi" userId="3e651c86-0e6f-4a35-99d3-c4f89ca82b77" providerId="ADAL" clId="{BA1B18F8-A05C-4DF9-A107-8A4CC9BE48C7}" dt="2022-12-22T08:52:58.959" v="168" actId="2710"/>
          <ac:spMkLst>
            <pc:docMk/>
            <pc:sldMk cId="1515374232" sldId="325"/>
            <ac:spMk id="2" creationId="{A70FCA92-AB96-294F-1257-942DAE031DCB}"/>
          </ac:spMkLst>
        </pc:spChg>
        <pc:spChg chg="mod">
          <ac:chgData name="Dr. S Sagar Imambi" userId="3e651c86-0e6f-4a35-99d3-c4f89ca82b77" providerId="ADAL" clId="{BA1B18F8-A05C-4DF9-A107-8A4CC9BE48C7}" dt="2022-12-22T08:42:37.915" v="117" actId="20577"/>
          <ac:spMkLst>
            <pc:docMk/>
            <pc:sldMk cId="1515374232" sldId="325"/>
            <ac:spMk id="6" creationId="{668F7008-9F03-95D4-F6EA-912E3736900C}"/>
          </ac:spMkLst>
        </pc:spChg>
      </pc:sldChg>
      <pc:sldChg chg="addSp delSp modSp add mod ord">
        <pc:chgData name="Dr. S Sagar Imambi" userId="3e651c86-0e6f-4a35-99d3-c4f89ca82b77" providerId="ADAL" clId="{BA1B18F8-A05C-4DF9-A107-8A4CC9BE48C7}" dt="2022-12-22T11:10:06.640" v="279" actId="207"/>
        <pc:sldMkLst>
          <pc:docMk/>
          <pc:sldMk cId="903663" sldId="326"/>
        </pc:sldMkLst>
        <pc:spChg chg="mod">
          <ac:chgData name="Dr. S Sagar Imambi" userId="3e651c86-0e6f-4a35-99d3-c4f89ca82b77" providerId="ADAL" clId="{BA1B18F8-A05C-4DF9-A107-8A4CC9BE48C7}" dt="2022-12-22T10:58:25.857" v="194" actId="20577"/>
          <ac:spMkLst>
            <pc:docMk/>
            <pc:sldMk cId="903663" sldId="326"/>
            <ac:spMk id="2" creationId="{A70FCA92-AB96-294F-1257-942DAE031DCB}"/>
          </ac:spMkLst>
        </pc:spChg>
        <pc:spChg chg="mod">
          <ac:chgData name="Dr. S Sagar Imambi" userId="3e651c86-0e6f-4a35-99d3-c4f89ca82b77" providerId="ADAL" clId="{BA1B18F8-A05C-4DF9-A107-8A4CC9BE48C7}" dt="2022-12-22T11:06:29.319" v="216" actId="14100"/>
          <ac:spMkLst>
            <pc:docMk/>
            <pc:sldMk cId="903663" sldId="326"/>
            <ac:spMk id="6" creationId="{668F7008-9F03-95D4-F6EA-912E3736900C}"/>
          </ac:spMkLst>
        </pc:spChg>
        <pc:spChg chg="add mod">
          <ac:chgData name="Dr. S Sagar Imambi" userId="3e651c86-0e6f-4a35-99d3-c4f89ca82b77" providerId="ADAL" clId="{BA1B18F8-A05C-4DF9-A107-8A4CC9BE48C7}" dt="2022-12-22T11:10:06.640" v="279" actId="207"/>
          <ac:spMkLst>
            <pc:docMk/>
            <pc:sldMk cId="903663" sldId="326"/>
            <ac:spMk id="12" creationId="{20573AC7-DFC5-84D4-AAF5-6C613B9184AC}"/>
          </ac:spMkLst>
        </pc:spChg>
        <pc:spChg chg="add mod">
          <ac:chgData name="Dr. S Sagar Imambi" userId="3e651c86-0e6f-4a35-99d3-c4f89ca82b77" providerId="ADAL" clId="{BA1B18F8-A05C-4DF9-A107-8A4CC9BE48C7}" dt="2022-12-22T11:07:45.748" v="257" actId="14100"/>
          <ac:spMkLst>
            <pc:docMk/>
            <pc:sldMk cId="903663" sldId="326"/>
            <ac:spMk id="15" creationId="{BF5E92D4-5AF6-037A-67D8-751AE5809BA9}"/>
          </ac:spMkLst>
        </pc:spChg>
        <pc:spChg chg="add del">
          <ac:chgData name="Dr. S Sagar Imambi" userId="3e651c86-0e6f-4a35-99d3-c4f89ca82b77" providerId="ADAL" clId="{BA1B18F8-A05C-4DF9-A107-8A4CC9BE48C7}" dt="2022-12-22T11:09:09.865" v="263"/>
          <ac:spMkLst>
            <pc:docMk/>
            <pc:sldMk cId="903663" sldId="326"/>
            <ac:spMk id="16" creationId="{8AD02432-0A98-F619-4228-B7C8B213FDE1}"/>
          </ac:spMkLst>
        </pc:spChg>
        <pc:picChg chg="add del">
          <ac:chgData name="Dr. S Sagar Imambi" userId="3e651c86-0e6f-4a35-99d3-c4f89ca82b77" providerId="ADAL" clId="{BA1B18F8-A05C-4DF9-A107-8A4CC9BE48C7}" dt="2022-12-22T10:58:28.782" v="196" actId="22"/>
          <ac:picMkLst>
            <pc:docMk/>
            <pc:sldMk cId="903663" sldId="326"/>
            <ac:picMk id="8" creationId="{96AB32C9-C8A6-3C26-D0E3-705388CBB81F}"/>
          </ac:picMkLst>
        </pc:picChg>
        <pc:picChg chg="add mod modCrop">
          <ac:chgData name="Dr. S Sagar Imambi" userId="3e651c86-0e6f-4a35-99d3-c4f89ca82b77" providerId="ADAL" clId="{BA1B18F8-A05C-4DF9-A107-8A4CC9BE48C7}" dt="2022-12-22T11:08:53.760" v="260" actId="732"/>
          <ac:picMkLst>
            <pc:docMk/>
            <pc:sldMk cId="903663" sldId="326"/>
            <ac:picMk id="10" creationId="{2CE8C824-259D-54FD-9C13-76F51B24AFB3}"/>
          </ac:picMkLst>
        </pc:picChg>
        <pc:picChg chg="add mod">
          <ac:chgData name="Dr. S Sagar Imambi" userId="3e651c86-0e6f-4a35-99d3-c4f89ca82b77" providerId="ADAL" clId="{BA1B18F8-A05C-4DF9-A107-8A4CC9BE48C7}" dt="2022-12-22T11:06:33.988" v="218" actId="1076"/>
          <ac:picMkLst>
            <pc:docMk/>
            <pc:sldMk cId="903663" sldId="326"/>
            <ac:picMk id="14" creationId="{E008F714-65CA-0DCA-84D6-4100F3972FE1}"/>
          </ac:picMkLst>
        </pc:picChg>
      </pc:sldChg>
      <pc:sldChg chg="add">
        <pc:chgData name="Dr. S Sagar Imambi" userId="3e651c86-0e6f-4a35-99d3-c4f89ca82b77" providerId="ADAL" clId="{BA1B18F8-A05C-4DF9-A107-8A4CC9BE48C7}" dt="2022-12-22T08:42:25.010" v="98"/>
        <pc:sldMkLst>
          <pc:docMk/>
          <pc:sldMk cId="3621708803" sldId="327"/>
        </pc:sldMkLst>
      </pc:sldChg>
      <pc:sldChg chg="modSp add mod ord">
        <pc:chgData name="Dr. S Sagar Imambi" userId="3e651c86-0e6f-4a35-99d3-c4f89ca82b77" providerId="ADAL" clId="{BA1B18F8-A05C-4DF9-A107-8A4CC9BE48C7}" dt="2022-12-22T10:57:32.931" v="178" actId="14100"/>
        <pc:sldMkLst>
          <pc:docMk/>
          <pc:sldMk cId="400243516" sldId="328"/>
        </pc:sldMkLst>
        <pc:spChg chg="mod">
          <ac:chgData name="Dr. S Sagar Imambi" userId="3e651c86-0e6f-4a35-99d3-c4f89ca82b77" providerId="ADAL" clId="{BA1B18F8-A05C-4DF9-A107-8A4CC9BE48C7}" dt="2022-12-22T10:57:32.931" v="178" actId="14100"/>
          <ac:spMkLst>
            <pc:docMk/>
            <pc:sldMk cId="400243516" sldId="328"/>
            <ac:spMk id="2" creationId="{A70FCA92-AB96-294F-1257-942DAE031DCB}"/>
          </ac:spMkLst>
        </pc:spChg>
        <pc:spChg chg="mod">
          <ac:chgData name="Dr. S Sagar Imambi" userId="3e651c86-0e6f-4a35-99d3-c4f89ca82b77" providerId="ADAL" clId="{BA1B18F8-A05C-4DF9-A107-8A4CC9BE48C7}" dt="2022-12-22T08:49:11.909" v="160" actId="20577"/>
          <ac:spMkLst>
            <pc:docMk/>
            <pc:sldMk cId="400243516" sldId="328"/>
            <ac:spMk id="6" creationId="{668F7008-9F03-95D4-F6EA-912E3736900C}"/>
          </ac:spMkLst>
        </pc:spChg>
      </pc:sldChg>
      <pc:sldChg chg="modSp new mod">
        <pc:chgData name="Dr. S Sagar Imambi" userId="3e651c86-0e6f-4a35-99d3-c4f89ca82b77" providerId="ADAL" clId="{BA1B18F8-A05C-4DF9-A107-8A4CC9BE48C7}" dt="2022-12-22T11:04:38.506" v="212" actId="14100"/>
        <pc:sldMkLst>
          <pc:docMk/>
          <pc:sldMk cId="1500967412" sldId="329"/>
        </pc:sldMkLst>
        <pc:spChg chg="mod">
          <ac:chgData name="Dr. S Sagar Imambi" userId="3e651c86-0e6f-4a35-99d3-c4f89ca82b77" providerId="ADAL" clId="{BA1B18F8-A05C-4DF9-A107-8A4CC9BE48C7}" dt="2022-12-22T11:04:38.506" v="212" actId="14100"/>
          <ac:spMkLst>
            <pc:docMk/>
            <pc:sldMk cId="1500967412" sldId="329"/>
            <ac:spMk id="2" creationId="{15F791E8-1882-6EE1-7786-5D21B87647F0}"/>
          </ac:spMkLst>
        </pc:spChg>
        <pc:spChg chg="mod">
          <ac:chgData name="Dr. S Sagar Imambi" userId="3e651c86-0e6f-4a35-99d3-c4f89ca82b77" providerId="ADAL" clId="{BA1B18F8-A05C-4DF9-A107-8A4CC9BE48C7}" dt="2022-12-22T11:04:31.885" v="210" actId="20578"/>
          <ac:spMkLst>
            <pc:docMk/>
            <pc:sldMk cId="1500967412" sldId="329"/>
            <ac:spMk id="6" creationId="{351CAB0B-29F5-E518-5117-F9C000C35A89}"/>
          </ac:spMkLst>
        </pc:spChg>
      </pc:sldChg>
      <pc:sldChg chg="addSp delSp modSp new mod">
        <pc:chgData name="Dr. S Sagar Imambi" userId="3e651c86-0e6f-4a35-99d3-c4f89ca82b77" providerId="ADAL" clId="{BA1B18F8-A05C-4DF9-A107-8A4CC9BE48C7}" dt="2022-12-22T11:12:24.543" v="317" actId="313"/>
        <pc:sldMkLst>
          <pc:docMk/>
          <pc:sldMk cId="1164377548" sldId="330"/>
        </pc:sldMkLst>
        <pc:spChg chg="del mod">
          <ac:chgData name="Dr. S Sagar Imambi" userId="3e651c86-0e6f-4a35-99d3-c4f89ca82b77" providerId="ADAL" clId="{BA1B18F8-A05C-4DF9-A107-8A4CC9BE48C7}" dt="2022-12-22T11:12:05.189" v="286" actId="22"/>
          <ac:spMkLst>
            <pc:docMk/>
            <pc:sldMk cId="1164377548" sldId="330"/>
            <ac:spMk id="2" creationId="{CF3F5368-5CC7-6493-80AC-579C08724662}"/>
          </ac:spMkLst>
        </pc:spChg>
        <pc:spChg chg="mod">
          <ac:chgData name="Dr. S Sagar Imambi" userId="3e651c86-0e6f-4a35-99d3-c4f89ca82b77" providerId="ADAL" clId="{BA1B18F8-A05C-4DF9-A107-8A4CC9BE48C7}" dt="2022-12-22T11:12:24.543" v="317" actId="313"/>
          <ac:spMkLst>
            <pc:docMk/>
            <pc:sldMk cId="1164377548" sldId="330"/>
            <ac:spMk id="6" creationId="{8AB7D418-9AE4-5BF3-4EFC-B9C4CBB2F74F}"/>
          </ac:spMkLst>
        </pc:spChg>
        <pc:spChg chg="add del">
          <ac:chgData name="Dr. S Sagar Imambi" userId="3e651c86-0e6f-4a35-99d3-c4f89ca82b77" providerId="ADAL" clId="{BA1B18F8-A05C-4DF9-A107-8A4CC9BE48C7}" dt="2022-12-22T11:11:39.192" v="282"/>
          <ac:spMkLst>
            <pc:docMk/>
            <pc:sldMk cId="1164377548" sldId="330"/>
            <ac:spMk id="7" creationId="{B911D525-B2E1-4724-2017-40A1A25C010F}"/>
          </ac:spMkLst>
        </pc:spChg>
        <pc:spChg chg="add del">
          <ac:chgData name="Dr. S Sagar Imambi" userId="3e651c86-0e6f-4a35-99d3-c4f89ca82b77" providerId="ADAL" clId="{BA1B18F8-A05C-4DF9-A107-8A4CC9BE48C7}" dt="2022-12-22T11:11:39.192" v="282"/>
          <ac:spMkLst>
            <pc:docMk/>
            <pc:sldMk cId="1164377548" sldId="330"/>
            <ac:spMk id="8" creationId="{16041D4D-E937-25EB-50E7-205F27D714D3}"/>
          </ac:spMkLst>
        </pc:spChg>
        <pc:spChg chg="add del">
          <ac:chgData name="Dr. S Sagar Imambi" userId="3e651c86-0e6f-4a35-99d3-c4f89ca82b77" providerId="ADAL" clId="{BA1B18F8-A05C-4DF9-A107-8A4CC9BE48C7}" dt="2022-12-22T11:11:39.192" v="282"/>
          <ac:spMkLst>
            <pc:docMk/>
            <pc:sldMk cId="1164377548" sldId="330"/>
            <ac:spMk id="9" creationId="{30C09675-2A9B-E46B-C824-A1486FE0AB13}"/>
          </ac:spMkLst>
        </pc:spChg>
        <pc:spChg chg="add del">
          <ac:chgData name="Dr. S Sagar Imambi" userId="3e651c86-0e6f-4a35-99d3-c4f89ca82b77" providerId="ADAL" clId="{BA1B18F8-A05C-4DF9-A107-8A4CC9BE48C7}" dt="2022-12-22T11:11:39.192" v="282"/>
          <ac:spMkLst>
            <pc:docMk/>
            <pc:sldMk cId="1164377548" sldId="330"/>
            <ac:spMk id="10" creationId="{63915347-51B8-7641-7FF1-1842743931AB}"/>
          </ac:spMkLst>
        </pc:spChg>
        <pc:spChg chg="add del">
          <ac:chgData name="Dr. S Sagar Imambi" userId="3e651c86-0e6f-4a35-99d3-c4f89ca82b77" providerId="ADAL" clId="{BA1B18F8-A05C-4DF9-A107-8A4CC9BE48C7}" dt="2022-12-22T11:11:39.192" v="282"/>
          <ac:spMkLst>
            <pc:docMk/>
            <pc:sldMk cId="1164377548" sldId="330"/>
            <ac:spMk id="11" creationId="{48FAB3A3-9933-E59B-F614-441094EFDD61}"/>
          </ac:spMkLst>
        </pc:spChg>
        <pc:spChg chg="add del">
          <ac:chgData name="Dr. S Sagar Imambi" userId="3e651c86-0e6f-4a35-99d3-c4f89ca82b77" providerId="ADAL" clId="{BA1B18F8-A05C-4DF9-A107-8A4CC9BE48C7}" dt="2022-12-22T11:11:39.192" v="282"/>
          <ac:spMkLst>
            <pc:docMk/>
            <pc:sldMk cId="1164377548" sldId="330"/>
            <ac:spMk id="12" creationId="{F7E02EA2-05A3-195B-F954-50AD1D48D540}"/>
          </ac:spMkLst>
        </pc:spChg>
        <pc:spChg chg="add del">
          <ac:chgData name="Dr. S Sagar Imambi" userId="3e651c86-0e6f-4a35-99d3-c4f89ca82b77" providerId="ADAL" clId="{BA1B18F8-A05C-4DF9-A107-8A4CC9BE48C7}" dt="2022-12-22T11:11:39.192" v="282"/>
          <ac:spMkLst>
            <pc:docMk/>
            <pc:sldMk cId="1164377548" sldId="330"/>
            <ac:spMk id="13" creationId="{95931F93-00E0-C744-4F53-928A44A27DEC}"/>
          </ac:spMkLst>
        </pc:spChg>
        <pc:picChg chg="add mod ord">
          <ac:chgData name="Dr. S Sagar Imambi" userId="3e651c86-0e6f-4a35-99d3-c4f89ca82b77" providerId="ADAL" clId="{BA1B18F8-A05C-4DF9-A107-8A4CC9BE48C7}" dt="2022-12-22T11:12:05.189" v="286" actId="22"/>
          <ac:picMkLst>
            <pc:docMk/>
            <pc:sldMk cId="1164377548" sldId="330"/>
            <ac:picMk id="15" creationId="{2F16F1D4-E7F7-7EF7-1A8B-0C35D902B9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E6B045-7383-E1F2-D1E2-71D6BB52C19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A9F2E16-7E30-AB52-B6DC-1D6D81AE990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F0BE185-B236-44D7-AC78-30F35817AAB1}" type="datetimeFigureOut">
              <a:rPr lang="en-IN" smtClean="0"/>
              <a:t>23-12-2022</a:t>
            </a:fld>
            <a:endParaRPr lang="en-IN"/>
          </a:p>
        </p:txBody>
      </p:sp>
      <p:sp>
        <p:nvSpPr>
          <p:cNvPr id="4" name="Footer Placeholder 3">
            <a:extLst>
              <a:ext uri="{FF2B5EF4-FFF2-40B4-BE49-F238E27FC236}">
                <a16:creationId xmlns:a16="http://schemas.microsoft.com/office/drawing/2014/main" id="{1FE7BCED-E717-B64B-CBCC-DA8B065E332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A1FEEE6-CE24-3D87-F923-6AF900883C88}"/>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5B993AB-7BF2-41D4-8E6A-59E37678A988}" type="slidenum">
              <a:rPr lang="en-IN" smtClean="0"/>
              <a:t>‹#›</a:t>
            </a:fld>
            <a:endParaRPr lang="en-IN"/>
          </a:p>
        </p:txBody>
      </p:sp>
    </p:spTree>
    <p:extLst>
      <p:ext uri="{BB962C8B-B14F-4D97-AF65-F5344CB8AC3E}">
        <p14:creationId xmlns:p14="http://schemas.microsoft.com/office/powerpoint/2010/main" val="1366011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33D38A-5B44-C8D7-2D5A-7E228DC1F0E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C8E027D2-5DE8-AB53-DA8B-AC720AC49C6A}"/>
              </a:ext>
            </a:extLst>
          </p:cNvPr>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smtClean="0"/>
            </a:lvl1pPr>
          </a:lstStyle>
          <a:p>
            <a:pPr>
              <a:defRPr/>
            </a:pPr>
            <a:fld id="{179E4A36-D93C-416D-8ED9-DE0608689054}" type="datetimeFigureOut">
              <a:rPr lang="en-US"/>
              <a:pPr>
                <a:defRPr/>
              </a:pPr>
              <a:t>12/23/2022</a:t>
            </a:fld>
            <a:endParaRPr lang="en-US"/>
          </a:p>
        </p:txBody>
      </p:sp>
      <p:sp>
        <p:nvSpPr>
          <p:cNvPr id="4" name="Slide Image Placeholder 3">
            <a:extLst>
              <a:ext uri="{FF2B5EF4-FFF2-40B4-BE49-F238E27FC236}">
                <a16:creationId xmlns:a16="http://schemas.microsoft.com/office/drawing/2014/main" id="{33876AF9-9941-88D3-4B22-602C6FBC4240}"/>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B44C1F6-073D-91EA-76DC-A8FDBF7942F5}"/>
              </a:ext>
            </a:extLst>
          </p:cNvPr>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E6AD4D4-0318-762B-E132-ED496478E980}"/>
              </a:ext>
            </a:extLst>
          </p:cNvPr>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4907AFA7-FEC4-29B8-AA24-7A437B3C8AF0}"/>
              </a:ext>
            </a:extLst>
          </p:cNvPr>
          <p:cNvSpPr>
            <a:spLocks noGrp="1"/>
          </p:cNvSpPr>
          <p:nvPr>
            <p:ph type="sldNum" sz="quarter" idx="5"/>
          </p:nvPr>
        </p:nvSpPr>
        <p:spPr>
          <a:xfrm>
            <a:off x="5179484" y="6513910"/>
            <a:ext cx="3962400" cy="34409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232732-0EAA-40DA-B6D5-3FC007231A27}"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L Deemed to be University Logo">
            <a:extLst>
              <a:ext uri="{FF2B5EF4-FFF2-40B4-BE49-F238E27FC236}">
                <a16:creationId xmlns:a16="http://schemas.microsoft.com/office/drawing/2014/main" id="{F8B9F44B-F92F-B139-29C0-8606A008D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788" y="23813"/>
            <a:ext cx="27162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a:extLst>
              <a:ext uri="{FF2B5EF4-FFF2-40B4-BE49-F238E27FC236}">
                <a16:creationId xmlns:a16="http://schemas.microsoft.com/office/drawing/2014/main" id="{62861B7C-09BE-D079-CEE9-D8EEC76C517B}"/>
              </a:ext>
            </a:extLst>
          </p:cNvPr>
          <p:cNvSpPr>
            <a:spLocks noGrp="1"/>
          </p:cNvSpPr>
          <p:nvPr>
            <p:ph type="dt" sz="half" idx="10"/>
          </p:nvPr>
        </p:nvSpPr>
        <p:spPr/>
        <p:txBody>
          <a:bodyPr/>
          <a:lstStyle>
            <a:lvl1pPr>
              <a:defRPr smtClean="0"/>
            </a:lvl1pPr>
          </a:lstStyle>
          <a:p>
            <a:pPr>
              <a:defRPr/>
            </a:pPr>
            <a:fld id="{8B0DDA0C-69BF-4497-81EA-4C3D05C00A22}" type="datetime1">
              <a:rPr lang="en-US"/>
              <a:pPr>
                <a:defRPr/>
              </a:pPr>
              <a:t>12/23/2022</a:t>
            </a:fld>
            <a:endParaRPr lang="en-US"/>
          </a:p>
        </p:txBody>
      </p:sp>
      <p:sp>
        <p:nvSpPr>
          <p:cNvPr id="6" name="Footer Placeholder 4">
            <a:extLst>
              <a:ext uri="{FF2B5EF4-FFF2-40B4-BE49-F238E27FC236}">
                <a16:creationId xmlns:a16="http://schemas.microsoft.com/office/drawing/2014/main" id="{43E32BEA-2E1A-BA06-CCF7-72A39D855D6B}"/>
              </a:ext>
            </a:extLst>
          </p:cNvPr>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a:extLst>
              <a:ext uri="{FF2B5EF4-FFF2-40B4-BE49-F238E27FC236}">
                <a16:creationId xmlns:a16="http://schemas.microsoft.com/office/drawing/2014/main" id="{E0047F48-4E96-E55F-83AA-77E1CFD12A7B}"/>
              </a:ext>
            </a:extLst>
          </p:cNvPr>
          <p:cNvSpPr>
            <a:spLocks noGrp="1"/>
          </p:cNvSpPr>
          <p:nvPr>
            <p:ph type="sldNum" sz="quarter" idx="12"/>
          </p:nvPr>
        </p:nvSpPr>
        <p:spPr/>
        <p:txBody>
          <a:bodyPr/>
          <a:lstStyle>
            <a:lvl1pPr>
              <a:defRPr/>
            </a:lvl1pPr>
          </a:lstStyle>
          <a:p>
            <a:fld id="{866EDB04-9273-41A3-A262-0F6216A20022}" type="slidenum">
              <a:rPr lang="en-IN" altLang="en-US"/>
              <a:pPr/>
              <a:t>‹#›</a:t>
            </a:fld>
            <a:endParaRPr lang="en-IN" altLang="en-US"/>
          </a:p>
        </p:txBody>
      </p:sp>
    </p:spTree>
    <p:extLst>
      <p:ext uri="{BB962C8B-B14F-4D97-AF65-F5344CB8AC3E}">
        <p14:creationId xmlns:p14="http://schemas.microsoft.com/office/powerpoint/2010/main" val="14290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B01D95A-F28D-0A3D-02CB-D0C5FC35C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3438" y="220663"/>
            <a:ext cx="318611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095ABD4-A401-65D3-D345-4AAD327E2A38}"/>
              </a:ext>
            </a:extLst>
          </p:cNvPr>
          <p:cNvSpPr>
            <a:spLocks noGrp="1"/>
          </p:cNvSpPr>
          <p:nvPr>
            <p:ph type="dt" sz="half" idx="10"/>
          </p:nvPr>
        </p:nvSpPr>
        <p:spPr/>
        <p:txBody>
          <a:bodyPr/>
          <a:lstStyle>
            <a:lvl1pPr>
              <a:defRPr smtClean="0"/>
            </a:lvl1pPr>
          </a:lstStyle>
          <a:p>
            <a:pPr>
              <a:defRPr/>
            </a:pPr>
            <a:fld id="{404ED678-E6F3-48F8-8891-1E74790AEB35}" type="datetime1">
              <a:rPr lang="en-US"/>
              <a:pPr>
                <a:defRPr/>
              </a:pPr>
              <a:t>12/23/2022</a:t>
            </a:fld>
            <a:endParaRPr lang="en-US"/>
          </a:p>
        </p:txBody>
      </p:sp>
      <p:sp>
        <p:nvSpPr>
          <p:cNvPr id="6" name="Footer Placeholder 4">
            <a:extLst>
              <a:ext uri="{FF2B5EF4-FFF2-40B4-BE49-F238E27FC236}">
                <a16:creationId xmlns:a16="http://schemas.microsoft.com/office/drawing/2014/main" id="{C0DD6D05-CEAE-3421-36C4-D6DD366367F0}"/>
              </a:ext>
            </a:extLst>
          </p:cNvPr>
          <p:cNvSpPr>
            <a:spLocks noGrp="1"/>
          </p:cNvSpPr>
          <p:nvPr>
            <p:ph type="ftr" sz="quarter" idx="11"/>
          </p:nvPr>
        </p:nvSpPr>
        <p:spPr/>
        <p:txBody>
          <a:bodyPr/>
          <a:lstStyle>
            <a:lvl1pPr>
              <a:defRPr/>
            </a:lvl1pPr>
          </a:lstStyle>
          <a:p>
            <a:pPr>
              <a:defRPr/>
            </a:pPr>
            <a:r>
              <a:rPr lang="en-US"/>
              <a:t>Deep learning</a:t>
            </a:r>
          </a:p>
        </p:txBody>
      </p:sp>
      <p:sp>
        <p:nvSpPr>
          <p:cNvPr id="7" name="Slide Number Placeholder 5">
            <a:extLst>
              <a:ext uri="{FF2B5EF4-FFF2-40B4-BE49-F238E27FC236}">
                <a16:creationId xmlns:a16="http://schemas.microsoft.com/office/drawing/2014/main" id="{7EE7B8EC-D889-E8C9-9B4B-2FEB6D792BB0}"/>
              </a:ext>
            </a:extLst>
          </p:cNvPr>
          <p:cNvSpPr>
            <a:spLocks noGrp="1"/>
          </p:cNvSpPr>
          <p:nvPr>
            <p:ph type="sldNum" sz="quarter" idx="12"/>
          </p:nvPr>
        </p:nvSpPr>
        <p:spPr/>
        <p:txBody>
          <a:bodyPr/>
          <a:lstStyle>
            <a:lvl1pPr>
              <a:defRPr/>
            </a:lvl1pPr>
          </a:lstStyle>
          <a:p>
            <a:fld id="{F72F6FB3-BF21-4BAF-A9BB-16725962D6C0}" type="slidenum">
              <a:rPr lang="en-IN" altLang="en-US"/>
              <a:pPr/>
              <a:t>‹#›</a:t>
            </a:fld>
            <a:endParaRPr lang="en-IN" altLang="en-US"/>
          </a:p>
        </p:txBody>
      </p:sp>
      <p:sp>
        <p:nvSpPr>
          <p:cNvPr id="10" name="Title 9">
            <a:extLst>
              <a:ext uri="{FF2B5EF4-FFF2-40B4-BE49-F238E27FC236}">
                <a16:creationId xmlns:a16="http://schemas.microsoft.com/office/drawing/2014/main" id="{1579E85D-6D39-1BBE-D618-F33A510588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67432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2542AA-2EE0-B947-CF02-246519FEB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4300" y="511175"/>
            <a:ext cx="31877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3F0FD610-79E3-5408-564A-B6EF244AADA3}"/>
              </a:ext>
            </a:extLst>
          </p:cNvPr>
          <p:cNvSpPr>
            <a:spLocks noGrp="1"/>
          </p:cNvSpPr>
          <p:nvPr>
            <p:ph type="dt" sz="half" idx="10"/>
          </p:nvPr>
        </p:nvSpPr>
        <p:spPr/>
        <p:txBody>
          <a:bodyPr/>
          <a:lstStyle>
            <a:lvl1pPr>
              <a:defRPr smtClean="0"/>
            </a:lvl1pPr>
          </a:lstStyle>
          <a:p>
            <a:pPr>
              <a:defRPr/>
            </a:pPr>
            <a:fld id="{2E29DC64-6494-447C-88E8-B0F2C38FA58A}" type="datetime1">
              <a:rPr lang="en-US"/>
              <a:pPr>
                <a:defRPr/>
              </a:pPr>
              <a:t>12/23/2022</a:t>
            </a:fld>
            <a:endParaRPr lang="en-US"/>
          </a:p>
        </p:txBody>
      </p:sp>
      <p:sp>
        <p:nvSpPr>
          <p:cNvPr id="9" name="Footer Placeholder 7">
            <a:extLst>
              <a:ext uri="{FF2B5EF4-FFF2-40B4-BE49-F238E27FC236}">
                <a16:creationId xmlns:a16="http://schemas.microsoft.com/office/drawing/2014/main" id="{CE9B1B0E-EF0D-B6D6-E6DC-5074A79D674F}"/>
              </a:ext>
            </a:extLst>
          </p:cNvPr>
          <p:cNvSpPr>
            <a:spLocks noGrp="1"/>
          </p:cNvSpPr>
          <p:nvPr>
            <p:ph type="ftr" sz="quarter" idx="11"/>
          </p:nvPr>
        </p:nvSpPr>
        <p:spPr/>
        <p:txBody>
          <a:bodyPr/>
          <a:lstStyle>
            <a:lvl1pPr>
              <a:defRPr/>
            </a:lvl1pPr>
          </a:lstStyle>
          <a:p>
            <a:pPr>
              <a:defRPr/>
            </a:pPr>
            <a:r>
              <a:rPr lang="en-US"/>
              <a:t>Deep learning</a:t>
            </a:r>
          </a:p>
        </p:txBody>
      </p:sp>
      <p:sp>
        <p:nvSpPr>
          <p:cNvPr id="10" name="Slide Number Placeholder 8">
            <a:extLst>
              <a:ext uri="{FF2B5EF4-FFF2-40B4-BE49-F238E27FC236}">
                <a16:creationId xmlns:a16="http://schemas.microsoft.com/office/drawing/2014/main" id="{3ACBF5C0-C31D-2B5C-BE13-A78046B8EFDD}"/>
              </a:ext>
            </a:extLst>
          </p:cNvPr>
          <p:cNvSpPr>
            <a:spLocks noGrp="1"/>
          </p:cNvSpPr>
          <p:nvPr>
            <p:ph type="sldNum" sz="quarter" idx="12"/>
          </p:nvPr>
        </p:nvSpPr>
        <p:spPr/>
        <p:txBody>
          <a:bodyPr/>
          <a:lstStyle>
            <a:lvl1pPr>
              <a:defRPr/>
            </a:lvl1pPr>
          </a:lstStyle>
          <a:p>
            <a:fld id="{E39B3062-45D2-47F8-AB2C-0F3A0358EEF3}" type="slidenum">
              <a:rPr lang="en-IN" altLang="en-US"/>
              <a:pPr/>
              <a:t>‹#›</a:t>
            </a:fld>
            <a:endParaRPr lang="en-IN" altLang="en-US"/>
          </a:p>
        </p:txBody>
      </p:sp>
    </p:spTree>
    <p:extLst>
      <p:ext uri="{BB962C8B-B14F-4D97-AF65-F5344CB8AC3E}">
        <p14:creationId xmlns:p14="http://schemas.microsoft.com/office/powerpoint/2010/main" val="39326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8923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12/23/2022</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93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srcRect/>
          <a:stretch>
            <a:fillRect/>
          </a:stretch>
        </p:blipFill>
        <p:spPr bwMode="auto">
          <a:xfrm>
            <a:off x="9004300" y="131763"/>
            <a:ext cx="3187700" cy="963612"/>
          </a:xfrm>
          <a:prstGeom prst="rect">
            <a:avLst/>
          </a:prstGeom>
          <a:noFill/>
          <a:ln w="9525">
            <a:noFill/>
            <a:miter lim="800000"/>
            <a:headEnd/>
            <a:tailEnd/>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3DE64E29-95C0-444C-9DDB-99B8DC24C77B}" type="datetime1">
              <a:rPr lang="en-US"/>
              <a:pPr>
                <a:defRPr/>
              </a:pPr>
              <a:t>12/23/2022</a:t>
            </a:fld>
            <a:endParaRPr lang="en-US"/>
          </a:p>
        </p:txBody>
      </p:sp>
      <p:sp>
        <p:nvSpPr>
          <p:cNvPr id="6" name="Footer Placeholder 4"/>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p:cNvSpPr>
            <a:spLocks noGrp="1"/>
          </p:cNvSpPr>
          <p:nvPr>
            <p:ph type="sldNum" sz="quarter" idx="12"/>
          </p:nvPr>
        </p:nvSpPr>
        <p:spPr/>
        <p:txBody>
          <a:bodyPr/>
          <a:lstStyle>
            <a:lvl1pPr>
              <a:defRPr/>
            </a:lvl1pPr>
          </a:lstStyle>
          <a:p>
            <a:fld id="{4798278A-05FC-47D1-9FAC-838E6DCAC4A0}" type="slidenum">
              <a:rPr lang="en-US"/>
              <a:pPr/>
              <a:t>‹#›</a:t>
            </a:fld>
            <a:endParaRPr lang="en-US"/>
          </a:p>
        </p:txBody>
      </p:sp>
    </p:spTree>
    <p:extLst>
      <p:ext uri="{BB962C8B-B14F-4D97-AF65-F5344CB8AC3E}">
        <p14:creationId xmlns:p14="http://schemas.microsoft.com/office/powerpoint/2010/main" val="183413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srcRect/>
          <a:stretch>
            <a:fillRect/>
          </a:stretch>
        </p:blipFill>
        <p:spPr bwMode="auto">
          <a:xfrm>
            <a:off x="9005888" y="220663"/>
            <a:ext cx="3186112" cy="960437"/>
          </a:xfrm>
          <a:prstGeom prst="rect">
            <a:avLst/>
          </a:prstGeom>
          <a:noFill/>
          <a:ln w="9525">
            <a:noFill/>
            <a:miter lim="800000"/>
            <a:headEnd/>
            <a:tailEnd/>
          </a:ln>
        </p:spPr>
      </p:pic>
      <p:sp>
        <p:nvSpPr>
          <p:cNvPr id="2" name="Title 1"/>
          <p:cNvSpPr>
            <a:spLocks noGrp="1"/>
          </p:cNvSpPr>
          <p:nvPr>
            <p:ph type="title"/>
          </p:nvPr>
        </p:nvSpPr>
        <p:spPr>
          <a:xfrm>
            <a:off x="1422400" y="38099"/>
            <a:ext cx="10515600" cy="1325563"/>
          </a:xfrm>
        </p:spPr>
        <p:txBody>
          <a:bodyPr/>
          <a:lstStyle>
            <a:lvl1pPr>
              <a:defRPr baseline="0"/>
            </a:lvl1p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smtClean="0"/>
            </a:lvl1pPr>
          </a:lstStyle>
          <a:p>
            <a:pPr>
              <a:defRPr/>
            </a:pPr>
            <a:fld id="{DC27A6D6-134F-49D3-A087-56FDDFC43FFA}" type="datetime1">
              <a:rPr lang="en-US"/>
              <a:pPr>
                <a:defRPr/>
              </a:pPr>
              <a:t>12/23/2022</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Deep learning</a:t>
            </a:r>
          </a:p>
        </p:txBody>
      </p:sp>
      <p:sp>
        <p:nvSpPr>
          <p:cNvPr id="6" name="Slide Number Placeholder 4"/>
          <p:cNvSpPr>
            <a:spLocks noGrp="1"/>
          </p:cNvSpPr>
          <p:nvPr>
            <p:ph type="sldNum" sz="quarter" idx="12"/>
          </p:nvPr>
        </p:nvSpPr>
        <p:spPr/>
        <p:txBody>
          <a:bodyPr/>
          <a:lstStyle>
            <a:lvl1pPr>
              <a:defRPr/>
            </a:lvl1pPr>
          </a:lstStyle>
          <a:p>
            <a:fld id="{ACA3F7A4-EE46-4698-925B-E5052D86BA1B}" type="slidenum">
              <a:rPr lang="en-US"/>
              <a:pPr/>
              <a:t>‹#›</a:t>
            </a:fld>
            <a:endParaRPr lang="en-US"/>
          </a:p>
        </p:txBody>
      </p:sp>
    </p:spTree>
    <p:extLst>
      <p:ext uri="{BB962C8B-B14F-4D97-AF65-F5344CB8AC3E}">
        <p14:creationId xmlns:p14="http://schemas.microsoft.com/office/powerpoint/2010/main" val="173928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AE0ABB2-6314-C6B9-AE16-506B231CD7F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7F4205-0EF5-7246-03D7-88A88D20460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C8CB01-BC88-0CC8-E150-36AEE5DE6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E27D8D84-EEC2-4D0D-A7DC-7E9BE8E24D0E}" type="datetime1">
              <a:rPr lang="en-US"/>
              <a:pPr>
                <a:defRPr/>
              </a:pPr>
              <a:t>12/23/2022</a:t>
            </a:fld>
            <a:endParaRPr lang="en-US"/>
          </a:p>
        </p:txBody>
      </p:sp>
      <p:sp>
        <p:nvSpPr>
          <p:cNvPr id="5" name="Footer Placeholder 4">
            <a:extLst>
              <a:ext uri="{FF2B5EF4-FFF2-40B4-BE49-F238E27FC236}">
                <a16:creationId xmlns:a16="http://schemas.microsoft.com/office/drawing/2014/main" id="{3B6735BF-0DFF-292D-6B43-A7270C88E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r>
              <a:rPr lang="en-US"/>
              <a:t>Deep learning</a:t>
            </a:r>
          </a:p>
        </p:txBody>
      </p:sp>
      <p:sp>
        <p:nvSpPr>
          <p:cNvPr id="6" name="Slide Number Placeholder 5">
            <a:extLst>
              <a:ext uri="{FF2B5EF4-FFF2-40B4-BE49-F238E27FC236}">
                <a16:creationId xmlns:a16="http://schemas.microsoft.com/office/drawing/2014/main" id="{D8557422-95CD-54E9-385A-744DC32CFD7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7F582FF-AC03-4428-A683-CE2D19660D1C}"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89" r:id="rId4"/>
    <p:sldLayoutId id="2147483690" r:id="rId5"/>
    <p:sldLayoutId id="2147483691" r:id="rId6"/>
    <p:sldLayoutId id="2147483692" r:id="rId7"/>
  </p:sldLayoutIdLst>
  <p:hf hd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289451" y="1920299"/>
            <a:ext cx="6902548" cy="2800726"/>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a:ln/>
                <a:solidFill>
                  <a:srgbClr val="C00000"/>
                </a:solidFill>
                <a:cs typeface="Poppins" panose="00000500000000000000" pitchFamily="2" charset="0"/>
              </a:rPr>
              <a:t>ADAM FUNCTION</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623168" y="4937701"/>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- 9</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FCA92-AB96-294F-1257-942DAE031DCB}"/>
              </a:ext>
            </a:extLst>
          </p:cNvPr>
          <p:cNvSpPr>
            <a:spLocks noGrp="1"/>
          </p:cNvSpPr>
          <p:nvPr>
            <p:ph idx="1"/>
          </p:nvPr>
        </p:nvSpPr>
        <p:spPr>
          <a:xfrm>
            <a:off x="838199" y="1825625"/>
            <a:ext cx="9271861" cy="4420192"/>
          </a:xfrm>
        </p:spPr>
        <p:txBody>
          <a:bodyPr/>
          <a:lstStyle/>
          <a:p>
            <a:pPr marL="342900" lvl="0" indent="-342900">
              <a:lnSpc>
                <a:spcPts val="2100"/>
              </a:lnSpc>
              <a:spcBef>
                <a:spcPts val="2570"/>
              </a:spcBef>
              <a:spcAft>
                <a:spcPts val="800"/>
              </a:spcAft>
              <a:buSzPts val="1000"/>
              <a:buFont typeface="Symbol" panose="05050102010706020507" pitchFamily="18" charset="2"/>
              <a:buChar char=""/>
              <a:tabLst>
                <a:tab pos="457200" algn="l"/>
              </a:tabLst>
            </a:pPr>
            <a:r>
              <a:rPr lang="en-IN" sz="24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Straightforward to implement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370"/>
              </a:spcBef>
              <a:spcAft>
                <a:spcPts val="800"/>
              </a:spcAft>
              <a:buSzPts val="1000"/>
              <a:buFont typeface="Symbol" panose="05050102010706020507" pitchFamily="18" charset="2"/>
              <a:buChar char=""/>
              <a:tabLst>
                <a:tab pos="457200" algn="l"/>
              </a:tabLst>
            </a:pPr>
            <a:r>
              <a:rPr lang="en-IN" sz="24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Computationally efficient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370"/>
              </a:spcBef>
              <a:spcAft>
                <a:spcPts val="800"/>
              </a:spcAft>
              <a:buSzPts val="1000"/>
              <a:buFont typeface="Symbol" panose="05050102010706020507" pitchFamily="18" charset="2"/>
              <a:buChar char=""/>
              <a:tabLst>
                <a:tab pos="457200" algn="l"/>
              </a:tabLst>
            </a:pPr>
            <a:r>
              <a:rPr lang="en-IN" sz="24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Little memory requirements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ts val="2100"/>
              </a:lnSpc>
              <a:spcBef>
                <a:spcPts val="1370"/>
              </a:spcBef>
              <a:spcAft>
                <a:spcPts val="800"/>
              </a:spcAft>
              <a:buSzPts val="1000"/>
              <a:buFont typeface="Symbol" panose="05050102010706020507" pitchFamily="18" charset="2"/>
              <a:buChar char=""/>
              <a:tabLst>
                <a:tab pos="457200" algn="l"/>
              </a:tabLst>
            </a:pPr>
            <a:r>
              <a:rPr lang="en-IN" sz="24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Appropriate for problems with very noisy/or sparse gradients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Bef>
                <a:spcPts val="1370"/>
              </a:spcBef>
              <a:spcAft>
                <a:spcPts val="800"/>
              </a:spcAft>
              <a:buSzPts val="1000"/>
              <a:buFont typeface="Symbol" panose="05050102010706020507" pitchFamily="18" charset="2"/>
              <a:buChar char=""/>
              <a:tabLst>
                <a:tab pos="457200" algn="l"/>
              </a:tabLst>
            </a:pPr>
            <a:r>
              <a:rPr lang="en-IN" sz="2400" spc="-5" dirty="0">
                <a:solidFill>
                  <a:srgbClr val="292929"/>
                </a:solidFill>
                <a:effectLst/>
                <a:latin typeface="Georgia" panose="02040502050405020303" pitchFamily="18" charset="0"/>
                <a:ea typeface="Times New Roman" panose="02020603050405020304" pitchFamily="18" charset="0"/>
                <a:cs typeface="Segoe UI" panose="020B0502040204020203" pitchFamily="34" charset="0"/>
              </a:rPr>
              <a:t>Hyper-parameters have intuitive interpretation and typically require a little tuning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6067F732-B4CB-567D-1044-9D9280DBD2DE}"/>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ACCF2F29-1C44-3567-429D-CC3F1DF799E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227F6F4-8622-E076-2688-C8667F83E444}"/>
              </a:ext>
            </a:extLst>
          </p:cNvPr>
          <p:cNvSpPr>
            <a:spLocks noGrp="1"/>
          </p:cNvSpPr>
          <p:nvPr>
            <p:ph type="sldNum" sz="quarter" idx="12"/>
          </p:nvPr>
        </p:nvSpPr>
        <p:spPr/>
        <p:txBody>
          <a:bodyPr/>
          <a:lstStyle/>
          <a:p>
            <a:fld id="{F72F6FB3-BF21-4BAF-A9BB-16725962D6C0}" type="slidenum">
              <a:rPr lang="en-IN" altLang="en-US" smtClean="0"/>
              <a:pPr/>
              <a:t>10</a:t>
            </a:fld>
            <a:endParaRPr lang="en-IN" altLang="en-US"/>
          </a:p>
        </p:txBody>
      </p:sp>
      <p:sp>
        <p:nvSpPr>
          <p:cNvPr id="6" name="Title 5">
            <a:extLst>
              <a:ext uri="{FF2B5EF4-FFF2-40B4-BE49-F238E27FC236}">
                <a16:creationId xmlns:a16="http://schemas.microsoft.com/office/drawing/2014/main" id="{668F7008-9F03-95D4-F6EA-912E3736900C}"/>
              </a:ext>
            </a:extLst>
          </p:cNvPr>
          <p:cNvSpPr>
            <a:spLocks noGrp="1"/>
          </p:cNvSpPr>
          <p:nvPr>
            <p:ph type="title"/>
          </p:nvPr>
        </p:nvSpPr>
        <p:spPr/>
        <p:txBody>
          <a:bodyPr/>
          <a:lstStyle/>
          <a:p>
            <a:r>
              <a:rPr lang="en-IN"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 ADAM  advantages</a:t>
            </a:r>
            <a:endParaRPr lang="en-IN" dirty="0"/>
          </a:p>
        </p:txBody>
      </p:sp>
    </p:spTree>
    <p:extLst>
      <p:ext uri="{BB962C8B-B14F-4D97-AF65-F5344CB8AC3E}">
        <p14:creationId xmlns:p14="http://schemas.microsoft.com/office/powerpoint/2010/main" val="1515374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FCA92-AB96-294F-1257-942DAE031DCB}"/>
              </a:ext>
            </a:extLst>
          </p:cNvPr>
          <p:cNvSpPr>
            <a:spLocks noGrp="1"/>
          </p:cNvSpPr>
          <p:nvPr>
            <p:ph idx="1"/>
          </p:nvPr>
        </p:nvSpPr>
        <p:spPr/>
        <p:txBody>
          <a:bodyPr/>
          <a:lstStyle/>
          <a:p>
            <a:pPr>
              <a:lnSpc>
                <a:spcPts val="24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In the SGD with momentum algorithm , the learning rate remains constant.</a:t>
            </a:r>
          </a:p>
          <a:p>
            <a:pPr>
              <a:lnSpc>
                <a:spcPct val="1000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In </a:t>
            </a:r>
            <a:r>
              <a:rPr lang="en-IN" sz="20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Adagrad</a:t>
            </a: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optimizer, there is no momentum concept so, it is much simpler compared to SGD with momentum.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idea behind </a:t>
            </a:r>
            <a:r>
              <a:rPr lang="en-IN" sz="20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Adagrad</a:t>
            </a: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is to use different learning rates for each parameter base on iteration. </a:t>
            </a:r>
          </a:p>
          <a:p>
            <a:pPr>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reason for different learning rates :</a:t>
            </a:r>
          </a:p>
          <a:p>
            <a:pPr lvl="1">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is that the learning rate for sparse features parameters needs to be higher compare to the dense features parameter because the frequency of occurrence of sparse features is lower.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6067F732-B4CB-567D-1044-9D9280DBD2DE}"/>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ACCF2F29-1C44-3567-429D-CC3F1DF799E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227F6F4-8622-E076-2688-C8667F83E444}"/>
              </a:ext>
            </a:extLst>
          </p:cNvPr>
          <p:cNvSpPr>
            <a:spLocks noGrp="1"/>
          </p:cNvSpPr>
          <p:nvPr>
            <p:ph type="sldNum" sz="quarter" idx="12"/>
          </p:nvPr>
        </p:nvSpPr>
        <p:spPr/>
        <p:txBody>
          <a:bodyPr/>
          <a:lstStyle/>
          <a:p>
            <a:fld id="{F72F6FB3-BF21-4BAF-A9BB-16725962D6C0}" type="slidenum">
              <a:rPr lang="en-IN" altLang="en-US" smtClean="0"/>
              <a:pPr/>
              <a:t>11</a:t>
            </a:fld>
            <a:endParaRPr lang="en-IN" altLang="en-US"/>
          </a:p>
        </p:txBody>
      </p:sp>
      <p:sp>
        <p:nvSpPr>
          <p:cNvPr id="6" name="Title 5">
            <a:extLst>
              <a:ext uri="{FF2B5EF4-FFF2-40B4-BE49-F238E27FC236}">
                <a16:creationId xmlns:a16="http://schemas.microsoft.com/office/drawing/2014/main" id="{668F7008-9F03-95D4-F6EA-912E3736900C}"/>
              </a:ext>
            </a:extLst>
          </p:cNvPr>
          <p:cNvSpPr>
            <a:spLocks noGrp="1"/>
          </p:cNvSpPr>
          <p:nvPr>
            <p:ph type="title"/>
          </p:nvPr>
        </p:nvSpPr>
        <p:spPr/>
        <p:txBody>
          <a:bodyPr/>
          <a:lstStyle/>
          <a:p>
            <a:r>
              <a:rPr lang="en-IN" sz="3600" b="1" kern="1800" dirty="0" err="1">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Adagrad</a:t>
            </a:r>
            <a:r>
              <a:rPr lang="en-IN"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 (Adaptive Gradient Algorithm)</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621708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13" name="Google Shape;502;p17">
            <a:extLst>
              <a:ext uri="{FF2B5EF4-FFF2-40B4-BE49-F238E27FC236}">
                <a16:creationId xmlns:a16="http://schemas.microsoft.com/office/drawing/2014/main" id="{BB41B87C-BE5F-4BF2-531D-57DC21D1A451}"/>
              </a:ext>
            </a:extLst>
          </p:cNvPr>
          <p:cNvSpPr/>
          <p:nvPr/>
        </p:nvSpPr>
        <p:spPr>
          <a:xfrm>
            <a:off x="1000805" y="2497728"/>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GB" sz="1600" dirty="0"/>
              <a:t>1. </a:t>
            </a:r>
            <a:r>
              <a:rPr lang="en-GB" sz="1600" dirty="0">
                <a:solidFill>
                  <a:schemeClr val="bg1"/>
                </a:solidFill>
              </a:rPr>
              <a:t>T/F.  Adam should be used with batch gradient computations, not with mini-batches.</a:t>
            </a:r>
          </a:p>
          <a:p>
            <a:pPr marR="0" lvl="0" rtl="0">
              <a:spcBef>
                <a:spcPts val="0"/>
              </a:spcBef>
              <a:spcAft>
                <a:spcPts val="0"/>
              </a:spcAft>
            </a:pPr>
            <a:endParaRPr sz="1600" dirty="0">
              <a:solidFill>
                <a:schemeClr val="bg1"/>
              </a:solidFill>
              <a:latin typeface="Poppins" panose="00000500000000000000" pitchFamily="2" charset="0"/>
              <a:ea typeface="Calibri"/>
              <a:cs typeface="Poppins" panose="00000500000000000000" pitchFamily="2" charset="0"/>
              <a:sym typeface="Calibri"/>
            </a:endParaRP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Google Shape;502;p17">
            <a:extLst>
              <a:ext uri="{FF2B5EF4-FFF2-40B4-BE49-F238E27FC236}">
                <a16:creationId xmlns:a16="http://schemas.microsoft.com/office/drawing/2014/main" id="{AF6C33F9-A185-D798-B1C5-7FDD8434789A}"/>
              </a:ext>
            </a:extLst>
          </p:cNvPr>
          <p:cNvSpPr/>
          <p:nvPr/>
        </p:nvSpPr>
        <p:spPr>
          <a:xfrm>
            <a:off x="1125991" y="3902300"/>
            <a:ext cx="10172210" cy="1382622"/>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Q. 2</a:t>
            </a: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Which of the following statements about Adam is True?</a:t>
            </a:r>
          </a:p>
          <a:p>
            <a:pPr lvl="0">
              <a:spcBef>
                <a:spcPts val="0"/>
              </a:spcBef>
              <a:spcAft>
                <a:spcPts val="0"/>
              </a:spcAft>
            </a:pPr>
            <a:endParaRPr lang="en-GB" sz="1600" dirty="0">
              <a:solidFill>
                <a:schemeClr val="bg1"/>
              </a:solidFill>
              <a:latin typeface="Poppins" panose="00000500000000000000" pitchFamily="2" charset="0"/>
              <a:ea typeface="Calibri"/>
              <a:cs typeface="Poppins" panose="00000500000000000000" pitchFamily="2" charset="0"/>
              <a:sym typeface="Calibri"/>
            </a:endParaRP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A. </a:t>
            </a:r>
            <a:r>
              <a:rPr lang="en-GB" sz="1600" dirty="0">
                <a:solidFill>
                  <a:schemeClr val="bg1"/>
                </a:solidFill>
                <a:latin typeface="Poppins" panose="00000500000000000000" pitchFamily="2" charset="0"/>
                <a:ea typeface="Calibri"/>
                <a:cs typeface="Poppins" panose="00000500000000000000" pitchFamily="2" charset="0"/>
              </a:rPr>
              <a:t>The learning rate hyperparameter α in Adam usually needs to be tuned</a:t>
            </a:r>
            <a:r>
              <a:rPr lang="en-GB" sz="1600" dirty="0">
                <a:solidFill>
                  <a:schemeClr val="bg1"/>
                </a:solidFill>
              </a:rPr>
              <a:t>.</a:t>
            </a:r>
            <a:endParaRPr lang="en-GB" sz="1600" dirty="0">
              <a:solidFill>
                <a:schemeClr val="bg1"/>
              </a:solidFill>
              <a:latin typeface="Poppins" panose="00000500000000000000" pitchFamily="2" charset="0"/>
              <a:ea typeface="Calibri"/>
              <a:cs typeface="Poppins" panose="00000500000000000000" pitchFamily="2" charset="0"/>
              <a:sym typeface="Calibri"/>
            </a:endParaRPr>
          </a:p>
          <a:p>
            <a:pPr lvl="0">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B. Adam should be used with batch gradient computations, not with mini-batches.</a:t>
            </a: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7" name="TextBox 6">
            <a:extLst>
              <a:ext uri="{FF2B5EF4-FFF2-40B4-BE49-F238E27FC236}">
                <a16:creationId xmlns:a16="http://schemas.microsoft.com/office/drawing/2014/main" id="{026D6C3A-F6B4-F314-BA78-4ACD901F3000}"/>
              </a:ext>
            </a:extLst>
          </p:cNvPr>
          <p:cNvSpPr txBox="1"/>
          <p:nvPr/>
        </p:nvSpPr>
        <p:spPr>
          <a:xfrm>
            <a:off x="10073898" y="3383797"/>
            <a:ext cx="1162373" cy="369332"/>
          </a:xfrm>
          <a:prstGeom prst="rect">
            <a:avLst/>
          </a:prstGeom>
          <a:noFill/>
        </p:spPr>
        <p:txBody>
          <a:bodyPr wrap="square" rtlCol="0">
            <a:spAutoFit/>
          </a:bodyPr>
          <a:lstStyle/>
          <a:p>
            <a:r>
              <a:rPr lang="en-GB" dirty="0"/>
              <a:t>False</a:t>
            </a:r>
            <a:endParaRPr lang="en-IN" dirty="0"/>
          </a:p>
        </p:txBody>
      </p:sp>
      <p:sp>
        <p:nvSpPr>
          <p:cNvPr id="9" name="TextBox 8">
            <a:extLst>
              <a:ext uri="{FF2B5EF4-FFF2-40B4-BE49-F238E27FC236}">
                <a16:creationId xmlns:a16="http://schemas.microsoft.com/office/drawing/2014/main" id="{146A4528-E180-3A24-7009-554AC0537207}"/>
              </a:ext>
            </a:extLst>
          </p:cNvPr>
          <p:cNvSpPr txBox="1"/>
          <p:nvPr/>
        </p:nvSpPr>
        <p:spPr>
          <a:xfrm>
            <a:off x="9577952" y="5794584"/>
            <a:ext cx="991891" cy="369332"/>
          </a:xfrm>
          <a:prstGeom prst="rect">
            <a:avLst/>
          </a:prstGeom>
          <a:noFill/>
        </p:spPr>
        <p:txBody>
          <a:bodyPr wrap="square" rtlCol="0">
            <a:spAutoFit/>
          </a:bodyPr>
          <a:lstStyle/>
          <a:p>
            <a:r>
              <a:rPr lang="en-GB" dirty="0"/>
              <a:t>A</a:t>
            </a:r>
            <a:endParaRPr lang="en-IN" dirty="0"/>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animBg="1"/>
      <p:bldP spid="2" grpId="0" animBg="1"/>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554182" y="1288473"/>
            <a:ext cx="10793268" cy="4801178"/>
          </a:xfrm>
        </p:spPr>
        <p:txBody>
          <a:bodyPr/>
          <a:lstStyle/>
          <a:p>
            <a:pPr>
              <a:buFont typeface="Arial" pitchFamily="34" charset="0"/>
              <a:buChar char="•"/>
            </a:pPr>
            <a:r>
              <a:rPr lang="en-US" dirty="0">
                <a:solidFill>
                  <a:schemeClr val="tx1"/>
                </a:solidFill>
              </a:rPr>
              <a:t>Write Adam optimization algorithm</a:t>
            </a:r>
          </a:p>
          <a:p>
            <a:pPr>
              <a:buFont typeface="Arial" pitchFamily="34" charset="0"/>
              <a:buChar char="•"/>
            </a:pPr>
            <a:r>
              <a:rPr lang="en-US" dirty="0">
                <a:solidFill>
                  <a:schemeClr val="tx1"/>
                </a:solidFill>
              </a:rPr>
              <a:t>Show that Adam is best compared to momentum based optimization algorithm.</a:t>
            </a:r>
          </a:p>
          <a:p>
            <a:pPr>
              <a:buFont typeface="Arial" pitchFamily="34" charset="0"/>
              <a:buChar char="•"/>
            </a:pPr>
            <a:endParaRPr lang="en-US" dirty="0">
              <a:solidFill>
                <a:schemeClr val="tx1"/>
              </a:solidFill>
            </a:endParaRPr>
          </a:p>
          <a:p>
            <a:endParaRPr lang="en-US" dirty="0"/>
          </a:p>
        </p:txBody>
      </p:sp>
      <p:sp>
        <p:nvSpPr>
          <p:cNvPr id="3" name="Date Placeholder 2"/>
          <p:cNvSpPr>
            <a:spLocks noGrp="1"/>
          </p:cNvSpPr>
          <p:nvPr>
            <p:ph type="dt" sz="half" idx="10"/>
          </p:nvPr>
        </p:nvSpPr>
        <p:spPr/>
        <p:txBody>
          <a:bodyPr/>
          <a:lstStyle/>
          <a:p>
            <a:fld id="{9FE2D161-B892-479D-A003-8FCF4A49FB71}" type="datetime1">
              <a:rPr lang="en-US" smtClean="0"/>
              <a:pPr/>
              <a:t>12/23/2022</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13</a:t>
            </a:fld>
            <a:endParaRPr lang="en-US"/>
          </a:p>
        </p:txBody>
      </p:sp>
      <p:sp>
        <p:nvSpPr>
          <p:cNvPr id="2" name="Rounded Rectangle 17">
            <a:extLst>
              <a:ext uri="{FF2B5EF4-FFF2-40B4-BE49-F238E27FC236}">
                <a16:creationId xmlns:a16="http://schemas.microsoft.com/office/drawing/2014/main" id="{EAD10ABE-1308-F0A0-C3CC-E6CA396D7665}"/>
              </a:ext>
            </a:extLst>
          </p:cNvPr>
          <p:cNvSpPr/>
          <p:nvPr/>
        </p:nvSpPr>
        <p:spPr>
          <a:xfrm>
            <a:off x="1589050" y="41046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2E95C4-F99A-3309-751B-04D0F14CBF09}"/>
              </a:ext>
            </a:extLst>
          </p:cNvPr>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9FE2D161-B892-479D-A003-8FCF4A49FB71}" type="datetime1">
              <a:rPr lang="en-US" smtClean="0"/>
              <a:pPr/>
              <a:t>12/23/2022</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14</a:t>
            </a:fld>
            <a:endParaRPr lang="en-US"/>
          </a:p>
        </p:txBody>
      </p:sp>
      <p:sp>
        <p:nvSpPr>
          <p:cNvPr id="12" name="Text Placeholder 11"/>
          <p:cNvSpPr>
            <a:spLocks noGrp="1"/>
          </p:cNvSpPr>
          <p:nvPr>
            <p:ph idx="4294967295"/>
          </p:nvPr>
        </p:nvSpPr>
        <p:spPr>
          <a:xfrm>
            <a:off x="0" y="1825625"/>
            <a:ext cx="10515600" cy="4351338"/>
          </a:xfrm>
        </p:spPr>
        <p:txBody>
          <a:bodyPr/>
          <a:lstStyle/>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2" name="Rounded Rectangle 17">
            <a:extLst>
              <a:ext uri="{FF2B5EF4-FFF2-40B4-BE49-F238E27FC236}">
                <a16:creationId xmlns:a16="http://schemas.microsoft.com/office/drawing/2014/main" id="{B1F8CAC3-C864-49DC-85EF-B864380F9F99}"/>
              </a:ext>
            </a:extLst>
          </p:cNvPr>
          <p:cNvSpPr/>
          <p:nvPr/>
        </p:nvSpPr>
        <p:spPr>
          <a:xfrm>
            <a:off x="1105395" y="536684"/>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DBBD85B-B54E-AAC0-C5DC-D6112EC235D6}"/>
              </a:ext>
            </a:extLst>
          </p:cNvPr>
          <p:cNvSpPr txBox="1"/>
          <p:nvPr/>
        </p:nvSpPr>
        <p:spPr>
          <a:xfrm>
            <a:off x="838200" y="1956832"/>
            <a:ext cx="9608234" cy="2403863"/>
          </a:xfrm>
          <a:prstGeom prst="rect">
            <a:avLst/>
          </a:prstGeom>
          <a:noFill/>
        </p:spPr>
        <p:txBody>
          <a:bodyPr wrap="square" rtlCol="0">
            <a:spAutoFit/>
          </a:bodyPr>
          <a:lstStyle/>
          <a:p>
            <a:pPr>
              <a:lnSpc>
                <a:spcPct val="150000"/>
              </a:lnSpc>
            </a:pPr>
            <a:r>
              <a:rPr lang="en-US" b="1" dirty="0"/>
              <a:t> Books:</a:t>
            </a:r>
          </a:p>
          <a:p>
            <a:r>
              <a:rPr lang="en-US" sz="1800" dirty="0">
                <a:solidFill>
                  <a:srgbClr val="0F1111"/>
                </a:solidFill>
                <a:effectLst/>
                <a:latin typeface="Times New Roman" panose="02020603050405020304" pitchFamily="18" charset="0"/>
                <a:ea typeface="Times New Roman" panose="02020603050405020304" pitchFamily="18" charset="0"/>
              </a:rPr>
              <a:t>1 </a:t>
            </a:r>
            <a:r>
              <a:rPr lang="en-GB" sz="1800" dirty="0">
                <a:effectLst/>
                <a:latin typeface="Times New Roman" panose="02020603050405020304" pitchFamily="18" charset="0"/>
                <a:ea typeface="Times New Roman" panose="02020603050405020304" pitchFamily="18" charset="0"/>
              </a:rPr>
              <a:t>Ian Goodfellow and </a:t>
            </a:r>
            <a:r>
              <a:rPr lang="en-GB" sz="1800" dirty="0" err="1">
                <a:effectLst/>
                <a:latin typeface="Times New Roman" panose="02020603050405020304" pitchFamily="18" charset="0"/>
                <a:ea typeface="Times New Roman" panose="02020603050405020304" pitchFamily="18" charset="0"/>
              </a:rPr>
              <a:t>Yoshua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Bengio</a:t>
            </a:r>
            <a:r>
              <a:rPr lang="en-GB" sz="1800" dirty="0">
                <a:effectLst/>
                <a:latin typeface="Times New Roman" panose="02020603050405020304" pitchFamily="18" charset="0"/>
                <a:ea typeface="Times New Roman" panose="02020603050405020304" pitchFamily="18" charset="0"/>
              </a:rPr>
              <a:t> and Aaron Courville (2016) Deep Learning Book</a:t>
            </a:r>
            <a:endParaRPr lang="en-US" b="1" dirty="0"/>
          </a:p>
          <a:p>
            <a:pPr>
              <a:lnSpc>
                <a:spcPct val="150000"/>
              </a:lnSpc>
            </a:pPr>
            <a:endParaRPr lang="en-US" b="1" dirty="0"/>
          </a:p>
          <a:p>
            <a:pPr>
              <a:lnSpc>
                <a:spcPct val="150000"/>
              </a:lnSpc>
            </a:pPr>
            <a:r>
              <a:rPr lang="en-US" b="1" dirty="0"/>
              <a:t>Sites and Web links:</a:t>
            </a:r>
          </a:p>
          <a:p>
            <a:pPr>
              <a:lnSpc>
                <a:spcPct val="150000"/>
              </a:lnSpc>
            </a:pPr>
            <a:r>
              <a:rPr lang="en-US" dirty="0"/>
              <a:t>1.</a:t>
            </a:r>
            <a:r>
              <a:rPr lang="en-IN" dirty="0"/>
              <a:t> https://shanzhenren.github.io/csci-699-replnlp-2019fall/lectures/W4-L1-Training_DNNs_I.pdf</a:t>
            </a:r>
          </a:p>
          <a:p>
            <a:pPr>
              <a:lnSpc>
                <a:spcPct val="150000"/>
              </a:lnSpc>
            </a:pPr>
            <a:endParaRPr lang="en-US" dirty="0"/>
          </a:p>
        </p:txBody>
      </p:sp>
    </p:spTree>
    <p:extLst>
      <p:ext uri="{BB962C8B-B14F-4D97-AF65-F5344CB8AC3E}">
        <p14:creationId xmlns:p14="http://schemas.microsoft.com/office/powerpoint/2010/main" val="397847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740D29-75B7-C8C3-B732-1CCC0D380BA1}"/>
              </a:ext>
            </a:extLst>
          </p:cNvPr>
          <p:cNvSpPr>
            <a:spLocks noGrp="1"/>
          </p:cNvSpPr>
          <p:nvPr>
            <p:ph idx="1"/>
          </p:nvPr>
        </p:nvSpPr>
        <p:spPr/>
        <p:txBody>
          <a:bodyPr/>
          <a:lstStyle/>
          <a:p>
            <a:r>
              <a:rPr lang="en-IN" dirty="0"/>
              <a:t>https://shanzhenren.github.io/csci-699-replnlp-2019fall/lectures/W4-L1-Training_DNNs_I.pdf</a:t>
            </a:r>
          </a:p>
        </p:txBody>
      </p:sp>
      <p:sp>
        <p:nvSpPr>
          <p:cNvPr id="3" name="Date Placeholder 2">
            <a:extLst>
              <a:ext uri="{FF2B5EF4-FFF2-40B4-BE49-F238E27FC236}">
                <a16:creationId xmlns:a16="http://schemas.microsoft.com/office/drawing/2014/main" id="{1536CA10-4F13-6150-4E3A-13DE7863D2A3}"/>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71CB1A5F-B484-AB81-ACDE-814CE534CD4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CD262B2-4202-1BFF-A2D7-0923E2F1F1A9}"/>
              </a:ext>
            </a:extLst>
          </p:cNvPr>
          <p:cNvSpPr>
            <a:spLocks noGrp="1"/>
          </p:cNvSpPr>
          <p:nvPr>
            <p:ph type="sldNum" sz="quarter" idx="12"/>
          </p:nvPr>
        </p:nvSpPr>
        <p:spPr/>
        <p:txBody>
          <a:bodyPr/>
          <a:lstStyle/>
          <a:p>
            <a:fld id="{F72F6FB3-BF21-4BAF-A9BB-16725962D6C0}" type="slidenum">
              <a:rPr lang="en-IN" altLang="en-US" smtClean="0"/>
              <a:pPr/>
              <a:t>15</a:t>
            </a:fld>
            <a:endParaRPr lang="en-IN" altLang="en-US"/>
          </a:p>
        </p:txBody>
      </p:sp>
      <p:sp>
        <p:nvSpPr>
          <p:cNvPr id="6" name="Title 5">
            <a:extLst>
              <a:ext uri="{FF2B5EF4-FFF2-40B4-BE49-F238E27FC236}">
                <a16:creationId xmlns:a16="http://schemas.microsoft.com/office/drawing/2014/main" id="{4AC3D406-43D9-AA24-8E30-8D29F2E9C9FB}"/>
              </a:ext>
            </a:extLst>
          </p:cNvPr>
          <p:cNvSpPr>
            <a:spLocks noGrp="1"/>
          </p:cNvSpPr>
          <p:nvPr>
            <p:ph type="title"/>
          </p:nvPr>
        </p:nvSpPr>
        <p:spPr/>
        <p:txBody>
          <a:bodyPr/>
          <a:lstStyle/>
          <a:p>
            <a:r>
              <a:rPr lang="en-GB" dirty="0">
                <a:solidFill>
                  <a:srgbClr val="FF0000"/>
                </a:solidFill>
              </a:rPr>
              <a:t>Resources</a:t>
            </a:r>
            <a:endParaRPr lang="en-IN" dirty="0">
              <a:solidFill>
                <a:srgbClr val="FF0000"/>
              </a:solidFill>
            </a:endParaRPr>
          </a:p>
        </p:txBody>
      </p:sp>
    </p:spTree>
    <p:extLst>
      <p:ext uri="{BB962C8B-B14F-4D97-AF65-F5344CB8AC3E}">
        <p14:creationId xmlns:p14="http://schemas.microsoft.com/office/powerpoint/2010/main" val="316587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796115"/>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concept of </a:t>
            </a:r>
            <a:r>
              <a:rPr lang="en-US" sz="1600" dirty="0">
                <a:latin typeface="Times New Roman" panose="02020603050405020304" pitchFamily="18" charset="0"/>
                <a:ea typeface="Times New Roman" panose="02020603050405020304" pitchFamily="18" charset="0"/>
              </a:rPr>
              <a:t>Adam optimization</a:t>
            </a: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600438"/>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buAutoNum type="arabicPeriod"/>
            </a:pPr>
            <a:r>
              <a:rPr lang="en-US" sz="1600" b="0" i="0" dirty="0">
                <a:effectLst/>
                <a:latin typeface="Arial" panose="020B0604020202020204" pitchFamily="34" charset="0"/>
              </a:rPr>
              <a:t>Adam optimization</a:t>
            </a:r>
          </a:p>
          <a:p>
            <a:pPr marL="342900" indent="-342900">
              <a:buFontTx/>
              <a:buAutoNum type="arabicPeriod"/>
            </a:pPr>
            <a:r>
              <a:rPr lang="en-GB" sz="1600" b="0" i="0" dirty="0">
                <a:effectLst/>
                <a:latin typeface="Arial" panose="020B0604020202020204" pitchFamily="34" charset="0"/>
              </a:rPr>
              <a:t> </a:t>
            </a:r>
            <a:endParaRPr lang="en-GB" sz="1600" dirty="0"/>
          </a:p>
          <a:p>
            <a:pPr marL="342900" indent="-342900">
              <a:buFontTx/>
              <a:buAutoNum type="arabicPeriod"/>
            </a:pPr>
            <a:r>
              <a:rPr lang="en-GB" sz="1600" dirty="0"/>
              <a:t>Discuss </a:t>
            </a:r>
            <a:r>
              <a:rPr lang="en-GB" dirty="0"/>
              <a:t>Challenges in Neural Network Optimization </a:t>
            </a:r>
            <a:endParaRPr lang="en-IN" dirty="0"/>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AutoNum type="arabicPeriod"/>
            </a:pPr>
            <a:r>
              <a:rPr lang="en-US" sz="1600" b="0" i="0" dirty="0">
                <a:effectLst/>
                <a:latin typeface="Arial" panose="020B0604020202020204" pitchFamily="34" charset="0"/>
              </a:rPr>
              <a:t> Able to  understand loss functions and challenges in optimization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1388607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CE7-3F00-2EDB-0B7F-3A872D03DEF4}"/>
              </a:ext>
            </a:extLst>
          </p:cNvPr>
          <p:cNvSpPr>
            <a:spLocks noGrp="1"/>
          </p:cNvSpPr>
          <p:nvPr>
            <p:ph idx="1"/>
          </p:nvPr>
        </p:nvSpPr>
        <p:spPr/>
        <p:txBody>
          <a:bodyPr/>
          <a:lstStyle/>
          <a:p>
            <a:pPr marL="0" indent="0">
              <a:buNone/>
            </a:pPr>
            <a:r>
              <a:rPr lang="en-GB" dirty="0"/>
              <a:t> </a:t>
            </a:r>
          </a:p>
          <a:p>
            <a:pPr marL="0" indent="0">
              <a:buNone/>
            </a:pPr>
            <a:r>
              <a:rPr lang="en-GB" dirty="0"/>
              <a:t>The topics covered in the session are </a:t>
            </a:r>
          </a:p>
          <a:p>
            <a:pPr lvl="1"/>
            <a:r>
              <a:rPr lang="en-GB" dirty="0"/>
              <a:t> ADA grade</a:t>
            </a:r>
          </a:p>
          <a:p>
            <a:pPr lvl="1"/>
            <a:r>
              <a:rPr lang="en-GB" dirty="0"/>
              <a:t>Adam  optimization</a:t>
            </a:r>
          </a:p>
          <a:p>
            <a:pPr lvl="1"/>
            <a:r>
              <a:rPr lang="en-GB" dirty="0"/>
              <a:t> </a:t>
            </a:r>
          </a:p>
          <a:p>
            <a:pPr lvl="1"/>
            <a:r>
              <a:rPr lang="en-GB" dirty="0"/>
              <a:t> </a:t>
            </a:r>
            <a:endParaRPr lang="en-IN" dirty="0"/>
          </a:p>
        </p:txBody>
      </p:sp>
      <p:sp>
        <p:nvSpPr>
          <p:cNvPr id="3" name="Date Placeholder 2">
            <a:extLst>
              <a:ext uri="{FF2B5EF4-FFF2-40B4-BE49-F238E27FC236}">
                <a16:creationId xmlns:a16="http://schemas.microsoft.com/office/drawing/2014/main" id="{B73DA778-30E7-DAF0-8084-D17BD5126095}"/>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1502047F-F4A0-502B-88D1-F5DDEAE7994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24C637B-4489-7CEC-EE34-E347F56E97A4}"/>
              </a:ext>
            </a:extLst>
          </p:cNvPr>
          <p:cNvSpPr>
            <a:spLocks noGrp="1"/>
          </p:cNvSpPr>
          <p:nvPr>
            <p:ph type="sldNum" sz="quarter" idx="12"/>
          </p:nvPr>
        </p:nvSpPr>
        <p:spPr/>
        <p:txBody>
          <a:bodyPr/>
          <a:lstStyle/>
          <a:p>
            <a:fld id="{F72F6FB3-BF21-4BAF-A9BB-16725962D6C0}" type="slidenum">
              <a:rPr lang="en-IN" altLang="en-US" smtClean="0"/>
              <a:pPr/>
              <a:t>3</a:t>
            </a:fld>
            <a:endParaRPr lang="en-IN" altLang="en-US"/>
          </a:p>
        </p:txBody>
      </p:sp>
      <p:sp>
        <p:nvSpPr>
          <p:cNvPr id="6" name="Title 5">
            <a:extLst>
              <a:ext uri="{FF2B5EF4-FFF2-40B4-BE49-F238E27FC236}">
                <a16:creationId xmlns:a16="http://schemas.microsoft.com/office/drawing/2014/main" id="{E089A35C-5E4C-3FFE-B650-671BD01325A7}"/>
              </a:ext>
            </a:extLst>
          </p:cNvPr>
          <p:cNvSpPr>
            <a:spLocks noGrp="1"/>
          </p:cNvSpPr>
          <p:nvPr>
            <p:ph type="title"/>
          </p:nvPr>
        </p:nvSpPr>
        <p:spPr/>
        <p:txBody>
          <a:bodyPr/>
          <a:lstStyle/>
          <a:p>
            <a:r>
              <a:rPr lang="en-GB" dirty="0"/>
              <a:t>Index</a:t>
            </a:r>
            <a:endParaRPr lang="en-IN" dirty="0"/>
          </a:p>
        </p:txBody>
      </p:sp>
    </p:spTree>
    <p:extLst>
      <p:ext uri="{BB962C8B-B14F-4D97-AF65-F5344CB8AC3E}">
        <p14:creationId xmlns:p14="http://schemas.microsoft.com/office/powerpoint/2010/main" val="9176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FCA92-AB96-294F-1257-942DAE031DCB}"/>
              </a:ext>
            </a:extLst>
          </p:cNvPr>
          <p:cNvSpPr>
            <a:spLocks noGrp="1"/>
          </p:cNvSpPr>
          <p:nvPr>
            <p:ph idx="1"/>
          </p:nvPr>
        </p:nvSpPr>
        <p:spPr/>
        <p:txBody>
          <a:bodyPr/>
          <a:lstStyle/>
          <a:p>
            <a:pPr>
              <a:lnSpc>
                <a:spcPts val="24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In the SGD with momentum algorithm , the learning rate remains constant.</a:t>
            </a:r>
          </a:p>
          <a:p>
            <a:pPr>
              <a:lnSpc>
                <a:spcPct val="1000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In </a:t>
            </a:r>
            <a:r>
              <a:rPr lang="en-IN" sz="20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Adagrad</a:t>
            </a: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optimizer, there is no momentum concept so, it is much simpler compared to SGD with momentum.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idea behind </a:t>
            </a:r>
            <a:r>
              <a:rPr lang="en-IN" sz="2000" spc="-5" dirty="0" err="1">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Adagrad</a:t>
            </a: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is to use different learning rates for each parameter base on iteration. </a:t>
            </a:r>
          </a:p>
          <a:p>
            <a:pPr>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The reason for different learning rates :</a:t>
            </a:r>
          </a:p>
          <a:p>
            <a:pPr lvl="1">
              <a:lnSpc>
                <a:spcPct val="100000"/>
              </a:lnSpc>
              <a:spcBef>
                <a:spcPts val="240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is that the learning rate for sparse features parameters needs to be higher compare to the dense features parameter because the frequency of occurrence of sparse features is lower.</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6067F732-B4CB-567D-1044-9D9280DBD2DE}"/>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ACCF2F29-1C44-3567-429D-CC3F1DF799E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227F6F4-8622-E076-2688-C8667F83E444}"/>
              </a:ext>
            </a:extLst>
          </p:cNvPr>
          <p:cNvSpPr>
            <a:spLocks noGrp="1"/>
          </p:cNvSpPr>
          <p:nvPr>
            <p:ph type="sldNum" sz="quarter" idx="12"/>
          </p:nvPr>
        </p:nvSpPr>
        <p:spPr/>
        <p:txBody>
          <a:bodyPr/>
          <a:lstStyle/>
          <a:p>
            <a:fld id="{F72F6FB3-BF21-4BAF-A9BB-16725962D6C0}" type="slidenum">
              <a:rPr lang="en-IN" altLang="en-US" smtClean="0"/>
              <a:pPr/>
              <a:t>4</a:t>
            </a:fld>
            <a:endParaRPr lang="en-IN" altLang="en-US"/>
          </a:p>
        </p:txBody>
      </p:sp>
      <p:sp>
        <p:nvSpPr>
          <p:cNvPr id="6" name="Title 5">
            <a:extLst>
              <a:ext uri="{FF2B5EF4-FFF2-40B4-BE49-F238E27FC236}">
                <a16:creationId xmlns:a16="http://schemas.microsoft.com/office/drawing/2014/main" id="{668F7008-9F03-95D4-F6EA-912E3736900C}"/>
              </a:ext>
            </a:extLst>
          </p:cNvPr>
          <p:cNvSpPr>
            <a:spLocks noGrp="1"/>
          </p:cNvSpPr>
          <p:nvPr>
            <p:ph type="title"/>
          </p:nvPr>
        </p:nvSpPr>
        <p:spPr/>
        <p:txBody>
          <a:bodyPr/>
          <a:lstStyle/>
          <a:p>
            <a:r>
              <a:rPr lang="en-IN" sz="3600" b="1" kern="1800" dirty="0" err="1">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Adagrad</a:t>
            </a:r>
            <a:r>
              <a:rPr lang="en-IN"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 (Adaptive Gradient Algorithm)</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3922956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E39E781-33E9-3812-0C08-5B0253693B32}"/>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E2A4BDF3-FB6E-85F1-731E-C21D1BFDEA5D}"/>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F882FD4-B1B5-2936-BC44-1BD59C20A20B}"/>
              </a:ext>
            </a:extLst>
          </p:cNvPr>
          <p:cNvSpPr>
            <a:spLocks noGrp="1"/>
          </p:cNvSpPr>
          <p:nvPr>
            <p:ph type="sldNum" sz="quarter" idx="12"/>
          </p:nvPr>
        </p:nvSpPr>
        <p:spPr/>
        <p:txBody>
          <a:bodyPr/>
          <a:lstStyle/>
          <a:p>
            <a:fld id="{F72F6FB3-BF21-4BAF-A9BB-16725962D6C0}" type="slidenum">
              <a:rPr lang="en-IN" altLang="en-US" smtClean="0"/>
              <a:pPr/>
              <a:t>5</a:t>
            </a:fld>
            <a:endParaRPr lang="en-IN" altLang="en-US"/>
          </a:p>
        </p:txBody>
      </p:sp>
      <p:sp>
        <p:nvSpPr>
          <p:cNvPr id="6" name="Title 5">
            <a:extLst>
              <a:ext uri="{FF2B5EF4-FFF2-40B4-BE49-F238E27FC236}">
                <a16:creationId xmlns:a16="http://schemas.microsoft.com/office/drawing/2014/main" id="{8F9F677B-5A41-2CD2-E85C-36316D3DDEB2}"/>
              </a:ext>
            </a:extLst>
          </p:cNvPr>
          <p:cNvSpPr>
            <a:spLocks noGrp="1"/>
          </p:cNvSpPr>
          <p:nvPr>
            <p:ph type="title"/>
          </p:nvPr>
        </p:nvSpPr>
        <p:spPr/>
        <p:txBody>
          <a:bodyPr/>
          <a:lstStyle/>
          <a:p>
            <a:r>
              <a:rPr lang="en-GB" dirty="0"/>
              <a:t>AGD vs </a:t>
            </a:r>
            <a:r>
              <a:rPr lang="en-GB" dirty="0" err="1"/>
              <a:t>ADAgrad</a:t>
            </a:r>
            <a:endParaRPr lang="en-IN" dirty="0"/>
          </a:p>
        </p:txBody>
      </p:sp>
      <p:pic>
        <p:nvPicPr>
          <p:cNvPr id="7" name="Content Placeholder 6">
            <a:extLst>
              <a:ext uri="{FF2B5EF4-FFF2-40B4-BE49-F238E27FC236}">
                <a16:creationId xmlns:a16="http://schemas.microsoft.com/office/drawing/2014/main" id="{F0FF74E6-9FBF-35BC-4D5A-A414A798BF5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71218" y="1825625"/>
            <a:ext cx="10449563" cy="4351338"/>
          </a:xfrm>
          <a:prstGeom prst="rect">
            <a:avLst/>
          </a:prstGeom>
          <a:noFill/>
          <a:ln>
            <a:noFill/>
          </a:ln>
        </p:spPr>
      </p:pic>
    </p:spTree>
    <p:extLst>
      <p:ext uri="{BB962C8B-B14F-4D97-AF65-F5344CB8AC3E}">
        <p14:creationId xmlns:p14="http://schemas.microsoft.com/office/powerpoint/2010/main" val="148412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FCA92-AB96-294F-1257-942DAE031DCB}"/>
              </a:ext>
            </a:extLst>
          </p:cNvPr>
          <p:cNvSpPr>
            <a:spLocks noGrp="1"/>
          </p:cNvSpPr>
          <p:nvPr>
            <p:ph idx="1"/>
          </p:nvPr>
        </p:nvSpPr>
        <p:spPr>
          <a:xfrm>
            <a:off x="464949" y="1825624"/>
            <a:ext cx="11386087" cy="5032375"/>
          </a:xfrm>
        </p:spPr>
        <p:txBody>
          <a:bodyPr/>
          <a:lstStyle/>
          <a:p>
            <a:pPr>
              <a:lnSpc>
                <a:spcPts val="24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r>
              <a:rPr lang="en-IN" spc="-5" dirty="0">
                <a:solidFill>
                  <a:srgbClr val="292929"/>
                </a:solidFill>
                <a:effectLst/>
                <a:latin typeface="Georgia" panose="02040502050405020303" pitchFamily="18" charset="0"/>
                <a:ea typeface="Times New Roman" panose="02020603050405020304" pitchFamily="18" charset="0"/>
              </a:rPr>
              <a:t>Adam</a:t>
            </a:r>
            <a:r>
              <a:rPr lang="en-IN" spc="-5" dirty="0">
                <a:solidFill>
                  <a:srgbClr val="292929"/>
                </a:solidFill>
                <a:latin typeface="Georgia" panose="02040502050405020303" pitchFamily="18" charset="0"/>
                <a:ea typeface="Times New Roman" panose="02020603050405020304" pitchFamily="18" charset="0"/>
              </a:rPr>
              <a:t>  full form is </a:t>
            </a:r>
            <a:r>
              <a:rPr lang="en-IN" spc="-5" dirty="0">
                <a:solidFill>
                  <a:srgbClr val="292929"/>
                </a:solidFill>
                <a:effectLst/>
                <a:latin typeface="Georgia" panose="02040502050405020303" pitchFamily="18" charset="0"/>
                <a:ea typeface="Times New Roman" panose="02020603050405020304" pitchFamily="18" charset="0"/>
              </a:rPr>
              <a:t>adaptive moment estimation,</a:t>
            </a:r>
          </a:p>
          <a:p>
            <a:pPr>
              <a:lnSpc>
                <a:spcPts val="2400"/>
              </a:lnSpc>
              <a:spcBef>
                <a:spcPts val="1030"/>
              </a:spcBef>
              <a:spcAft>
                <a:spcPts val="800"/>
              </a:spcAft>
            </a:pPr>
            <a:r>
              <a:rPr lang="en-IN" spc="-5" dirty="0">
                <a:solidFill>
                  <a:srgbClr val="292929"/>
                </a:solidFill>
                <a:effectLst/>
                <a:latin typeface="Georgia" panose="02040502050405020303" pitchFamily="18" charset="0"/>
                <a:ea typeface="Times New Roman" panose="02020603050405020304" pitchFamily="18" charset="0"/>
              </a:rPr>
              <a:t>It combines the advantages of SGD and RMSprop.</a:t>
            </a:r>
          </a:p>
          <a:p>
            <a:r>
              <a:rPr lang="en-GB" spc="-5" dirty="0">
                <a:solidFill>
                  <a:srgbClr val="292929"/>
                </a:solidFill>
                <a:latin typeface="Georgia" panose="02040502050405020303" pitchFamily="18" charset="0"/>
              </a:rPr>
              <a:t>This optimization algorithm is a further extension of </a:t>
            </a:r>
            <a:r>
              <a:rPr lang="en-GB" spc="-5" dirty="0" err="1">
                <a:solidFill>
                  <a:srgbClr val="292929"/>
                </a:solidFill>
                <a:latin typeface="Georgia" panose="02040502050405020303" pitchFamily="18" charset="0"/>
              </a:rPr>
              <a:t>stochasticgradient</a:t>
            </a:r>
            <a:r>
              <a:rPr lang="en-GB" spc="-5" dirty="0">
                <a:solidFill>
                  <a:srgbClr val="292929"/>
                </a:solidFill>
                <a:latin typeface="Georgia" panose="02040502050405020303" pitchFamily="18" charset="0"/>
              </a:rPr>
              <a:t> descent to update network weights during training.</a:t>
            </a:r>
          </a:p>
          <a:p>
            <a:r>
              <a:rPr lang="en-GB" spc="-5" dirty="0">
                <a:solidFill>
                  <a:srgbClr val="292929"/>
                </a:solidFill>
                <a:latin typeface="Georgia" panose="02040502050405020303" pitchFamily="18" charset="0"/>
              </a:rPr>
              <a:t> Unlike maintaining a single learning rate through training in </a:t>
            </a:r>
            <a:r>
              <a:rPr lang="en-GB" spc="-5" dirty="0" err="1">
                <a:solidFill>
                  <a:srgbClr val="292929"/>
                </a:solidFill>
                <a:latin typeface="Georgia" panose="02040502050405020303" pitchFamily="18" charset="0"/>
              </a:rPr>
              <a:t>SGD,Adam</a:t>
            </a:r>
            <a:r>
              <a:rPr lang="en-GB" spc="-5" dirty="0">
                <a:solidFill>
                  <a:srgbClr val="292929"/>
                </a:solidFill>
                <a:latin typeface="Georgia" panose="02040502050405020303" pitchFamily="18" charset="0"/>
              </a:rPr>
              <a:t> optimizer updates the learning rate for each network weight individually </a:t>
            </a:r>
            <a:endParaRPr lang="en-IN" spc="-5" dirty="0">
              <a:solidFill>
                <a:srgbClr val="292929"/>
              </a:solidFill>
              <a:latin typeface="Georgia" panose="02040502050405020303" pitchFamily="18" charset="0"/>
            </a:endParaRPr>
          </a:p>
          <a:p>
            <a:pPr>
              <a:lnSpc>
                <a:spcPct val="100000"/>
              </a:lnSpc>
              <a:spcBef>
                <a:spcPts val="1030"/>
              </a:spcBef>
              <a:spcAft>
                <a:spcPts val="800"/>
              </a:spcAft>
            </a:pPr>
            <a:r>
              <a:rPr lang="en-IN" spc="-5" dirty="0">
                <a:solidFill>
                  <a:srgbClr val="292929"/>
                </a:solidFill>
                <a:effectLst/>
                <a:latin typeface="Georgia" panose="02040502050405020303" pitchFamily="18" charset="0"/>
                <a:ea typeface="Times New Roman" panose="02020603050405020304" pitchFamily="18" charset="0"/>
              </a:rPr>
              <a:t> It uses moving averages of the gradients to automatically tune the learning rate, which can make it more efficient and easier to use than SGD.</a:t>
            </a:r>
            <a:endParaRPr lang="en-IN" dirty="0">
              <a:effectLst/>
              <a:latin typeface="Times New Roman" panose="02020603050405020304" pitchFamily="18" charset="0"/>
              <a:ea typeface="Times New Roman" panose="02020603050405020304" pitchFamily="18" charset="0"/>
            </a:endParaRPr>
          </a:p>
          <a:p>
            <a:pPr>
              <a:lnSpc>
                <a:spcPts val="2400"/>
              </a:lnSpc>
              <a:spcBef>
                <a:spcPts val="1030"/>
              </a:spcBef>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6067F732-B4CB-567D-1044-9D9280DBD2DE}"/>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ACCF2F29-1C44-3567-429D-CC3F1DF799E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227F6F4-8622-E076-2688-C8667F83E444}"/>
              </a:ext>
            </a:extLst>
          </p:cNvPr>
          <p:cNvSpPr>
            <a:spLocks noGrp="1"/>
          </p:cNvSpPr>
          <p:nvPr>
            <p:ph type="sldNum" sz="quarter" idx="12"/>
          </p:nvPr>
        </p:nvSpPr>
        <p:spPr/>
        <p:txBody>
          <a:bodyPr/>
          <a:lstStyle/>
          <a:p>
            <a:fld id="{F72F6FB3-BF21-4BAF-A9BB-16725962D6C0}" type="slidenum">
              <a:rPr lang="en-IN" altLang="en-US" smtClean="0"/>
              <a:pPr/>
              <a:t>6</a:t>
            </a:fld>
            <a:endParaRPr lang="en-IN" altLang="en-US"/>
          </a:p>
        </p:txBody>
      </p:sp>
      <p:sp>
        <p:nvSpPr>
          <p:cNvPr id="6" name="Title 5">
            <a:extLst>
              <a:ext uri="{FF2B5EF4-FFF2-40B4-BE49-F238E27FC236}">
                <a16:creationId xmlns:a16="http://schemas.microsoft.com/office/drawing/2014/main" id="{668F7008-9F03-95D4-F6EA-912E3736900C}"/>
              </a:ext>
            </a:extLst>
          </p:cNvPr>
          <p:cNvSpPr>
            <a:spLocks noGrp="1"/>
          </p:cNvSpPr>
          <p:nvPr>
            <p:ph type="title"/>
          </p:nvPr>
        </p:nvSpPr>
        <p:spPr/>
        <p:txBody>
          <a:bodyPr/>
          <a:lstStyle/>
          <a:p>
            <a:r>
              <a:rPr lang="en-IN"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ADAM Algorithm</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40024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0FCA92-AB96-294F-1257-942DAE031DCB}"/>
              </a:ext>
            </a:extLst>
          </p:cNvPr>
          <p:cNvSpPr>
            <a:spLocks noGrp="1"/>
          </p:cNvSpPr>
          <p:nvPr>
            <p:ph idx="1"/>
          </p:nvPr>
        </p:nvSpPr>
        <p:spPr/>
        <p:txBody>
          <a:bodyPr/>
          <a:lstStyle/>
          <a:p>
            <a:pPr>
              <a:lnSpc>
                <a:spcPts val="2400"/>
              </a:lnSpc>
              <a:spcBef>
                <a:spcPts val="1030"/>
              </a:spcBef>
              <a:spcAft>
                <a:spcPts val="800"/>
              </a:spcAft>
            </a:pPr>
            <a:r>
              <a:rPr lang="en-IN" sz="2000" spc="-5" dirty="0">
                <a:solidFill>
                  <a:srgbClr val="292929"/>
                </a:solidFill>
                <a:effectLst/>
                <a:latin typeface="Georgia" panose="02040502050405020303" pitchFamily="18" charset="0"/>
                <a:ea typeface="Times New Roman" panose="02020603050405020304" pitchFamily="18" charset="0"/>
                <a:cs typeface="Times New Roman" panose="02020603050405020304" pitchFamily="18"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6067F732-B4CB-567D-1044-9D9280DBD2DE}"/>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ACCF2F29-1C44-3567-429D-CC3F1DF799E4}"/>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227F6F4-8622-E076-2688-C8667F83E444}"/>
              </a:ext>
            </a:extLst>
          </p:cNvPr>
          <p:cNvSpPr>
            <a:spLocks noGrp="1"/>
          </p:cNvSpPr>
          <p:nvPr>
            <p:ph type="sldNum" sz="quarter" idx="12"/>
          </p:nvPr>
        </p:nvSpPr>
        <p:spPr/>
        <p:txBody>
          <a:bodyPr/>
          <a:lstStyle/>
          <a:p>
            <a:fld id="{F72F6FB3-BF21-4BAF-A9BB-16725962D6C0}" type="slidenum">
              <a:rPr lang="en-IN" altLang="en-US" smtClean="0"/>
              <a:pPr/>
              <a:t>7</a:t>
            </a:fld>
            <a:endParaRPr lang="en-IN" altLang="en-US"/>
          </a:p>
        </p:txBody>
      </p:sp>
      <p:sp>
        <p:nvSpPr>
          <p:cNvPr id="6" name="Title 5">
            <a:extLst>
              <a:ext uri="{FF2B5EF4-FFF2-40B4-BE49-F238E27FC236}">
                <a16:creationId xmlns:a16="http://schemas.microsoft.com/office/drawing/2014/main" id="{668F7008-9F03-95D4-F6EA-912E3736900C}"/>
              </a:ext>
            </a:extLst>
          </p:cNvPr>
          <p:cNvSpPr>
            <a:spLocks noGrp="1"/>
          </p:cNvSpPr>
          <p:nvPr>
            <p:ph type="title"/>
          </p:nvPr>
        </p:nvSpPr>
        <p:spPr>
          <a:xfrm>
            <a:off x="838200" y="365125"/>
            <a:ext cx="8026831" cy="850045"/>
          </a:xfrm>
        </p:spPr>
        <p:txBody>
          <a:bodyPr/>
          <a:lstStyle/>
          <a:p>
            <a:r>
              <a:rPr lang="en-IN"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  </a:t>
            </a:r>
            <a:r>
              <a:rPr lang="en-GB" sz="3600" b="1" kern="1800" dirty="0">
                <a:solidFill>
                  <a:srgbClr val="292929"/>
                </a:solidFill>
                <a:latin typeface="Helvetica" panose="020B0604020202020204" pitchFamily="34" charset="0"/>
                <a:ea typeface="Times New Roman" panose="02020603050405020304" pitchFamily="18" charset="0"/>
                <a:cs typeface="Times New Roman" panose="02020603050405020304" pitchFamily="18" charset="0"/>
              </a:rPr>
              <a:t>W</a:t>
            </a:r>
            <a:r>
              <a:rPr lang="en-GB" sz="3600" b="1" kern="1800" dirty="0">
                <a:solidFill>
                  <a:srgbClr val="292929"/>
                </a:solidFill>
                <a:latin typeface="Helvetica" panose="020B0604020202020204" pitchFamily="34" charset="0"/>
                <a:cs typeface="Times New Roman" panose="02020603050405020304" pitchFamily="18" charset="0"/>
              </a:rPr>
              <a:t>orking of </a:t>
            </a:r>
            <a:r>
              <a:rPr lang="en-GB" sz="3600" b="1" kern="1800" dirty="0" err="1">
                <a:solidFill>
                  <a:srgbClr val="292929"/>
                </a:solidFill>
                <a:latin typeface="Helvetica" panose="020B0604020202020204" pitchFamily="34" charset="0"/>
                <a:cs typeface="Times New Roman" panose="02020603050405020304" pitchFamily="18" charset="0"/>
              </a:rPr>
              <a:t>adam</a:t>
            </a:r>
            <a:r>
              <a:rPr lang="en-GB" sz="3600" b="1" kern="1800" dirty="0">
                <a:solidFill>
                  <a:srgbClr val="292929"/>
                </a:solidFill>
                <a:latin typeface="Helvetica" panose="020B0604020202020204" pitchFamily="34" charset="0"/>
                <a:cs typeface="Times New Roman" panose="02020603050405020304" pitchFamily="18" charset="0"/>
              </a:rPr>
              <a:t> optimizer</a:t>
            </a:r>
            <a:br>
              <a:rPr lang="en-IN" dirty="0">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10" name="Picture 9">
            <a:extLst>
              <a:ext uri="{FF2B5EF4-FFF2-40B4-BE49-F238E27FC236}">
                <a16:creationId xmlns:a16="http://schemas.microsoft.com/office/drawing/2014/main" id="{2CE8C824-259D-54FD-9C13-76F51B24AFB3}"/>
              </a:ext>
            </a:extLst>
          </p:cNvPr>
          <p:cNvPicPr>
            <a:picLocks noChangeAspect="1"/>
          </p:cNvPicPr>
          <p:nvPr/>
        </p:nvPicPr>
        <p:blipFill>
          <a:blip r:embed="rId2"/>
          <a:stretch>
            <a:fillRect/>
          </a:stretch>
        </p:blipFill>
        <p:spPr>
          <a:xfrm>
            <a:off x="402955" y="1975650"/>
            <a:ext cx="12192000" cy="1058720"/>
          </a:xfrm>
          <a:prstGeom prst="rect">
            <a:avLst/>
          </a:prstGeom>
        </p:spPr>
      </p:pic>
      <p:sp>
        <p:nvSpPr>
          <p:cNvPr id="12" name="TextBox 11">
            <a:extLst>
              <a:ext uri="{FF2B5EF4-FFF2-40B4-BE49-F238E27FC236}">
                <a16:creationId xmlns:a16="http://schemas.microsoft.com/office/drawing/2014/main" id="{20573AC7-DFC5-84D4-AAF5-6C613B9184AC}"/>
              </a:ext>
            </a:extLst>
          </p:cNvPr>
          <p:cNvSpPr txBox="1"/>
          <p:nvPr/>
        </p:nvSpPr>
        <p:spPr>
          <a:xfrm>
            <a:off x="914399" y="2908515"/>
            <a:ext cx="10515600" cy="3323987"/>
          </a:xfrm>
          <a:prstGeom prst="rect">
            <a:avLst/>
          </a:prstGeom>
          <a:noFill/>
        </p:spPr>
        <p:txBody>
          <a:bodyPr wrap="square">
            <a:spAutoFit/>
          </a:bodyPr>
          <a:lstStyle/>
          <a:p>
            <a:r>
              <a:rPr lang="en-GB" dirty="0"/>
              <a:t>. </a:t>
            </a:r>
            <a:r>
              <a:rPr lang="en-GB" sz="2400" dirty="0">
                <a:solidFill>
                  <a:srgbClr val="273239"/>
                </a:solidFill>
                <a:latin typeface="urw-din"/>
              </a:rPr>
              <a:t>This algorithm is used to accelerate the gradient descent algorithm by taking into consideration the ‘exponentially weighted average’ of the gradients. </a:t>
            </a:r>
          </a:p>
          <a:p>
            <a:r>
              <a:rPr lang="en-GB" sz="2400" dirty="0">
                <a:solidFill>
                  <a:srgbClr val="273239"/>
                </a:solidFill>
                <a:latin typeface="urw-din"/>
              </a:rPr>
              <a:t>Using averages makes the algorithm converge towards the minima in a faster pace.</a:t>
            </a:r>
          </a:p>
          <a:p>
            <a:r>
              <a:rPr lang="en-GB" sz="2400" dirty="0"/>
              <a:t> </a:t>
            </a:r>
            <a:r>
              <a:rPr lang="en-GB" sz="2400" b="0" i="0" dirty="0">
                <a:solidFill>
                  <a:srgbClr val="FF0000"/>
                </a:solidFill>
                <a:effectLst/>
                <a:latin typeface="urw-din"/>
              </a:rPr>
              <a:t>Parameters Used :</a:t>
            </a:r>
          </a:p>
          <a:p>
            <a:pPr algn="l" fontAlgn="base"/>
            <a:r>
              <a:rPr lang="en-GB" sz="2400" b="0" i="0" dirty="0">
                <a:solidFill>
                  <a:srgbClr val="273239"/>
                </a:solidFill>
                <a:effectLst/>
                <a:latin typeface="urw-din"/>
              </a:rPr>
              <a:t>1. ϵ = a small +</a:t>
            </a:r>
            <a:r>
              <a:rPr lang="en-GB" sz="2400" b="0" i="0" dirty="0" err="1">
                <a:solidFill>
                  <a:srgbClr val="273239"/>
                </a:solidFill>
                <a:effectLst/>
                <a:latin typeface="urw-din"/>
              </a:rPr>
              <a:t>ve</a:t>
            </a:r>
            <a:r>
              <a:rPr lang="en-GB" sz="2400" b="0" i="0" dirty="0">
                <a:solidFill>
                  <a:srgbClr val="273239"/>
                </a:solidFill>
                <a:effectLst/>
                <a:latin typeface="urw-din"/>
              </a:rPr>
              <a:t> constant to avoid 'division by 0' error when (</a:t>
            </a:r>
            <a:r>
              <a:rPr lang="en-GB" sz="2400" b="0" i="0" dirty="0" err="1">
                <a:solidFill>
                  <a:srgbClr val="273239"/>
                </a:solidFill>
                <a:effectLst/>
                <a:latin typeface="urw-din"/>
              </a:rPr>
              <a:t>vt</a:t>
            </a:r>
            <a:r>
              <a:rPr lang="en-GB" sz="2400" b="0" i="0" dirty="0">
                <a:solidFill>
                  <a:srgbClr val="273239"/>
                </a:solidFill>
                <a:effectLst/>
                <a:latin typeface="urw-din"/>
              </a:rPr>
              <a:t> -&gt; 0). (10-8)</a:t>
            </a:r>
          </a:p>
          <a:p>
            <a:pPr algn="l" fontAlgn="base"/>
            <a:r>
              <a:rPr lang="en-GB" sz="2400" b="0" i="0" dirty="0">
                <a:solidFill>
                  <a:srgbClr val="273239"/>
                </a:solidFill>
                <a:effectLst/>
                <a:latin typeface="urw-din"/>
              </a:rPr>
              <a:t>2. β1 &amp; β2 = decay rates of average of gradients in the above two methods. (β1 = 0.9 &amp; β2 = 0.999)</a:t>
            </a:r>
          </a:p>
          <a:p>
            <a:pPr algn="l" fontAlgn="base"/>
            <a:r>
              <a:rPr lang="en-GB" sz="2400" b="0" i="0" dirty="0">
                <a:solidFill>
                  <a:srgbClr val="273239"/>
                </a:solidFill>
                <a:effectLst/>
                <a:latin typeface="urw-din"/>
              </a:rPr>
              <a:t>3. α — Step size parameter / learning rate (0.001) </a:t>
            </a:r>
            <a:br>
              <a:rPr lang="en-GB" dirty="0"/>
            </a:br>
            <a:r>
              <a:rPr lang="en-GB" dirty="0"/>
              <a:t>.</a:t>
            </a:r>
            <a:endParaRPr lang="en-IN" dirty="0"/>
          </a:p>
        </p:txBody>
      </p:sp>
      <p:pic>
        <p:nvPicPr>
          <p:cNvPr id="14" name="Picture 13">
            <a:extLst>
              <a:ext uri="{FF2B5EF4-FFF2-40B4-BE49-F238E27FC236}">
                <a16:creationId xmlns:a16="http://schemas.microsoft.com/office/drawing/2014/main" id="{E008F714-65CA-0DCA-84D6-4100F3972FE1}"/>
              </a:ext>
            </a:extLst>
          </p:cNvPr>
          <p:cNvPicPr>
            <a:picLocks noChangeAspect="1"/>
          </p:cNvPicPr>
          <p:nvPr/>
        </p:nvPicPr>
        <p:blipFill>
          <a:blip r:embed="rId3"/>
          <a:stretch>
            <a:fillRect/>
          </a:stretch>
        </p:blipFill>
        <p:spPr>
          <a:xfrm>
            <a:off x="524683" y="1004100"/>
            <a:ext cx="5676900" cy="971550"/>
          </a:xfrm>
          <a:prstGeom prst="rect">
            <a:avLst/>
          </a:prstGeom>
        </p:spPr>
      </p:pic>
      <p:sp>
        <p:nvSpPr>
          <p:cNvPr id="15" name="TextBox 14">
            <a:extLst>
              <a:ext uri="{FF2B5EF4-FFF2-40B4-BE49-F238E27FC236}">
                <a16:creationId xmlns:a16="http://schemas.microsoft.com/office/drawing/2014/main" id="{BF5E92D4-5AF6-037A-67D8-751AE5809BA9}"/>
              </a:ext>
            </a:extLst>
          </p:cNvPr>
          <p:cNvSpPr txBox="1"/>
          <p:nvPr/>
        </p:nvSpPr>
        <p:spPr>
          <a:xfrm>
            <a:off x="6201583" y="1353519"/>
            <a:ext cx="2663448" cy="461665"/>
          </a:xfrm>
          <a:prstGeom prst="rect">
            <a:avLst/>
          </a:prstGeom>
          <a:noFill/>
        </p:spPr>
        <p:txBody>
          <a:bodyPr wrap="square" rtlCol="0">
            <a:spAutoFit/>
          </a:bodyPr>
          <a:lstStyle/>
          <a:p>
            <a:r>
              <a:rPr lang="en-GB" sz="2400" dirty="0"/>
              <a:t>Where </a:t>
            </a:r>
            <a:r>
              <a:rPr lang="en-GB" sz="2400" dirty="0" err="1"/>
              <a:t>m</a:t>
            </a:r>
            <a:r>
              <a:rPr lang="en-GB" sz="2400" baseline="-25000" dirty="0" err="1"/>
              <a:t>t</a:t>
            </a:r>
            <a:r>
              <a:rPr lang="en-GB" sz="2400" baseline="-25000" dirty="0"/>
              <a:t>  </a:t>
            </a:r>
            <a:r>
              <a:rPr lang="en-GB" sz="2400" dirty="0"/>
              <a:t>is</a:t>
            </a:r>
            <a:r>
              <a:rPr lang="en-GB" sz="2400" baseline="-25000" dirty="0"/>
              <a:t> </a:t>
            </a:r>
            <a:endParaRPr lang="en-IN" sz="2400" dirty="0"/>
          </a:p>
        </p:txBody>
      </p:sp>
    </p:spTree>
    <p:extLst>
      <p:ext uri="{BB962C8B-B14F-4D97-AF65-F5344CB8AC3E}">
        <p14:creationId xmlns:p14="http://schemas.microsoft.com/office/powerpoint/2010/main" val="90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2F16F1D4-E7F7-7EF7-1A8B-0C35D902B90B}"/>
              </a:ext>
            </a:extLst>
          </p:cNvPr>
          <p:cNvPicPr>
            <a:picLocks noGrp="1" noChangeAspect="1"/>
          </p:cNvPicPr>
          <p:nvPr>
            <p:ph idx="1"/>
          </p:nvPr>
        </p:nvPicPr>
        <p:blipFill>
          <a:blip r:embed="rId2"/>
          <a:stretch>
            <a:fillRect/>
          </a:stretch>
        </p:blipFill>
        <p:spPr>
          <a:xfrm>
            <a:off x="3224605" y="1825625"/>
            <a:ext cx="5742789" cy="4351338"/>
          </a:xfrm>
        </p:spPr>
      </p:pic>
      <p:sp>
        <p:nvSpPr>
          <p:cNvPr id="3" name="Date Placeholder 2">
            <a:extLst>
              <a:ext uri="{FF2B5EF4-FFF2-40B4-BE49-F238E27FC236}">
                <a16:creationId xmlns:a16="http://schemas.microsoft.com/office/drawing/2014/main" id="{370448F9-9D77-F90D-AEA0-566348723139}"/>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3BD749AC-0380-C159-B2DD-823B6FD3C8C8}"/>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A039311-2144-964A-3BCE-2F220F3552DD}"/>
              </a:ext>
            </a:extLst>
          </p:cNvPr>
          <p:cNvSpPr>
            <a:spLocks noGrp="1"/>
          </p:cNvSpPr>
          <p:nvPr>
            <p:ph type="sldNum" sz="quarter" idx="12"/>
          </p:nvPr>
        </p:nvSpPr>
        <p:spPr/>
        <p:txBody>
          <a:bodyPr/>
          <a:lstStyle/>
          <a:p>
            <a:fld id="{F72F6FB3-BF21-4BAF-A9BB-16725962D6C0}" type="slidenum">
              <a:rPr lang="en-IN" altLang="en-US" smtClean="0"/>
              <a:pPr/>
              <a:t>8</a:t>
            </a:fld>
            <a:endParaRPr lang="en-IN" altLang="en-US"/>
          </a:p>
        </p:txBody>
      </p:sp>
      <p:sp>
        <p:nvSpPr>
          <p:cNvPr id="6" name="Title 5">
            <a:extLst>
              <a:ext uri="{FF2B5EF4-FFF2-40B4-BE49-F238E27FC236}">
                <a16:creationId xmlns:a16="http://schemas.microsoft.com/office/drawing/2014/main" id="{8AB7D418-9AE4-5BF3-4EFC-B9C4CBB2F74F}"/>
              </a:ext>
            </a:extLst>
          </p:cNvPr>
          <p:cNvSpPr>
            <a:spLocks noGrp="1"/>
          </p:cNvSpPr>
          <p:nvPr>
            <p:ph type="title"/>
          </p:nvPr>
        </p:nvSpPr>
        <p:spPr/>
        <p:txBody>
          <a:bodyPr/>
          <a:lstStyle/>
          <a:p>
            <a:r>
              <a:rPr lang="en-GB" dirty="0"/>
              <a:t>Pseudo code for </a:t>
            </a:r>
            <a:r>
              <a:rPr lang="en-GB" dirty="0" err="1"/>
              <a:t>adam</a:t>
            </a:r>
            <a:r>
              <a:rPr lang="en-GB" dirty="0"/>
              <a:t> optimizer</a:t>
            </a:r>
            <a:endParaRPr lang="en-IN" dirty="0"/>
          </a:p>
        </p:txBody>
      </p:sp>
    </p:spTree>
    <p:extLst>
      <p:ext uri="{BB962C8B-B14F-4D97-AF65-F5344CB8AC3E}">
        <p14:creationId xmlns:p14="http://schemas.microsoft.com/office/powerpoint/2010/main" val="1164377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F791E8-1882-6EE1-7786-5D21B87647F0}"/>
              </a:ext>
            </a:extLst>
          </p:cNvPr>
          <p:cNvSpPr>
            <a:spLocks noGrp="1"/>
          </p:cNvSpPr>
          <p:nvPr>
            <p:ph idx="1"/>
          </p:nvPr>
        </p:nvSpPr>
        <p:spPr>
          <a:xfrm>
            <a:off x="196312" y="1131376"/>
            <a:ext cx="11157488" cy="5045587"/>
          </a:xfrm>
        </p:spPr>
        <p:txBody>
          <a:bodyPr/>
          <a:lstStyle/>
          <a:p>
            <a:pPr algn="l" fontAlgn="base">
              <a:buFont typeface="Arial" panose="020B0604020202020204" pitchFamily="34" charset="0"/>
              <a:buChar char="•"/>
            </a:pPr>
            <a:r>
              <a:rPr lang="en-GB" b="1" i="0" dirty="0">
                <a:solidFill>
                  <a:srgbClr val="555555"/>
                </a:solidFill>
                <a:effectLst/>
                <a:latin typeface="Helvetica Neue"/>
              </a:rPr>
              <a:t>alpha</a:t>
            </a:r>
            <a:r>
              <a:rPr lang="en-GB" b="0" i="0" dirty="0">
                <a:solidFill>
                  <a:srgbClr val="555555"/>
                </a:solidFill>
                <a:effectLst/>
                <a:latin typeface="Helvetica Neue"/>
              </a:rPr>
              <a:t>. Also referred to as the learning rate or step size. The proportion that weights are updated (e.g. 0.001). Larger values (e.g. 0.3) results in faster initial learning before the rate is updated. Smaller values (e.g. 1.0E-5) slow learning right down during training</a:t>
            </a:r>
          </a:p>
          <a:p>
            <a:pPr algn="l" fontAlgn="base">
              <a:buFont typeface="Arial" panose="020B0604020202020204" pitchFamily="34" charset="0"/>
              <a:buChar char="•"/>
            </a:pPr>
            <a:r>
              <a:rPr lang="en-GB" b="1" i="0" dirty="0">
                <a:solidFill>
                  <a:srgbClr val="555555"/>
                </a:solidFill>
                <a:effectLst/>
                <a:latin typeface="Helvetica Neue"/>
              </a:rPr>
              <a:t>beta1</a:t>
            </a:r>
            <a:r>
              <a:rPr lang="en-GB" b="0" i="0" dirty="0">
                <a:solidFill>
                  <a:srgbClr val="555555"/>
                </a:solidFill>
                <a:effectLst/>
                <a:latin typeface="Helvetica Neue"/>
              </a:rPr>
              <a:t>. The exponential decay rate for the first moment estimates (e.g. 0.9).</a:t>
            </a:r>
          </a:p>
          <a:p>
            <a:pPr algn="l" fontAlgn="base">
              <a:buFont typeface="Arial" panose="020B0604020202020204" pitchFamily="34" charset="0"/>
              <a:buChar char="•"/>
            </a:pPr>
            <a:r>
              <a:rPr lang="en-GB" b="1" i="0" dirty="0">
                <a:solidFill>
                  <a:srgbClr val="555555"/>
                </a:solidFill>
                <a:effectLst/>
                <a:latin typeface="Helvetica Neue"/>
              </a:rPr>
              <a:t>beta2</a:t>
            </a:r>
            <a:r>
              <a:rPr lang="en-GB" b="0" i="0" dirty="0">
                <a:solidFill>
                  <a:srgbClr val="555555"/>
                </a:solidFill>
                <a:effectLst/>
                <a:latin typeface="Helvetica Neue"/>
              </a:rPr>
              <a:t>. The exponential decay rate for the second-moment estimates (e.g. 0.999). This value should be set close to 1.0 on problems with a sparse gradient (e.g. NLP and computer vision problems).</a:t>
            </a:r>
          </a:p>
          <a:p>
            <a:pPr algn="l" fontAlgn="base">
              <a:buFont typeface="Arial" panose="020B0604020202020204" pitchFamily="34" charset="0"/>
              <a:buChar char="•"/>
            </a:pPr>
            <a:r>
              <a:rPr lang="en-GB" b="1" i="0" dirty="0">
                <a:solidFill>
                  <a:srgbClr val="555555"/>
                </a:solidFill>
                <a:effectLst/>
                <a:latin typeface="Helvetica Neue"/>
              </a:rPr>
              <a:t>epsilon</a:t>
            </a:r>
            <a:r>
              <a:rPr lang="en-GB" b="0" i="0" dirty="0">
                <a:solidFill>
                  <a:srgbClr val="555555"/>
                </a:solidFill>
                <a:effectLst/>
                <a:latin typeface="Helvetica Neue"/>
              </a:rPr>
              <a:t>. Is a very small number to prevent any division by zero in the implementation (e.g. 10E-8)</a:t>
            </a:r>
          </a:p>
          <a:p>
            <a:endParaRPr lang="en-IN" dirty="0"/>
          </a:p>
        </p:txBody>
      </p:sp>
      <p:sp>
        <p:nvSpPr>
          <p:cNvPr id="3" name="Date Placeholder 2">
            <a:extLst>
              <a:ext uri="{FF2B5EF4-FFF2-40B4-BE49-F238E27FC236}">
                <a16:creationId xmlns:a16="http://schemas.microsoft.com/office/drawing/2014/main" id="{741A1F92-0F25-D9DA-B161-05BA61C715B7}"/>
              </a:ext>
            </a:extLst>
          </p:cNvPr>
          <p:cNvSpPr>
            <a:spLocks noGrp="1"/>
          </p:cNvSpPr>
          <p:nvPr>
            <p:ph type="dt" sz="half" idx="10"/>
          </p:nvPr>
        </p:nvSpPr>
        <p:spPr/>
        <p:txBody>
          <a:bodyPr/>
          <a:lstStyle/>
          <a:p>
            <a:pPr>
              <a:defRPr/>
            </a:pPr>
            <a:fld id="{404ED678-E6F3-48F8-8891-1E74790AEB35}" type="datetime1">
              <a:rPr lang="en-US" smtClean="0"/>
              <a:pPr>
                <a:defRPr/>
              </a:pPr>
              <a:t>12/23/2022</a:t>
            </a:fld>
            <a:endParaRPr lang="en-US"/>
          </a:p>
        </p:txBody>
      </p:sp>
      <p:sp>
        <p:nvSpPr>
          <p:cNvPr id="4" name="Footer Placeholder 3">
            <a:extLst>
              <a:ext uri="{FF2B5EF4-FFF2-40B4-BE49-F238E27FC236}">
                <a16:creationId xmlns:a16="http://schemas.microsoft.com/office/drawing/2014/main" id="{6AE24F9D-06CD-B1C9-69EF-CCD8E1028AE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69E94DAB-5DDA-6713-77C8-1695EE972388}"/>
              </a:ext>
            </a:extLst>
          </p:cNvPr>
          <p:cNvSpPr>
            <a:spLocks noGrp="1"/>
          </p:cNvSpPr>
          <p:nvPr>
            <p:ph type="sldNum" sz="quarter" idx="12"/>
          </p:nvPr>
        </p:nvSpPr>
        <p:spPr/>
        <p:txBody>
          <a:bodyPr/>
          <a:lstStyle/>
          <a:p>
            <a:fld id="{F72F6FB3-BF21-4BAF-A9BB-16725962D6C0}" type="slidenum">
              <a:rPr lang="en-IN" altLang="en-US" smtClean="0"/>
              <a:pPr/>
              <a:t>9</a:t>
            </a:fld>
            <a:endParaRPr lang="en-IN" altLang="en-US"/>
          </a:p>
        </p:txBody>
      </p:sp>
      <p:sp>
        <p:nvSpPr>
          <p:cNvPr id="6" name="Title 5">
            <a:extLst>
              <a:ext uri="{FF2B5EF4-FFF2-40B4-BE49-F238E27FC236}">
                <a16:creationId xmlns:a16="http://schemas.microsoft.com/office/drawing/2014/main" id="{351CAB0B-29F5-E518-5117-F9C000C35A89}"/>
              </a:ext>
            </a:extLst>
          </p:cNvPr>
          <p:cNvSpPr>
            <a:spLocks noGrp="1"/>
          </p:cNvSpPr>
          <p:nvPr>
            <p:ph type="title"/>
          </p:nvPr>
        </p:nvSpPr>
        <p:spPr/>
        <p:txBody>
          <a:bodyPr/>
          <a:lstStyle/>
          <a:p>
            <a:r>
              <a:rPr lang="en-GB" b="1" dirty="0">
                <a:solidFill>
                  <a:srgbClr val="222222"/>
                </a:solidFill>
                <a:latin typeface="Helvetica Neue"/>
              </a:rPr>
              <a:t>Adam Configuration Parameters</a:t>
            </a:r>
            <a:br>
              <a:rPr lang="en-GB" b="1" dirty="0">
                <a:solidFill>
                  <a:srgbClr val="222222"/>
                </a:solidFill>
                <a:latin typeface="Helvetica Neue"/>
              </a:rPr>
            </a:br>
            <a:endParaRPr lang="en-IN" dirty="0"/>
          </a:p>
        </p:txBody>
      </p:sp>
    </p:spTree>
    <p:extLst>
      <p:ext uri="{BB962C8B-B14F-4D97-AF65-F5344CB8AC3E}">
        <p14:creationId xmlns:p14="http://schemas.microsoft.com/office/powerpoint/2010/main" val="1500967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 [Compatibility Mode]" id="{D9530F20-0CA9-469A-A83A-498D777F35C0}" vid="{268AEEB4-B12C-470A-A7B6-587D71CA9C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template-ppt</Template>
  <TotalTime>362</TotalTime>
  <Words>876</Words>
  <Application>Microsoft Office PowerPoint</Application>
  <PresentationFormat>Widescreen</PresentationFormat>
  <Paragraphs>121</Paragraphs>
  <Slides>15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Calibri Light</vt:lpstr>
      <vt:lpstr>Georgia</vt:lpstr>
      <vt:lpstr>Helvetica</vt:lpstr>
      <vt:lpstr>Helvetica Neue</vt:lpstr>
      <vt:lpstr>Poppins</vt:lpstr>
      <vt:lpstr>Symbol</vt:lpstr>
      <vt:lpstr>Times New Roman</vt:lpstr>
      <vt:lpstr>urw-din</vt:lpstr>
      <vt:lpstr>Office Theme</vt:lpstr>
      <vt:lpstr>PowerPoint Presentation</vt:lpstr>
      <vt:lpstr>PowerPoint Presentation</vt:lpstr>
      <vt:lpstr>Index</vt:lpstr>
      <vt:lpstr>Adagrad (Adaptive Gradient Algorithm) </vt:lpstr>
      <vt:lpstr>AGD vs ADAgrad</vt:lpstr>
      <vt:lpstr>ADAM Algorithm </vt:lpstr>
      <vt:lpstr>  Working of adam optimizer </vt:lpstr>
      <vt:lpstr>Pseudo code for adam optimizer</vt:lpstr>
      <vt:lpstr>Adam Configuration Parameters </vt:lpstr>
      <vt:lpstr> ADAM  advantages</vt:lpstr>
      <vt:lpstr>Adagrad (Adaptive Gradient Algorithm) </vt:lpstr>
      <vt:lpstr>PowerPoint Presentation</vt:lpstr>
      <vt:lpstr>PowerPoint Presentation</vt:lpstr>
      <vt:lpstr>PowerPoint Presentation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topic</dc:title>
  <dc:creator>Dr. S Sagar Imambi</dc:creator>
  <cp:lastModifiedBy>Dr. S Sagar Imambi</cp:lastModifiedBy>
  <cp:revision>2</cp:revision>
  <dcterms:created xsi:type="dcterms:W3CDTF">2022-11-23T08:51:57Z</dcterms:created>
  <dcterms:modified xsi:type="dcterms:W3CDTF">2022-12-23T04:18:00Z</dcterms:modified>
</cp:coreProperties>
</file>