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300" r:id="rId3"/>
    <p:sldId id="258" r:id="rId4"/>
    <p:sldId id="259" r:id="rId5"/>
    <p:sldId id="260" r:id="rId6"/>
    <p:sldId id="261" r:id="rId7"/>
    <p:sldId id="303" r:id="rId8"/>
    <p:sldId id="302" r:id="rId9"/>
    <p:sldId id="263" r:id="rId10"/>
    <p:sldId id="301" r:id="rId11"/>
    <p:sldId id="279" r:id="rId12"/>
    <p:sldId id="282" r:id="rId13"/>
  </p:sldIdLst>
  <p:sldSz cx="12192000" cy="6858000"/>
  <p:notesSz cx="9144000" cy="6858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ECBE-C6CA-4620-B368-26C5F770E397}" v="143" dt="2023-02-03T03:51:3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3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5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1A086CC3-4263-4725-92ED-64F6D91E9460}"/>
    <pc:docChg chg="undo custSel delSld modSld">
      <pc:chgData name="Dr. S Sagar Imambi" userId="3e651c86-0e6f-4a35-99d3-c4f89ca82b77" providerId="ADAL" clId="{1A086CC3-4263-4725-92ED-64F6D91E9460}" dt="2022-12-23T07:31:48.515" v="610" actId="20577"/>
      <pc:docMkLst>
        <pc:docMk/>
      </pc:docMkLst>
      <pc:sldChg chg="modSp mod">
        <pc:chgData name="Dr. S Sagar Imambi" userId="3e651c86-0e6f-4a35-99d3-c4f89ca82b77" providerId="ADAL" clId="{1A086CC3-4263-4725-92ED-64F6D91E9460}" dt="2022-12-23T04:23:20.821" v="96" actId="20577"/>
        <pc:sldMkLst>
          <pc:docMk/>
          <pc:sldMk cId="91763747" sldId="257"/>
        </pc:sldMkLst>
        <pc:spChg chg="mod">
          <ac:chgData name="Dr. S Sagar Imambi" userId="3e651c86-0e6f-4a35-99d3-c4f89ca82b77" providerId="ADAL" clId="{1A086CC3-4263-4725-92ED-64F6D91E9460}" dt="2022-12-23T04:23:20.821" v="96" actId="20577"/>
          <ac:spMkLst>
            <pc:docMk/>
            <pc:sldMk cId="91763747" sldId="257"/>
            <ac:spMk id="2" creationId="{61264CE7-3F00-2EDB-0B7F-3A872D03DEF4}"/>
          </ac:spMkLst>
        </pc:spChg>
      </pc:sldChg>
      <pc:sldChg chg="delSp modSp mod">
        <pc:chgData name="Dr. S Sagar Imambi" userId="3e651c86-0e6f-4a35-99d3-c4f89ca82b77" providerId="ADAL" clId="{1A086CC3-4263-4725-92ED-64F6D91E9460}" dt="2022-12-23T07:09:56.082" v="383" actId="20577"/>
        <pc:sldMkLst>
          <pc:docMk/>
          <pc:sldMk cId="2707760653" sldId="258"/>
        </pc:sldMkLst>
        <pc:spChg chg="mod">
          <ac:chgData name="Dr. S Sagar Imambi" userId="3e651c86-0e6f-4a35-99d3-c4f89ca82b77" providerId="ADAL" clId="{1A086CC3-4263-4725-92ED-64F6D91E9460}" dt="2022-12-23T07:09:56.082" v="383" actId="20577"/>
          <ac:spMkLst>
            <pc:docMk/>
            <pc:sldMk cId="2707760653" sldId="258"/>
            <ac:spMk id="2" creationId="{437BA159-C1F9-F7DF-149C-44E3FED0F365}"/>
          </ac:spMkLst>
        </pc:spChg>
        <pc:spChg chg="mod">
          <ac:chgData name="Dr. S Sagar Imambi" userId="3e651c86-0e6f-4a35-99d3-c4f89ca82b77" providerId="ADAL" clId="{1A086CC3-4263-4725-92ED-64F6D91E9460}" dt="2022-12-23T05:14:31.415" v="101" actId="20577"/>
          <ac:spMkLst>
            <pc:docMk/>
            <pc:sldMk cId="2707760653" sldId="258"/>
            <ac:spMk id="6" creationId="{4F160AE6-1E2F-73B9-FDFA-05D5B527822E}"/>
          </ac:spMkLst>
        </pc:spChg>
        <pc:picChg chg="del">
          <ac:chgData name="Dr. S Sagar Imambi" userId="3e651c86-0e6f-4a35-99d3-c4f89ca82b77" providerId="ADAL" clId="{1A086CC3-4263-4725-92ED-64F6D91E9460}" dt="2022-12-23T04:23:28.566" v="98" actId="478"/>
          <ac:picMkLst>
            <pc:docMk/>
            <pc:sldMk cId="2707760653" sldId="258"/>
            <ac:picMk id="7" creationId="{6C8C4D34-C9B4-2114-42F3-CFBF3285759B}"/>
          </ac:picMkLst>
        </pc:picChg>
      </pc:sldChg>
      <pc:sldChg chg="delSp modSp mod">
        <pc:chgData name="Dr. S Sagar Imambi" userId="3e651c86-0e6f-4a35-99d3-c4f89ca82b77" providerId="ADAL" clId="{1A086CC3-4263-4725-92ED-64F6D91E9460}" dt="2022-12-23T07:19:46.866" v="456" actId="20577"/>
        <pc:sldMkLst>
          <pc:docMk/>
          <pc:sldMk cId="2326894756" sldId="259"/>
        </pc:sldMkLst>
        <pc:spChg chg="mod">
          <ac:chgData name="Dr. S Sagar Imambi" userId="3e651c86-0e6f-4a35-99d3-c4f89ca82b77" providerId="ADAL" clId="{1A086CC3-4263-4725-92ED-64F6D91E9460}" dt="2022-12-23T07:19:46.866" v="456" actId="20577"/>
          <ac:spMkLst>
            <pc:docMk/>
            <pc:sldMk cId="2326894756" sldId="259"/>
            <ac:spMk id="2" creationId="{E0382CC0-446C-5B4C-2A83-BEFAA2B1A0BC}"/>
          </ac:spMkLst>
        </pc:spChg>
        <pc:spChg chg="mod">
          <ac:chgData name="Dr. S Sagar Imambi" userId="3e651c86-0e6f-4a35-99d3-c4f89ca82b77" providerId="ADAL" clId="{1A086CC3-4263-4725-92ED-64F6D91E9460}" dt="2022-12-23T06:46:46.877" v="349" actId="14100"/>
          <ac:spMkLst>
            <pc:docMk/>
            <pc:sldMk cId="2326894756" sldId="259"/>
            <ac:spMk id="6" creationId="{24BF4936-D51E-E2E2-7887-E8FC44917573}"/>
          </ac:spMkLst>
        </pc:spChg>
        <pc:graphicFrameChg chg="del modGraphic">
          <ac:chgData name="Dr. S Sagar Imambi" userId="3e651c86-0e6f-4a35-99d3-c4f89ca82b77" providerId="ADAL" clId="{1A086CC3-4263-4725-92ED-64F6D91E9460}" dt="2022-12-23T05:24:35.087" v="133" actId="478"/>
          <ac:graphicFrameMkLst>
            <pc:docMk/>
            <pc:sldMk cId="2326894756" sldId="259"/>
            <ac:graphicFrameMk id="7" creationId="{806405DB-D4C2-1637-0D31-D7A550E15877}"/>
          </ac:graphicFrameMkLst>
        </pc:graphicFrameChg>
        <pc:picChg chg="del mod">
          <ac:chgData name="Dr. S Sagar Imambi" userId="3e651c86-0e6f-4a35-99d3-c4f89ca82b77" providerId="ADAL" clId="{1A086CC3-4263-4725-92ED-64F6D91E9460}" dt="2022-12-23T05:24:37.637" v="135" actId="478"/>
          <ac:picMkLst>
            <pc:docMk/>
            <pc:sldMk cId="2326894756" sldId="259"/>
            <ac:picMk id="1026" creationId="{EA30C107-8A2F-FA1F-3707-109514E882A1}"/>
          </ac:picMkLst>
        </pc:picChg>
      </pc:sldChg>
      <pc:sldChg chg="addSp delSp modSp mod">
        <pc:chgData name="Dr. S Sagar Imambi" userId="3e651c86-0e6f-4a35-99d3-c4f89ca82b77" providerId="ADAL" clId="{1A086CC3-4263-4725-92ED-64F6D91E9460}" dt="2022-12-23T07:08:04.118" v="367" actId="1076"/>
        <pc:sldMkLst>
          <pc:docMk/>
          <pc:sldMk cId="2959956498" sldId="260"/>
        </pc:sldMkLst>
        <pc:spChg chg="add mod">
          <ac:chgData name="Dr. S Sagar Imambi" userId="3e651c86-0e6f-4a35-99d3-c4f89ca82b77" providerId="ADAL" clId="{1A086CC3-4263-4725-92ED-64F6D91E9460}" dt="2022-12-23T07:07:34.693" v="361" actId="6549"/>
          <ac:spMkLst>
            <pc:docMk/>
            <pc:sldMk cId="2959956498" sldId="260"/>
            <ac:spMk id="2" creationId="{4545E43F-18CF-4902-6098-E240CCD3D145}"/>
          </ac:spMkLst>
        </pc:spChg>
        <pc:spChg chg="mod">
          <ac:chgData name="Dr. S Sagar Imambi" userId="3e651c86-0e6f-4a35-99d3-c4f89ca82b77" providerId="ADAL" clId="{1A086CC3-4263-4725-92ED-64F6D91E9460}" dt="2022-12-23T07:08:04.118" v="367" actId="1076"/>
          <ac:spMkLst>
            <pc:docMk/>
            <pc:sldMk cId="2959956498" sldId="260"/>
            <ac:spMk id="6" creationId="{46B4CE2D-881D-9AAC-9609-A18831A2FDFC}"/>
          </ac:spMkLst>
        </pc:spChg>
        <pc:spChg chg="add mod">
          <ac:chgData name="Dr. S Sagar Imambi" userId="3e651c86-0e6f-4a35-99d3-c4f89ca82b77" providerId="ADAL" clId="{1A086CC3-4263-4725-92ED-64F6D91E9460}" dt="2022-12-23T06:45:56.162" v="345" actId="6549"/>
          <ac:spMkLst>
            <pc:docMk/>
            <pc:sldMk cId="2959956498" sldId="260"/>
            <ac:spMk id="15" creationId="{FF953597-13FD-1CA5-4143-575EEFB5721E}"/>
          </ac:spMkLst>
        </pc:spChg>
        <pc:spChg chg="add mod">
          <ac:chgData name="Dr. S Sagar Imambi" userId="3e651c86-0e6f-4a35-99d3-c4f89ca82b77" providerId="ADAL" clId="{1A086CC3-4263-4725-92ED-64F6D91E9460}" dt="2022-12-23T07:07:49.667" v="364" actId="14100"/>
          <ac:spMkLst>
            <pc:docMk/>
            <pc:sldMk cId="2959956498" sldId="260"/>
            <ac:spMk id="18" creationId="{7CCD71FF-4FDB-F405-8436-4E4150BA0B11}"/>
          </ac:spMkLst>
        </pc:spChg>
        <pc:picChg chg="del">
          <ac:chgData name="Dr. S Sagar Imambi" userId="3e651c86-0e6f-4a35-99d3-c4f89ca82b77" providerId="ADAL" clId="{1A086CC3-4263-4725-92ED-64F6D91E9460}" dt="2022-12-23T05:26:18.146" v="164" actId="478"/>
          <ac:picMkLst>
            <pc:docMk/>
            <pc:sldMk cId="2959956498" sldId="260"/>
            <ac:picMk id="8" creationId="{71A7D80F-F364-9D05-D64A-5BD3E4C27505}"/>
          </ac:picMkLst>
        </pc:picChg>
        <pc:picChg chg="add del">
          <ac:chgData name="Dr. S Sagar Imambi" userId="3e651c86-0e6f-4a35-99d3-c4f89ca82b77" providerId="ADAL" clId="{1A086CC3-4263-4725-92ED-64F6D91E9460}" dt="2022-12-23T05:26:56.262" v="185" actId="22"/>
          <ac:picMkLst>
            <pc:docMk/>
            <pc:sldMk cId="2959956498" sldId="260"/>
            <ac:picMk id="9" creationId="{A8FD63D4-E1D3-89EA-8644-63536D033F5C}"/>
          </ac:picMkLst>
        </pc:picChg>
        <pc:picChg chg="add del mod">
          <ac:chgData name="Dr. S Sagar Imambi" userId="3e651c86-0e6f-4a35-99d3-c4f89ca82b77" providerId="ADAL" clId="{1A086CC3-4263-4725-92ED-64F6D91E9460}" dt="2022-12-23T06:43:37.734" v="308" actId="478"/>
          <ac:picMkLst>
            <pc:docMk/>
            <pc:sldMk cId="2959956498" sldId="260"/>
            <ac:picMk id="11" creationId="{D18E821D-8E3D-EBFB-A97B-72F0308FFEAF}"/>
          </ac:picMkLst>
        </pc:picChg>
        <pc:picChg chg="add del mod">
          <ac:chgData name="Dr. S Sagar Imambi" userId="3e651c86-0e6f-4a35-99d3-c4f89ca82b77" providerId="ADAL" clId="{1A086CC3-4263-4725-92ED-64F6D91E9460}" dt="2022-12-23T06:43:51.727" v="310" actId="478"/>
          <ac:picMkLst>
            <pc:docMk/>
            <pc:sldMk cId="2959956498" sldId="260"/>
            <ac:picMk id="13" creationId="{66771138-5EE2-B6BF-50D8-D667EED54C83}"/>
          </ac:picMkLst>
        </pc:picChg>
        <pc:picChg chg="add mod">
          <ac:chgData name="Dr. S Sagar Imambi" userId="3e651c86-0e6f-4a35-99d3-c4f89ca82b77" providerId="ADAL" clId="{1A086CC3-4263-4725-92ED-64F6D91E9460}" dt="2022-12-23T06:45:46.314" v="341" actId="14100"/>
          <ac:picMkLst>
            <pc:docMk/>
            <pc:sldMk cId="2959956498" sldId="260"/>
            <ac:picMk id="16" creationId="{27B11190-AD8D-5D37-9AC8-8C273CB9925D}"/>
          </ac:picMkLst>
        </pc:picChg>
      </pc:sldChg>
      <pc:sldChg chg="modSp mod">
        <pc:chgData name="Dr. S Sagar Imambi" userId="3e651c86-0e6f-4a35-99d3-c4f89ca82b77" providerId="ADAL" clId="{1A086CC3-4263-4725-92ED-64F6D91E9460}" dt="2022-12-23T07:26:08.239" v="565" actId="20577"/>
        <pc:sldMkLst>
          <pc:docMk/>
          <pc:sldMk cId="1856848695" sldId="261"/>
        </pc:sldMkLst>
        <pc:spChg chg="mod">
          <ac:chgData name="Dr. S Sagar Imambi" userId="3e651c86-0e6f-4a35-99d3-c4f89ca82b77" providerId="ADAL" clId="{1A086CC3-4263-4725-92ED-64F6D91E9460}" dt="2022-12-23T07:26:08.239" v="565" actId="20577"/>
          <ac:spMkLst>
            <pc:docMk/>
            <pc:sldMk cId="1856848695" sldId="261"/>
            <ac:spMk id="2" creationId="{AE8B1FF1-DAA3-1744-1D02-F895B769AE38}"/>
          </ac:spMkLst>
        </pc:spChg>
        <pc:spChg chg="mod">
          <ac:chgData name="Dr. S Sagar Imambi" userId="3e651c86-0e6f-4a35-99d3-c4f89ca82b77" providerId="ADAL" clId="{1A086CC3-4263-4725-92ED-64F6D91E9460}" dt="2022-12-23T05:35:04.265" v="270" actId="20577"/>
          <ac:spMkLst>
            <pc:docMk/>
            <pc:sldMk cId="1856848695" sldId="261"/>
            <ac:spMk id="6" creationId="{49FCCCA1-FED8-5C62-C3D0-68F55F5E9744}"/>
          </ac:spMkLst>
        </pc:spChg>
      </pc:sldChg>
      <pc:sldChg chg="del">
        <pc:chgData name="Dr. S Sagar Imambi" userId="3e651c86-0e6f-4a35-99d3-c4f89ca82b77" providerId="ADAL" clId="{1A086CC3-4263-4725-92ED-64F6D91E9460}" dt="2022-12-23T07:07:52.415" v="365" actId="47"/>
        <pc:sldMkLst>
          <pc:docMk/>
          <pc:sldMk cId="2890826969" sldId="262"/>
        </pc:sldMkLst>
      </pc:sldChg>
      <pc:sldChg chg="addSp delSp modSp mod modClrScheme chgLayout">
        <pc:chgData name="Dr. S Sagar Imambi" userId="3e651c86-0e6f-4a35-99d3-c4f89ca82b77" providerId="ADAL" clId="{1A086CC3-4263-4725-92ED-64F6D91E9460}" dt="2022-12-23T07:07:55.836" v="366" actId="14100"/>
        <pc:sldMkLst>
          <pc:docMk/>
          <pc:sldMk cId="2901473492" sldId="263"/>
        </pc:sldMkLst>
        <pc:spChg chg="del">
          <ac:chgData name="Dr. S Sagar Imambi" userId="3e651c86-0e6f-4a35-99d3-c4f89ca82b77" providerId="ADAL" clId="{1A086CC3-4263-4725-92ED-64F6D91E9460}" dt="2022-12-21T03:53:54.729" v="0"/>
          <ac:spMkLst>
            <pc:docMk/>
            <pc:sldMk cId="2901473492" sldId="263"/>
            <ac:spMk id="2" creationId="{C0CDCF1C-31E4-8D0E-60FF-714CD6435393}"/>
          </ac:spMkLst>
        </pc:spChg>
        <pc:spChg chg="mod modVis">
          <ac:chgData name="Dr. S Sagar Imambi" userId="3e651c86-0e6f-4a35-99d3-c4f89ca82b77" providerId="ADAL" clId="{1A086CC3-4263-4725-92ED-64F6D91E9460}" dt="2022-12-21T03:54:15.583" v="5" actId="26606"/>
          <ac:spMkLst>
            <pc:docMk/>
            <pc:sldMk cId="2901473492" sldId="263"/>
            <ac:spMk id="3" creationId="{D9968FE6-D206-0F03-5729-6D144659F3C9}"/>
          </ac:spMkLst>
        </pc:spChg>
        <pc:spChg chg="mod">
          <ac:chgData name="Dr. S Sagar Imambi" userId="3e651c86-0e6f-4a35-99d3-c4f89ca82b77" providerId="ADAL" clId="{1A086CC3-4263-4725-92ED-64F6D91E9460}" dt="2022-12-21T03:54:15.583" v="5" actId="26606"/>
          <ac:spMkLst>
            <pc:docMk/>
            <pc:sldMk cId="2901473492" sldId="263"/>
            <ac:spMk id="4" creationId="{7A74D410-50C1-085B-CA14-7B1943A24CF6}"/>
          </ac:spMkLst>
        </pc:spChg>
        <pc:spChg chg="mod modVis">
          <ac:chgData name="Dr. S Sagar Imambi" userId="3e651c86-0e6f-4a35-99d3-c4f89ca82b77" providerId="ADAL" clId="{1A086CC3-4263-4725-92ED-64F6D91E9460}" dt="2022-12-21T03:54:15.583" v="5" actId="26606"/>
          <ac:spMkLst>
            <pc:docMk/>
            <pc:sldMk cId="2901473492" sldId="263"/>
            <ac:spMk id="5" creationId="{AF959C38-BF9F-7A6D-2730-E1C5B3B1B671}"/>
          </ac:spMkLst>
        </pc:spChg>
        <pc:spChg chg="add del">
          <ac:chgData name="Dr. S Sagar Imambi" userId="3e651c86-0e6f-4a35-99d3-c4f89ca82b77" providerId="ADAL" clId="{1A086CC3-4263-4725-92ED-64F6D91E9460}" dt="2022-12-21T03:54:15.583" v="5" actId="26606"/>
          <ac:spMkLst>
            <pc:docMk/>
            <pc:sldMk cId="2901473492" sldId="263"/>
            <ac:spMk id="6" creationId="{FC2B19AD-8CE8-754D-69A5-E196899808B4}"/>
          </ac:spMkLst>
        </pc:spChg>
        <pc:spChg chg="add mod">
          <ac:chgData name="Dr. S Sagar Imambi" userId="3e651c86-0e6f-4a35-99d3-c4f89ca82b77" providerId="ADAL" clId="{1A086CC3-4263-4725-92ED-64F6D91E9460}" dt="2022-12-21T03:54:25.364" v="35" actId="20577"/>
          <ac:spMkLst>
            <pc:docMk/>
            <pc:sldMk cId="2901473492" sldId="263"/>
            <ac:spMk id="9" creationId="{1DC87C9C-9263-80C8-76F5-A80CEE9C65A1}"/>
          </ac:spMkLst>
        </pc:spChg>
        <pc:spChg chg="add del">
          <ac:chgData name="Dr. S Sagar Imambi" userId="3e651c86-0e6f-4a35-99d3-c4f89ca82b77" providerId="ADAL" clId="{1A086CC3-4263-4725-92ED-64F6D91E9460}" dt="2022-12-21T03:54:13.078" v="2" actId="26606"/>
          <ac:spMkLst>
            <pc:docMk/>
            <pc:sldMk cId="2901473492" sldId="263"/>
            <ac:spMk id="12" creationId="{1DC87C9C-9263-80C8-76F5-A80CEE9C65A1}"/>
          </ac:spMkLst>
        </pc:spChg>
        <pc:picChg chg="add mod">
          <ac:chgData name="Dr. S Sagar Imambi" userId="3e651c86-0e6f-4a35-99d3-c4f89ca82b77" providerId="ADAL" clId="{1A086CC3-4263-4725-92ED-64F6D91E9460}" dt="2022-12-23T07:07:55.836" v="366" actId="14100"/>
          <ac:picMkLst>
            <pc:docMk/>
            <pc:sldMk cId="2901473492" sldId="263"/>
            <ac:picMk id="7" creationId="{2E98E05D-AFE8-4C44-B9AD-1CD2DD3E4454}"/>
          </ac:picMkLst>
        </pc:picChg>
      </pc:sldChg>
      <pc:sldChg chg="modSp mod">
        <pc:chgData name="Dr. S Sagar Imambi" userId="3e651c86-0e6f-4a35-99d3-c4f89ca82b77" providerId="ADAL" clId="{1A086CC3-4263-4725-92ED-64F6D91E9460}" dt="2022-12-23T07:24:25.232" v="559"/>
        <pc:sldMkLst>
          <pc:docMk/>
          <pc:sldMk cId="0" sldId="279"/>
        </pc:sldMkLst>
        <pc:spChg chg="mod">
          <ac:chgData name="Dr. S Sagar Imambi" userId="3e651c86-0e6f-4a35-99d3-c4f89ca82b77" providerId="ADAL" clId="{1A086CC3-4263-4725-92ED-64F6D91E9460}" dt="2022-12-23T07:24:25.232" v="559"/>
          <ac:spMkLst>
            <pc:docMk/>
            <pc:sldMk cId="0" sldId="279"/>
            <ac:spMk id="12" creationId="{00000000-0000-0000-0000-000000000000}"/>
          </ac:spMkLst>
        </pc:spChg>
      </pc:sldChg>
      <pc:sldChg chg="modSp mod">
        <pc:chgData name="Dr. S Sagar Imambi" userId="3e651c86-0e6f-4a35-99d3-c4f89ca82b77" providerId="ADAL" clId="{1A086CC3-4263-4725-92ED-64F6D91E9460}" dt="2022-12-23T07:31:48.515" v="610" actId="20577"/>
        <pc:sldMkLst>
          <pc:docMk/>
          <pc:sldMk cId="3978476479" sldId="282"/>
        </pc:sldMkLst>
        <pc:spChg chg="mod">
          <ac:chgData name="Dr. S Sagar Imambi" userId="3e651c86-0e6f-4a35-99d3-c4f89ca82b77" providerId="ADAL" clId="{1A086CC3-4263-4725-92ED-64F6D91E9460}" dt="2022-12-23T07:31:48.515" v="610" actId="20577"/>
          <ac:spMkLst>
            <pc:docMk/>
            <pc:sldMk cId="3978476479" sldId="282"/>
            <ac:spMk id="9" creationId="{6DBBD85B-B54E-AAC0-C5DC-D6112EC235D6}"/>
          </ac:spMkLst>
        </pc:spChg>
      </pc:sldChg>
      <pc:sldChg chg="addSp modSp mod modAnim">
        <pc:chgData name="Dr. S Sagar Imambi" userId="3e651c86-0e6f-4a35-99d3-c4f89ca82b77" providerId="ADAL" clId="{1A086CC3-4263-4725-92ED-64F6D91E9460}" dt="2022-12-23T07:31:28.220" v="608" actId="207"/>
        <pc:sldMkLst>
          <pc:docMk/>
          <pc:sldMk cId="4192766172" sldId="301"/>
        </pc:sldMkLst>
        <pc:spChg chg="mod">
          <ac:chgData name="Dr. S Sagar Imambi" userId="3e651c86-0e6f-4a35-99d3-c4f89ca82b77" providerId="ADAL" clId="{1A086CC3-4263-4725-92ED-64F6D91E9460}" dt="2022-12-23T07:31:28.220" v="608" actId="207"/>
          <ac:spMkLst>
            <pc:docMk/>
            <pc:sldMk cId="4192766172" sldId="301"/>
            <ac:spMk id="2" creationId="{AF6C33F9-A185-D798-B1C5-7FDD8434789A}"/>
          </ac:spMkLst>
        </pc:spChg>
        <pc:spChg chg="add mod">
          <ac:chgData name="Dr. S Sagar Imambi" userId="3e651c86-0e6f-4a35-99d3-c4f89ca82b77" providerId="ADAL" clId="{1A086CC3-4263-4725-92ED-64F6D91E9460}" dt="2022-12-23T07:28:43.658" v="571"/>
          <ac:spMkLst>
            <pc:docMk/>
            <pc:sldMk cId="4192766172" sldId="301"/>
            <ac:spMk id="3" creationId="{95C3EF9D-D2FC-3106-8EF2-ECA172821F53}"/>
          </ac:spMkLst>
        </pc:spChg>
        <pc:spChg chg="add mod">
          <ac:chgData name="Dr. S Sagar Imambi" userId="3e651c86-0e6f-4a35-99d3-c4f89ca82b77" providerId="ADAL" clId="{1A086CC3-4263-4725-92ED-64F6D91E9460}" dt="2022-12-23T07:29:18.959" v="595" actId="20577"/>
          <ac:spMkLst>
            <pc:docMk/>
            <pc:sldMk cId="4192766172" sldId="301"/>
            <ac:spMk id="5" creationId="{0C3BF656-CDDA-A7D1-4B1A-DD98B601B2CD}"/>
          </ac:spMkLst>
        </pc:spChg>
        <pc:spChg chg="add mod">
          <ac:chgData name="Dr. S Sagar Imambi" userId="3e651c86-0e6f-4a35-99d3-c4f89ca82b77" providerId="ADAL" clId="{1A086CC3-4263-4725-92ED-64F6D91E9460}" dt="2022-12-23T07:31:04.322" v="602" actId="20577"/>
          <ac:spMkLst>
            <pc:docMk/>
            <pc:sldMk cId="4192766172" sldId="301"/>
            <ac:spMk id="6" creationId="{C696C1C7-192C-8756-962E-ABE6F79EA6A1}"/>
          </ac:spMkLst>
        </pc:spChg>
        <pc:spChg chg="mod">
          <ac:chgData name="Dr. S Sagar Imambi" userId="3e651c86-0e6f-4a35-99d3-c4f89ca82b77" providerId="ADAL" clId="{1A086CC3-4263-4725-92ED-64F6D91E9460}" dt="2022-12-23T07:31:20.589" v="606" actId="207"/>
          <ac:spMkLst>
            <pc:docMk/>
            <pc:sldMk cId="4192766172" sldId="301"/>
            <ac:spMk id="7" creationId="{AE3D0AA7-0A5F-7BD6-7BC7-1D38F326B8B4}"/>
          </ac:spMkLst>
        </pc:spChg>
        <pc:spChg chg="mod">
          <ac:chgData name="Dr. S Sagar Imambi" userId="3e651c86-0e6f-4a35-99d3-c4f89ca82b77" providerId="ADAL" clId="{1A086CC3-4263-4725-92ED-64F6D91E9460}" dt="2022-12-23T07:31:23.815" v="607" actId="207"/>
          <ac:spMkLst>
            <pc:docMk/>
            <pc:sldMk cId="4192766172" sldId="301"/>
            <ac:spMk id="13" creationId="{BB41B87C-BE5F-4BF2-531D-57DC21D1A451}"/>
          </ac:spMkLst>
        </pc:spChg>
      </pc:sldChg>
    </pc:docChg>
  </pc:docChgLst>
  <pc:docChgLst>
    <pc:chgData name="Dr. S Sagar Imambi" userId="3e651c86-0e6f-4a35-99d3-c4f89ca82b77" providerId="ADAL" clId="{21DCECBE-C6CA-4620-B368-26C5F770E397}"/>
    <pc:docChg chg="custSel addSld delSld modSld">
      <pc:chgData name="Dr. S Sagar Imambi" userId="3e651c86-0e6f-4a35-99d3-c4f89ca82b77" providerId="ADAL" clId="{21DCECBE-C6CA-4620-B368-26C5F770E397}" dt="2023-02-03T03:51:22.731" v="210" actId="478"/>
      <pc:docMkLst>
        <pc:docMk/>
      </pc:docMkLst>
      <pc:sldChg chg="del">
        <pc:chgData name="Dr. S Sagar Imambi" userId="3e651c86-0e6f-4a35-99d3-c4f89ca82b77" providerId="ADAL" clId="{21DCECBE-C6CA-4620-B368-26C5F770E397}" dt="2023-02-03T03:48:19.036" v="198" actId="47"/>
        <pc:sldMkLst>
          <pc:docMk/>
          <pc:sldMk cId="91763747" sldId="257"/>
        </pc:sldMkLst>
      </pc:sldChg>
      <pc:sldChg chg="modSp mod">
        <pc:chgData name="Dr. S Sagar Imambi" userId="3e651c86-0e6f-4a35-99d3-c4f89ca82b77" providerId="ADAL" clId="{21DCECBE-C6CA-4620-B368-26C5F770E397}" dt="2023-02-03T03:48:22.274" v="199" actId="6549"/>
        <pc:sldMkLst>
          <pc:docMk/>
          <pc:sldMk cId="2707760653" sldId="258"/>
        </pc:sldMkLst>
        <pc:spChg chg="mod">
          <ac:chgData name="Dr. S Sagar Imambi" userId="3e651c86-0e6f-4a35-99d3-c4f89ca82b77" providerId="ADAL" clId="{21DCECBE-C6CA-4620-B368-26C5F770E397}" dt="2023-02-03T03:48:22.274" v="199" actId="6549"/>
          <ac:spMkLst>
            <pc:docMk/>
            <pc:sldMk cId="2707760653" sldId="258"/>
            <ac:spMk id="6" creationId="{4F160AE6-1E2F-73B9-FDFA-05D5B527822E}"/>
          </ac:spMkLst>
        </pc:spChg>
      </pc:sldChg>
      <pc:sldChg chg="modSp mod">
        <pc:chgData name="Dr. S Sagar Imambi" userId="3e651c86-0e6f-4a35-99d3-c4f89ca82b77" providerId="ADAL" clId="{21DCECBE-C6CA-4620-B368-26C5F770E397}" dt="2023-02-03T03:48:39.968" v="202" actId="113"/>
        <pc:sldMkLst>
          <pc:docMk/>
          <pc:sldMk cId="1856848695" sldId="261"/>
        </pc:sldMkLst>
        <pc:spChg chg="mod">
          <ac:chgData name="Dr. S Sagar Imambi" userId="3e651c86-0e6f-4a35-99d3-c4f89ca82b77" providerId="ADAL" clId="{21DCECBE-C6CA-4620-B368-26C5F770E397}" dt="2023-02-03T03:48:39.968" v="202" actId="113"/>
          <ac:spMkLst>
            <pc:docMk/>
            <pc:sldMk cId="1856848695" sldId="261"/>
            <ac:spMk id="2" creationId="{AE8B1FF1-DAA3-1744-1D02-F895B769AE38}"/>
          </ac:spMkLst>
        </pc:spChg>
      </pc:sldChg>
      <pc:sldChg chg="del">
        <pc:chgData name="Dr. S Sagar Imambi" userId="3e651c86-0e6f-4a35-99d3-c4f89ca82b77" providerId="ADAL" clId="{21DCECBE-C6CA-4620-B368-26C5F770E397}" dt="2023-02-03T03:48:55.255" v="203" actId="2696"/>
        <pc:sldMkLst>
          <pc:docMk/>
          <pc:sldMk cId="3165873917" sldId="266"/>
        </pc:sldMkLst>
      </pc:sldChg>
      <pc:sldChg chg="modSp">
        <pc:chgData name="Dr. S Sagar Imambi" userId="3e651c86-0e6f-4a35-99d3-c4f89ca82b77" providerId="ADAL" clId="{21DCECBE-C6CA-4620-B368-26C5F770E397}" dt="2023-02-02T08:25:32.795" v="197" actId="20577"/>
        <pc:sldMkLst>
          <pc:docMk/>
          <pc:sldMk cId="1388607984" sldId="300"/>
        </pc:sldMkLst>
        <pc:spChg chg="mod">
          <ac:chgData name="Dr. S Sagar Imambi" userId="3e651c86-0e6f-4a35-99d3-c4f89ca82b77" providerId="ADAL" clId="{21DCECBE-C6CA-4620-B368-26C5F770E397}" dt="2023-02-02T08:25:32.795" v="197" actId="20577"/>
          <ac:spMkLst>
            <pc:docMk/>
            <pc:sldMk cId="1388607984" sldId="300"/>
            <ac:spMk id="5" creationId="{D7C61438-200D-827A-D4DD-5B5127AFA187}"/>
          </ac:spMkLst>
        </pc:spChg>
        <pc:spChg chg="mod">
          <ac:chgData name="Dr. S Sagar Imambi" userId="3e651c86-0e6f-4a35-99d3-c4f89ca82b77" providerId="ADAL" clId="{21DCECBE-C6CA-4620-B368-26C5F770E397}" dt="2023-02-02T08:25:02.568" v="145" actId="20577"/>
          <ac:spMkLst>
            <pc:docMk/>
            <pc:sldMk cId="1388607984" sldId="300"/>
            <ac:spMk id="9" creationId="{2B5EAD4E-C007-9DE7-A40A-12802D3C9611}"/>
          </ac:spMkLst>
        </pc:spChg>
        <pc:spChg chg="mod">
          <ac:chgData name="Dr. S Sagar Imambi" userId="3e651c86-0e6f-4a35-99d3-c4f89ca82b77" providerId="ADAL" clId="{21DCECBE-C6CA-4620-B368-26C5F770E397}" dt="2023-02-02T08:25:17.562" v="175" actId="20577"/>
          <ac:spMkLst>
            <pc:docMk/>
            <pc:sldMk cId="1388607984" sldId="300"/>
            <ac:spMk id="37" creationId="{B0BB8E68-8B73-12DE-615E-1091F19A9A9A}"/>
          </ac:spMkLst>
        </pc:spChg>
      </pc:sldChg>
      <pc:sldChg chg="addSp delSp modSp new mod modNotesTx">
        <pc:chgData name="Dr. S Sagar Imambi" userId="3e651c86-0e6f-4a35-99d3-c4f89ca82b77" providerId="ADAL" clId="{21DCECBE-C6CA-4620-B368-26C5F770E397}" dt="2023-02-03T03:50:34.998" v="209" actId="1076"/>
        <pc:sldMkLst>
          <pc:docMk/>
          <pc:sldMk cId="2835297603" sldId="302"/>
        </pc:sldMkLst>
        <pc:spChg chg="del">
          <ac:chgData name="Dr. S Sagar Imambi" userId="3e651c86-0e6f-4a35-99d3-c4f89ca82b77" providerId="ADAL" clId="{21DCECBE-C6CA-4620-B368-26C5F770E397}" dt="2023-02-02T03:51:11.080" v="1"/>
          <ac:spMkLst>
            <pc:docMk/>
            <pc:sldMk cId="2835297603" sldId="302"/>
            <ac:spMk id="2" creationId="{AF7D9F8C-EF10-588A-D67D-4BEC7E7557A4}"/>
          </ac:spMkLst>
        </pc:spChg>
        <pc:spChg chg="mod">
          <ac:chgData name="Dr. S Sagar Imambi" userId="3e651c86-0e6f-4a35-99d3-c4f89ca82b77" providerId="ADAL" clId="{21DCECBE-C6CA-4620-B368-26C5F770E397}" dt="2023-02-02T03:52:13.455" v="45" actId="20577"/>
          <ac:spMkLst>
            <pc:docMk/>
            <pc:sldMk cId="2835297603" sldId="302"/>
            <ac:spMk id="6" creationId="{D9042386-3004-2DAB-8895-1E83F44D805A}"/>
          </ac:spMkLst>
        </pc:spChg>
        <pc:spChg chg="add del mod">
          <ac:chgData name="Dr. S Sagar Imambi" userId="3e651c86-0e6f-4a35-99d3-c4f89ca82b77" providerId="ADAL" clId="{21DCECBE-C6CA-4620-B368-26C5F770E397}" dt="2023-02-03T03:50:31.572" v="208" actId="478"/>
          <ac:spMkLst>
            <pc:docMk/>
            <pc:sldMk cId="2835297603" sldId="302"/>
            <ac:spMk id="8" creationId="{04F06D7A-84EE-A50D-D48F-6CF94E710354}"/>
          </ac:spMkLst>
        </pc:spChg>
        <pc:spChg chg="add del mod">
          <ac:chgData name="Dr. S Sagar Imambi" userId="3e651c86-0e6f-4a35-99d3-c4f89ca82b77" providerId="ADAL" clId="{21DCECBE-C6CA-4620-B368-26C5F770E397}" dt="2023-02-02T03:58:01.346" v="58" actId="478"/>
          <ac:spMkLst>
            <pc:docMk/>
            <pc:sldMk cId="2835297603" sldId="302"/>
            <ac:spMk id="8" creationId="{53DFD27C-3B6C-4FB2-8DD9-201E13BC64A5}"/>
          </ac:spMkLst>
        </pc:spChg>
        <pc:spChg chg="add mod">
          <ac:chgData name="Dr. S Sagar Imambi" userId="3e651c86-0e6f-4a35-99d3-c4f89ca82b77" providerId="ADAL" clId="{21DCECBE-C6CA-4620-B368-26C5F770E397}" dt="2023-02-03T03:50:34.998" v="209" actId="1076"/>
          <ac:spMkLst>
            <pc:docMk/>
            <pc:sldMk cId="2835297603" sldId="302"/>
            <ac:spMk id="9" creationId="{E3DEE97A-DA7D-9477-0C01-582ED982EBB1}"/>
          </ac:spMkLst>
        </pc:spChg>
        <pc:spChg chg="add del mod">
          <ac:chgData name="Dr. S Sagar Imambi" userId="3e651c86-0e6f-4a35-99d3-c4f89ca82b77" providerId="ADAL" clId="{21DCECBE-C6CA-4620-B368-26C5F770E397}" dt="2023-02-02T03:57:56.395" v="56" actId="478"/>
          <ac:spMkLst>
            <pc:docMk/>
            <pc:sldMk cId="2835297603" sldId="302"/>
            <ac:spMk id="10" creationId="{6385D77E-6031-835C-7CBB-49FBDF64D697}"/>
          </ac:spMkLst>
        </pc:spChg>
        <pc:picChg chg="add del mod">
          <ac:chgData name="Dr. S Sagar Imambi" userId="3e651c86-0e6f-4a35-99d3-c4f89ca82b77" providerId="ADAL" clId="{21DCECBE-C6CA-4620-B368-26C5F770E397}" dt="2023-02-03T03:49:55.616" v="206" actId="478"/>
          <ac:picMkLst>
            <pc:docMk/>
            <pc:sldMk cId="2835297603" sldId="302"/>
            <ac:picMk id="7" creationId="{1507F176-920A-D194-3CB5-2E21C219D14C}"/>
          </ac:picMkLst>
        </pc:picChg>
        <pc:picChg chg="add del mod">
          <ac:chgData name="Dr. S Sagar Imambi" userId="3e651c86-0e6f-4a35-99d3-c4f89ca82b77" providerId="ADAL" clId="{21DCECBE-C6CA-4620-B368-26C5F770E397}" dt="2023-02-02T03:58:00.418" v="57"/>
          <ac:picMkLst>
            <pc:docMk/>
            <pc:sldMk cId="2835297603" sldId="302"/>
            <ac:picMk id="9" creationId="{B2164A6F-9A58-D466-E462-D8A99B56D2CB}"/>
          </ac:picMkLst>
        </pc:picChg>
        <pc:picChg chg="add del mod">
          <ac:chgData name="Dr. S Sagar Imambi" userId="3e651c86-0e6f-4a35-99d3-c4f89ca82b77" providerId="ADAL" clId="{21DCECBE-C6CA-4620-B368-26C5F770E397}" dt="2023-02-02T03:57:55.801" v="55"/>
          <ac:picMkLst>
            <pc:docMk/>
            <pc:sldMk cId="2835297603" sldId="302"/>
            <ac:picMk id="11" creationId="{1B9B10A1-8EE4-357E-EB83-AFEAB6ADC094}"/>
          </ac:picMkLst>
        </pc:picChg>
      </pc:sldChg>
      <pc:sldChg chg="addSp delSp modSp new mod modNotesTx">
        <pc:chgData name="Dr. S Sagar Imambi" userId="3e651c86-0e6f-4a35-99d3-c4f89ca82b77" providerId="ADAL" clId="{21DCECBE-C6CA-4620-B368-26C5F770E397}" dt="2023-02-03T03:51:22.731" v="210" actId="478"/>
        <pc:sldMkLst>
          <pc:docMk/>
          <pc:sldMk cId="3450706314" sldId="303"/>
        </pc:sldMkLst>
        <pc:spChg chg="add mod">
          <ac:chgData name="Dr. S Sagar Imambi" userId="3e651c86-0e6f-4a35-99d3-c4f89ca82b77" providerId="ADAL" clId="{21DCECBE-C6CA-4620-B368-26C5F770E397}" dt="2023-02-03T03:51:22.731" v="210" actId="478"/>
          <ac:spMkLst>
            <pc:docMk/>
            <pc:sldMk cId="3450706314" sldId="303"/>
            <ac:spMk id="2" creationId="{582DCD3B-D0D8-AF93-4F91-74027DAA7612}"/>
          </ac:spMkLst>
        </pc:spChg>
        <pc:spChg chg="del">
          <ac:chgData name="Dr. S Sagar Imambi" userId="3e651c86-0e6f-4a35-99d3-c4f89ca82b77" providerId="ADAL" clId="{21DCECBE-C6CA-4620-B368-26C5F770E397}" dt="2023-02-02T03:55:32.149" v="49"/>
          <ac:spMkLst>
            <pc:docMk/>
            <pc:sldMk cId="3450706314" sldId="303"/>
            <ac:spMk id="2" creationId="{FE28362D-5B91-7ADB-F438-A1553CBF703D}"/>
          </ac:spMkLst>
        </pc:spChg>
        <pc:spChg chg="mod">
          <ac:chgData name="Dr. S Sagar Imambi" userId="3e651c86-0e6f-4a35-99d3-c4f89ca82b77" providerId="ADAL" clId="{21DCECBE-C6CA-4620-B368-26C5F770E397}" dt="2023-02-02T03:59:06.858" v="71" actId="20577"/>
          <ac:spMkLst>
            <pc:docMk/>
            <pc:sldMk cId="3450706314" sldId="303"/>
            <ac:spMk id="6" creationId="{BAF50BC5-C9C6-E4E8-E345-C9D442C67BE8}"/>
          </ac:spMkLst>
        </pc:spChg>
        <pc:picChg chg="add del mod">
          <ac:chgData name="Dr. S Sagar Imambi" userId="3e651c86-0e6f-4a35-99d3-c4f89ca82b77" providerId="ADAL" clId="{21DCECBE-C6CA-4620-B368-26C5F770E397}" dt="2023-02-03T03:51:22.731" v="210" actId="478"/>
          <ac:picMkLst>
            <pc:docMk/>
            <pc:sldMk cId="3450706314" sldId="303"/>
            <ac:picMk id="1026" creationId="{AED129DA-69A7-FB16-84E4-369F598653C4}"/>
          </ac:picMkLst>
        </pc:picChg>
      </pc:sldChg>
    </pc:docChg>
  </pc:docChgLst>
  <pc:docChgLst>
    <pc:chgData name="Dr. S Sagar Imambi" userId="3e651c86-0e6f-4a35-99d3-c4f89ca82b77" providerId="ADAL" clId="{0A19A7D8-D3A7-45A2-AD5C-0B381C2B289F}"/>
    <pc:docChg chg="undo custSel modSld">
      <pc:chgData name="Dr. S Sagar Imambi" userId="3e651c86-0e6f-4a35-99d3-c4f89ca82b77" providerId="ADAL" clId="{0A19A7D8-D3A7-45A2-AD5C-0B381C2B289F}" dt="2022-12-14T07:09:22.598" v="25" actId="20577"/>
      <pc:docMkLst>
        <pc:docMk/>
      </pc:docMkLst>
      <pc:sldChg chg="modSp mod">
        <pc:chgData name="Dr. S Sagar Imambi" userId="3e651c86-0e6f-4a35-99d3-c4f89ca82b77" providerId="ADAL" clId="{0A19A7D8-D3A7-45A2-AD5C-0B381C2B289F}" dt="2022-12-14T07:09:22.598" v="25" actId="20577"/>
        <pc:sldMkLst>
          <pc:docMk/>
          <pc:sldMk cId="0" sldId="271"/>
        </pc:sldMkLst>
        <pc:spChg chg="mod">
          <ac:chgData name="Dr. S Sagar Imambi" userId="3e651c86-0e6f-4a35-99d3-c4f89ca82b77" providerId="ADAL" clId="{0A19A7D8-D3A7-45A2-AD5C-0B381C2B289F}" dt="2022-12-14T07:09:22.598" v="25" actId="20577"/>
          <ac:spMkLst>
            <pc:docMk/>
            <pc:sldMk cId="0" sldId="271"/>
            <ac:spMk id="8" creationId="{7153E61F-4441-DBE3-3DFF-6E9EF6C48D23}"/>
          </ac:spMkLst>
        </pc:spChg>
        <pc:spChg chg="mod">
          <ac:chgData name="Dr. S Sagar Imambi" userId="3e651c86-0e6f-4a35-99d3-c4f89ca82b77" providerId="ADAL" clId="{0A19A7D8-D3A7-45A2-AD5C-0B381C2B289F}" dt="2022-12-07T09:29:04.530" v="23" actId="20577"/>
          <ac:spMkLst>
            <pc:docMk/>
            <pc:sldMk cId="0" sldId="271"/>
            <ac:spMk id="476" creationId="{00000000-0000-0000-0000-000000000000}"/>
          </ac:spMkLst>
        </pc:spChg>
      </pc:sldChg>
    </pc:docChg>
  </pc:docChgLst>
  <pc:docChgLst>
    <pc:chgData name="Dr. S Sagar Imambi" userId="3e651c86-0e6f-4a35-99d3-c4f89ca82b77" providerId="ADAL" clId="{FB97535A-3D43-4F54-8052-74A1C9342745}"/>
    <pc:docChg chg="custSel addSld delSld modSld">
      <pc:chgData name="Dr. S Sagar Imambi" userId="3e651c86-0e6f-4a35-99d3-c4f89ca82b77" providerId="ADAL" clId="{FB97535A-3D43-4F54-8052-74A1C9342745}" dt="2022-11-25T04:50:06.242" v="535" actId="47"/>
      <pc:docMkLst>
        <pc:docMk/>
      </pc:docMkLst>
      <pc:sldChg chg="addSp delSp modSp del mod">
        <pc:chgData name="Dr. S Sagar Imambi" userId="3e651c86-0e6f-4a35-99d3-c4f89ca82b77" providerId="ADAL" clId="{FB97535A-3D43-4F54-8052-74A1C9342745}" dt="2022-11-25T04:50:06.242" v="535" actId="47"/>
        <pc:sldMkLst>
          <pc:docMk/>
          <pc:sldMk cId="0" sldId="256"/>
        </pc:sldMkLst>
        <pc:spChg chg="add del mod">
          <ac:chgData name="Dr. S Sagar Imambi" userId="3e651c86-0e6f-4a35-99d3-c4f89ca82b77" providerId="ADAL" clId="{FB97535A-3D43-4F54-8052-74A1C9342745}" dt="2022-11-25T04:48:00.231" v="516"/>
          <ac:spMkLst>
            <pc:docMk/>
            <pc:sldMk cId="0" sldId="256"/>
            <ac:spMk id="5" creationId="{8A560BD9-2A68-0F37-C199-2FAC36719C79}"/>
          </ac:spMkLst>
        </pc:spChg>
        <pc:spChg chg="add del mod">
          <ac:chgData name="Dr. S Sagar Imambi" userId="3e651c86-0e6f-4a35-99d3-c4f89ca82b77" providerId="ADAL" clId="{FB97535A-3D43-4F54-8052-74A1C9342745}" dt="2022-11-25T04:48:03.858" v="518"/>
          <ac:spMkLst>
            <pc:docMk/>
            <pc:sldMk cId="0" sldId="256"/>
            <ac:spMk id="6" creationId="{6BAD8159-B578-6160-30AF-44529A4DA5B1}"/>
          </ac:spMkLst>
        </pc:spChg>
        <pc:spChg chg="mod">
          <ac:chgData name="Dr. S Sagar Imambi" userId="3e651c86-0e6f-4a35-99d3-c4f89ca82b77" providerId="ADAL" clId="{FB97535A-3D43-4F54-8052-74A1C9342745}" dt="2022-11-23T10:12:43.232" v="22" actId="20577"/>
          <ac:spMkLst>
            <pc:docMk/>
            <pc:sldMk cId="0" sldId="256"/>
            <ac:spMk id="9218" creationId="{A97C5B5A-4050-03B7-7668-5B4279C7C368}"/>
          </ac:spMkLst>
        </pc:spChg>
        <pc:spChg chg="mod">
          <ac:chgData name="Dr. S Sagar Imambi" userId="3e651c86-0e6f-4a35-99d3-c4f89ca82b77" providerId="ADAL" clId="{FB97535A-3D43-4F54-8052-74A1C9342745}" dt="2022-11-23T10:13:59.545" v="24" actId="20577"/>
          <ac:spMkLst>
            <pc:docMk/>
            <pc:sldMk cId="0" sldId="256"/>
            <ac:spMk id="9219" creationId="{72BDF7EF-884B-3D0B-37B6-13A8D40D0028}"/>
          </ac:spMkLst>
        </pc:spChg>
      </pc:sldChg>
      <pc:sldChg chg="modSp mod">
        <pc:chgData name="Dr. S Sagar Imambi" userId="3e651c86-0e6f-4a35-99d3-c4f89ca82b77" providerId="ADAL" clId="{FB97535A-3D43-4F54-8052-74A1C9342745}" dt="2022-11-25T04:38:21.690" v="455" actId="6549"/>
        <pc:sldMkLst>
          <pc:docMk/>
          <pc:sldMk cId="91763747" sldId="257"/>
        </pc:sldMkLst>
        <pc:spChg chg="mod">
          <ac:chgData name="Dr. S Sagar Imambi" userId="3e651c86-0e6f-4a35-99d3-c4f89ca82b77" providerId="ADAL" clId="{FB97535A-3D43-4F54-8052-74A1C9342745}" dt="2022-11-25T04:38:18.183" v="453" actId="6549"/>
          <ac:spMkLst>
            <pc:docMk/>
            <pc:sldMk cId="91763747" sldId="257"/>
            <ac:spMk id="2" creationId="{61264CE7-3F00-2EDB-0B7F-3A872D03DEF4}"/>
          </ac:spMkLst>
        </pc:spChg>
        <pc:spChg chg="mod">
          <ac:chgData name="Dr. S Sagar Imambi" userId="3e651c86-0e6f-4a35-99d3-c4f89ca82b77" providerId="ADAL" clId="{FB97535A-3D43-4F54-8052-74A1C9342745}" dt="2022-11-25T04:38:21.690" v="455" actId="6549"/>
          <ac:spMkLst>
            <pc:docMk/>
            <pc:sldMk cId="91763747" sldId="257"/>
            <ac:spMk id="6" creationId="{E089A35C-5E4C-3FFE-B650-671BD01325A7}"/>
          </ac:spMkLst>
        </pc:spChg>
      </pc:sldChg>
      <pc:sldChg chg="addSp modSp mod">
        <pc:chgData name="Dr. S Sagar Imambi" userId="3e651c86-0e6f-4a35-99d3-c4f89ca82b77" providerId="ADAL" clId="{FB97535A-3D43-4F54-8052-74A1C9342745}" dt="2022-11-23T10:24:13.438" v="238" actId="14100"/>
        <pc:sldMkLst>
          <pc:docMk/>
          <pc:sldMk cId="2707760653" sldId="258"/>
        </pc:sldMkLst>
        <pc:spChg chg="mod">
          <ac:chgData name="Dr. S Sagar Imambi" userId="3e651c86-0e6f-4a35-99d3-c4f89ca82b77" providerId="ADAL" clId="{FB97535A-3D43-4F54-8052-74A1C9342745}" dt="2022-11-23T10:24:02.334" v="234" actId="1076"/>
          <ac:spMkLst>
            <pc:docMk/>
            <pc:sldMk cId="2707760653" sldId="258"/>
            <ac:spMk id="2" creationId="{437BA159-C1F9-F7DF-149C-44E3FED0F365}"/>
          </ac:spMkLst>
        </pc:spChg>
        <pc:spChg chg="mod">
          <ac:chgData name="Dr. S Sagar Imambi" userId="3e651c86-0e6f-4a35-99d3-c4f89ca82b77" providerId="ADAL" clId="{FB97535A-3D43-4F54-8052-74A1C9342745}" dt="2022-11-23T10:24:06.255" v="235" actId="1076"/>
          <ac:spMkLst>
            <pc:docMk/>
            <pc:sldMk cId="2707760653" sldId="258"/>
            <ac:spMk id="6" creationId="{4F160AE6-1E2F-73B9-FDFA-05D5B527822E}"/>
          </ac:spMkLst>
        </pc:spChg>
        <pc:picChg chg="add mod modCrop">
          <ac:chgData name="Dr. S Sagar Imambi" userId="3e651c86-0e6f-4a35-99d3-c4f89ca82b77" providerId="ADAL" clId="{FB97535A-3D43-4F54-8052-74A1C9342745}" dt="2022-11-23T10:24:13.438" v="238" actId="14100"/>
          <ac:picMkLst>
            <pc:docMk/>
            <pc:sldMk cId="2707760653" sldId="258"/>
            <ac:picMk id="7" creationId="{6C8C4D34-C9B4-2114-42F3-CFBF3285759B}"/>
          </ac:picMkLst>
        </pc:picChg>
      </pc:sldChg>
      <pc:sldChg chg="addSp modSp mod">
        <pc:chgData name="Dr. S Sagar Imambi" userId="3e651c86-0e6f-4a35-99d3-c4f89ca82b77" providerId="ADAL" clId="{FB97535A-3D43-4F54-8052-74A1C9342745}" dt="2022-11-23T10:35:48.760" v="349" actId="13926"/>
        <pc:sldMkLst>
          <pc:docMk/>
          <pc:sldMk cId="2326894756" sldId="259"/>
        </pc:sldMkLst>
        <pc:spChg chg="mod">
          <ac:chgData name="Dr. S Sagar Imambi" userId="3e651c86-0e6f-4a35-99d3-c4f89ca82b77" providerId="ADAL" clId="{FB97535A-3D43-4F54-8052-74A1C9342745}" dt="2022-11-23T10:35:48.760" v="349" actId="13926"/>
          <ac:spMkLst>
            <pc:docMk/>
            <pc:sldMk cId="2326894756" sldId="259"/>
            <ac:spMk id="2" creationId="{E0382CC0-446C-5B4C-2A83-BEFAA2B1A0BC}"/>
          </ac:spMkLst>
        </pc:spChg>
        <pc:graphicFrameChg chg="add mod modGraphic">
          <ac:chgData name="Dr. S Sagar Imambi" userId="3e651c86-0e6f-4a35-99d3-c4f89ca82b77" providerId="ADAL" clId="{FB97535A-3D43-4F54-8052-74A1C9342745}" dt="2022-11-23T10:35:33.087" v="344" actId="1076"/>
          <ac:graphicFrameMkLst>
            <pc:docMk/>
            <pc:sldMk cId="2326894756" sldId="259"/>
            <ac:graphicFrameMk id="7" creationId="{806405DB-D4C2-1637-0D31-D7A550E15877}"/>
          </ac:graphicFrameMkLst>
        </pc:graphicFrameChg>
        <pc:picChg chg="add mod">
          <ac:chgData name="Dr. S Sagar Imambi" userId="3e651c86-0e6f-4a35-99d3-c4f89ca82b77" providerId="ADAL" clId="{FB97535A-3D43-4F54-8052-74A1C9342745}" dt="2022-11-23T10:32:08.979" v="243" actId="1076"/>
          <ac:picMkLst>
            <pc:docMk/>
            <pc:sldMk cId="2326894756" sldId="259"/>
            <ac:picMk id="1026" creationId="{EA30C107-8A2F-FA1F-3707-109514E882A1}"/>
          </ac:picMkLst>
        </pc:picChg>
      </pc:sldChg>
      <pc:sldChg chg="addSp delSp modSp mod">
        <pc:chgData name="Dr. S Sagar Imambi" userId="3e651c86-0e6f-4a35-99d3-c4f89ca82b77" providerId="ADAL" clId="{FB97535A-3D43-4F54-8052-74A1C9342745}" dt="2022-11-25T04:38:52.905" v="489" actId="20577"/>
        <pc:sldMkLst>
          <pc:docMk/>
          <pc:sldMk cId="2959956498" sldId="260"/>
        </pc:sldMkLst>
        <pc:spChg chg="del">
          <ac:chgData name="Dr. S Sagar Imambi" userId="3e651c86-0e6f-4a35-99d3-c4f89ca82b77" providerId="ADAL" clId="{FB97535A-3D43-4F54-8052-74A1C9342745}" dt="2022-11-23T10:28:56.275" v="240" actId="22"/>
          <ac:spMkLst>
            <pc:docMk/>
            <pc:sldMk cId="2959956498" sldId="260"/>
            <ac:spMk id="2" creationId="{2A62ABFE-43A7-EE7E-45D6-CCEB8B68FEFE}"/>
          </ac:spMkLst>
        </pc:spChg>
        <pc:spChg chg="mod">
          <ac:chgData name="Dr. S Sagar Imambi" userId="3e651c86-0e6f-4a35-99d3-c4f89ca82b77" providerId="ADAL" clId="{FB97535A-3D43-4F54-8052-74A1C9342745}" dt="2022-11-25T04:38:52.905" v="489" actId="20577"/>
          <ac:spMkLst>
            <pc:docMk/>
            <pc:sldMk cId="2959956498" sldId="260"/>
            <ac:spMk id="6" creationId="{46B4CE2D-881D-9AAC-9609-A18831A2FDFC}"/>
          </ac:spMkLst>
        </pc:spChg>
        <pc:picChg chg="add mod ord">
          <ac:chgData name="Dr. S Sagar Imambi" userId="3e651c86-0e6f-4a35-99d3-c4f89ca82b77" providerId="ADAL" clId="{FB97535A-3D43-4F54-8052-74A1C9342745}" dt="2022-11-25T04:38:37.934" v="457" actId="14100"/>
          <ac:picMkLst>
            <pc:docMk/>
            <pc:sldMk cId="2959956498" sldId="260"/>
            <ac:picMk id="8" creationId="{71A7D80F-F364-9D05-D64A-5BD3E4C27505}"/>
          </ac:picMkLst>
        </pc:picChg>
      </pc:sldChg>
      <pc:sldChg chg="modSp mod">
        <pc:chgData name="Dr. S Sagar Imambi" userId="3e651c86-0e6f-4a35-99d3-c4f89ca82b77" providerId="ADAL" clId="{FB97535A-3D43-4F54-8052-74A1C9342745}" dt="2022-11-25T04:39:03.017" v="508" actId="20577"/>
        <pc:sldMkLst>
          <pc:docMk/>
          <pc:sldMk cId="1856848695" sldId="261"/>
        </pc:sldMkLst>
        <pc:spChg chg="mod">
          <ac:chgData name="Dr. S Sagar Imambi" userId="3e651c86-0e6f-4a35-99d3-c4f89ca82b77" providerId="ADAL" clId="{FB97535A-3D43-4F54-8052-74A1C9342745}" dt="2022-11-25T04:39:03.017" v="508" actId="20577"/>
          <ac:spMkLst>
            <pc:docMk/>
            <pc:sldMk cId="1856848695" sldId="261"/>
            <ac:spMk id="6" creationId="{49FCCCA1-FED8-5C62-C3D0-68F55F5E9744}"/>
          </ac:spMkLst>
        </pc:spChg>
      </pc:sldChg>
      <pc:sldChg chg="del">
        <pc:chgData name="Dr. S Sagar Imambi" userId="3e651c86-0e6f-4a35-99d3-c4f89ca82b77" providerId="ADAL" clId="{FB97535A-3D43-4F54-8052-74A1C9342745}" dt="2022-11-25T04:39:26.434" v="509" actId="47"/>
        <pc:sldMkLst>
          <pc:docMk/>
          <pc:sldMk cId="3513055225" sldId="264"/>
        </pc:sldMkLst>
      </pc:sldChg>
      <pc:sldChg chg="del">
        <pc:chgData name="Dr. S Sagar Imambi" userId="3e651c86-0e6f-4a35-99d3-c4f89ca82b77" providerId="ADAL" clId="{FB97535A-3D43-4F54-8052-74A1C9342745}" dt="2022-11-25T04:39:29.487" v="510" actId="47"/>
        <pc:sldMkLst>
          <pc:docMk/>
          <pc:sldMk cId="2907956550" sldId="265"/>
        </pc:sldMkLst>
      </pc:sldChg>
      <pc:sldChg chg="modSp mod">
        <pc:chgData name="Dr. S Sagar Imambi" userId="3e651c86-0e6f-4a35-99d3-c4f89ca82b77" providerId="ADAL" clId="{FB97535A-3D43-4F54-8052-74A1C9342745}" dt="2022-11-23T10:14:11.087" v="25"/>
        <pc:sldMkLst>
          <pc:docMk/>
          <pc:sldMk cId="3165873917" sldId="266"/>
        </pc:sldMkLst>
        <pc:spChg chg="mod">
          <ac:chgData name="Dr. S Sagar Imambi" userId="3e651c86-0e6f-4a35-99d3-c4f89ca82b77" providerId="ADAL" clId="{FB97535A-3D43-4F54-8052-74A1C9342745}" dt="2022-11-23T10:14:11.087" v="25"/>
          <ac:spMkLst>
            <pc:docMk/>
            <pc:sldMk cId="3165873917" sldId="266"/>
            <ac:spMk id="2" creationId="{1E740D29-75B7-C8C3-B732-1CCC0D380BA1}"/>
          </ac:spMkLst>
        </pc:spChg>
      </pc:sldChg>
      <pc:sldChg chg="modSp add mod">
        <pc:chgData name="Dr. S Sagar Imambi" userId="3e651c86-0e6f-4a35-99d3-c4f89ca82b77" providerId="ADAL" clId="{FB97535A-3D43-4F54-8052-74A1C9342745}" dt="2022-11-25T04:50:03.779" v="534" actId="20577"/>
        <pc:sldMkLst>
          <pc:docMk/>
          <pc:sldMk cId="0" sldId="271"/>
        </pc:sldMkLst>
        <pc:spChg chg="mod">
          <ac:chgData name="Dr. S Sagar Imambi" userId="3e651c86-0e6f-4a35-99d3-c4f89ca82b77" providerId="ADAL" clId="{FB97535A-3D43-4F54-8052-74A1C9342745}" dt="2022-11-25T04:50:03.779" v="534" actId="20577"/>
          <ac:spMkLst>
            <pc:docMk/>
            <pc:sldMk cId="0" sldId="271"/>
            <ac:spMk id="8" creationId="{7153E61F-4441-DBE3-3DFF-6E9EF6C48D23}"/>
          </ac:spMkLst>
        </pc:spChg>
        <pc:spChg chg="mod">
          <ac:chgData name="Dr. S Sagar Imambi" userId="3e651c86-0e6f-4a35-99d3-c4f89ca82b77" providerId="ADAL" clId="{FB97535A-3D43-4F54-8052-74A1C9342745}" dt="2022-11-25T04:50:00.414" v="533" actId="20577"/>
          <ac:spMkLst>
            <pc:docMk/>
            <pc:sldMk cId="0" sldId="271"/>
            <ac:spMk id="476" creationId="{00000000-0000-0000-0000-000000000000}"/>
          </ac:spMkLst>
        </pc:spChg>
      </pc:sldChg>
      <pc:sldChg chg="add">
        <pc:chgData name="Dr. S Sagar Imambi" userId="3e651c86-0e6f-4a35-99d3-c4f89ca82b77" providerId="ADAL" clId="{FB97535A-3D43-4F54-8052-74A1C9342745}" dt="2022-11-25T04:39:32.176" v="511"/>
        <pc:sldMkLst>
          <pc:docMk/>
          <pc:sldMk cId="0" sldId="279"/>
        </pc:sldMkLst>
      </pc:sldChg>
      <pc:sldChg chg="modSp add mod">
        <pc:chgData name="Dr. S Sagar Imambi" userId="3e651c86-0e6f-4a35-99d3-c4f89ca82b77" providerId="ADAL" clId="{FB97535A-3D43-4F54-8052-74A1C9342745}" dt="2022-11-25T04:39:48.525" v="514" actId="6549"/>
        <pc:sldMkLst>
          <pc:docMk/>
          <pc:sldMk cId="3978476479" sldId="282"/>
        </pc:sldMkLst>
        <pc:spChg chg="mod">
          <ac:chgData name="Dr. S Sagar Imambi" userId="3e651c86-0e6f-4a35-99d3-c4f89ca82b77" providerId="ADAL" clId="{FB97535A-3D43-4F54-8052-74A1C9342745}" dt="2022-11-25T04:39:48.525" v="514" actId="6549"/>
          <ac:spMkLst>
            <pc:docMk/>
            <pc:sldMk cId="3978476479" sldId="282"/>
            <ac:spMk id="9" creationId="{6DBBD85B-B54E-AAC0-C5DC-D6112EC235D6}"/>
          </ac:spMkLst>
        </pc:spChg>
      </pc:sldChg>
      <pc:sldChg chg="modSp add">
        <pc:chgData name="Dr. S Sagar Imambi" userId="3e651c86-0e6f-4a35-99d3-c4f89ca82b77" providerId="ADAL" clId="{FB97535A-3D43-4F54-8052-74A1C9342745}" dt="2022-11-25T04:38:27.808" v="456" actId="313"/>
        <pc:sldMkLst>
          <pc:docMk/>
          <pc:sldMk cId="1388607984" sldId="300"/>
        </pc:sldMkLst>
        <pc:spChg chg="mod">
          <ac:chgData name="Dr. S Sagar Imambi" userId="3e651c86-0e6f-4a35-99d3-c4f89ca82b77" providerId="ADAL" clId="{FB97535A-3D43-4F54-8052-74A1C9342745}" dt="2022-11-25T04:37:01.049" v="378" actId="20577"/>
          <ac:spMkLst>
            <pc:docMk/>
            <pc:sldMk cId="1388607984" sldId="300"/>
            <ac:spMk id="5" creationId="{D7C61438-200D-827A-D4DD-5B5127AFA187}"/>
          </ac:spMkLst>
        </pc:spChg>
        <pc:spChg chg="mod">
          <ac:chgData name="Dr. S Sagar Imambi" userId="3e651c86-0e6f-4a35-99d3-c4f89ca82b77" providerId="ADAL" clId="{FB97535A-3D43-4F54-8052-74A1C9342745}" dt="2022-11-25T04:37:49.404" v="395" actId="5793"/>
          <ac:spMkLst>
            <pc:docMk/>
            <pc:sldMk cId="1388607984" sldId="300"/>
            <ac:spMk id="9" creationId="{2B5EAD4E-C007-9DE7-A40A-12802D3C9611}"/>
          </ac:spMkLst>
        </pc:spChg>
        <pc:spChg chg="mod">
          <ac:chgData name="Dr. S Sagar Imambi" userId="3e651c86-0e6f-4a35-99d3-c4f89ca82b77" providerId="ADAL" clId="{FB97535A-3D43-4F54-8052-74A1C9342745}" dt="2022-11-25T04:38:27.808" v="456" actId="313"/>
          <ac:spMkLst>
            <pc:docMk/>
            <pc:sldMk cId="1388607984" sldId="300"/>
            <ac:spMk id="37" creationId="{B0BB8E68-8B73-12DE-615E-1091F19A9A9A}"/>
          </ac:spMkLst>
        </pc:spChg>
      </pc:sldChg>
      <pc:sldChg chg="add">
        <pc:chgData name="Dr. S Sagar Imambi" userId="3e651c86-0e6f-4a35-99d3-c4f89ca82b77" providerId="ADAL" clId="{FB97535A-3D43-4F54-8052-74A1C9342745}" dt="2022-11-25T04:39:32.176" v="511"/>
        <pc:sldMkLst>
          <pc:docMk/>
          <pc:sldMk cId="4192766172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6B045-7383-E1F2-D1E2-71D6BB52C1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F2E16-7E30-AB52-B6DC-1D6D81AE9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E185-B236-44D7-AC78-30F35817AAB1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7BCED-E717-B64B-CBCC-DA8B065E33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EEE6-CE24-3D87-F923-6AF900883C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93AB-7BF2-41D4-8E6A-59E37678A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11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33D38A-5B44-C8D7-2D5A-7E228DC1F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027D2-5DE8-AB53-DA8B-AC720AC49C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79E4A36-D93C-416D-8ED9-DE0608689054}" type="datetimeFigureOut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876AF9-9941-88D3-4B22-602C6FBC4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44C1F6-073D-91EA-76DC-A8FDBF79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D4D4-0318-762B-E132-ED496478E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AFA7-FEC4-29B8-AA24-7A437B3C8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232732-0EAA-40DA-B6D5-3FC007231A2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ddle_poin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with the case of </a:t>
            </a:r>
            <a:r>
              <a:rPr lang="en-GB" b="0" i="0" u="sng" dirty="0">
                <a:effectLst/>
                <a:latin typeface="source-serif-pro"/>
                <a:hlinkClick r:id="rId3"/>
              </a:rPr>
              <a:t>saddle point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, RMSprop(black line) goes straight down, it doesn’t really matter how small the gradients are, RMSprop scales the learning rate so the algorithms goes through saddle point faster than most.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2732-0EAA-40DA-B6D5-3FC007231A27}" type="slidenum">
              <a:rPr lang="en-IN" altLang="en-US" smtClean="0"/>
              <a:pPr/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8667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algorithms start at a point with very large initial gradients. RMSprop(black line) goes through almost the most optimal path, while momentum methods overshoot a lot.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Adagrad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goes unstable for a second there.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2732-0EAA-40DA-B6D5-3FC007231A27}" type="slidenum">
              <a:rPr lang="en-IN" altLang="en-US" smtClean="0"/>
              <a:pPr/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2910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F8B9F44B-F92F-B139-29C0-8606A008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8" y="23813"/>
            <a:ext cx="271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861B7C-09BE-D079-CEE9-D8EEC76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DDA0C-69BF-4497-81EA-4C3D05C00A22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E32BEA-2E1A-BA06-CCF7-72A39D85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047F48-4E96-E55F-83AA-77E1CFD1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EDB04-9273-41A3-A262-0F6216A2002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90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B01D95A-F28D-0A3D-02CB-D0C5FC35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95ABD4-A401-65D3-D345-4AAD327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4ED678-E6F3-48F8-8891-1E74790AEB35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D6D05-CEAE-3421-36C4-D6DD366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E7B8EC-D889-E8C9-9B4B-2FEB6D79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F6FB3-BF21-4BAF-A9BB-16725962D6C0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79E85D-6D39-1BBE-D618-F33A5105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2542AA-2EE0-B947-CF02-246519FE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0" y="511175"/>
            <a:ext cx="31877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F0FD610-79E3-5408-564A-B6EF244A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29DC64-6494-447C-88E8-B0F2C38FA58A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E9B1B0E-EF0D-B6D6-E6DC-5074A79D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3ACBF5C0-C31D-2B5C-BE13-A78046B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3062-45D2-47F8-AB2C-0F3A0358EEF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26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23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131763"/>
            <a:ext cx="31877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E64E29-95C0-444C-9DDB-99B8DC24C77B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8278A-05FC-47D1-9FAC-838E6DCAC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88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099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7A6D6-134F-49D3-A087-56FDDFC43FFA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F7A4-EE46-4698-925B-E5052D86B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AE0ABB2-6314-C6B9-AE16-506B231CD7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7F4205-0EF5-7246-03D7-88A88D2046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CB01-BC88-0CC8-E150-36AEE5DE6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7D8D84-EEC2-4D0D-A7DC-7E9BE8E24D0E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35BF-0DFF-292D-6B43-A7270C88E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7422-95CD-54E9-385A-744DC32C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F582FF-AC03-4428-A683-CE2D19660D1C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1240/1*Y2KPVGrVX9MQkeI8Yjy59Q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1240/0*o9jCrrX4umP7cTB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193733" y="1964715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RMS Prop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937701"/>
            <a:ext cx="2235116" cy="4530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- 10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Who invented RMSprop?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0805" y="2497728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1600" b="1" dirty="0">
                <a:solidFill>
                  <a:schemeClr val="bg1"/>
                </a:solidFill>
              </a:rPr>
              <a:t>T/F  Adam better than </a:t>
            </a:r>
            <a:r>
              <a:rPr lang="en-IN" sz="1600" b="1" dirty="0" err="1">
                <a:solidFill>
                  <a:schemeClr val="bg1"/>
                </a:solidFill>
              </a:rPr>
              <a:t>RMSProp</a:t>
            </a:r>
            <a:r>
              <a:rPr lang="en-IN" sz="1600" b="1" dirty="0">
                <a:solidFill>
                  <a:schemeClr val="bg1"/>
                </a:solidFill>
              </a:rPr>
              <a:t>.            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AF6C33F9-A185-D798-B1C5-7FDD8434789A}"/>
              </a:ext>
            </a:extLst>
          </p:cNvPr>
          <p:cNvSpPr/>
          <p:nvPr/>
        </p:nvSpPr>
        <p:spPr>
          <a:xfrm>
            <a:off x="1125991" y="3902300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3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bg1"/>
                </a:solidFill>
              </a:rPr>
              <a:t>The suggested value of β is   </a:t>
            </a:r>
            <a:r>
              <a:rPr lang="en-IN" sz="1600" b="1" dirty="0">
                <a:solidFill>
                  <a:schemeClr val="bg1"/>
                </a:solidFill>
              </a:rPr>
              <a:t>__________________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IN" sz="1600" dirty="0">
              <a:solidFill>
                <a:schemeClr val="bg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3EF9D-D2FC-3106-8EF2-ECA172821F53}"/>
              </a:ext>
            </a:extLst>
          </p:cNvPr>
          <p:cNvSpPr txBox="1"/>
          <p:nvPr/>
        </p:nvSpPr>
        <p:spPr>
          <a:xfrm>
            <a:off x="8658386" y="2035444"/>
            <a:ext cx="1441343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Geoff Hinton.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BF656-CDDA-A7D1-4B1A-DD98B601B2CD}"/>
              </a:ext>
            </a:extLst>
          </p:cNvPr>
          <p:cNvSpPr txBox="1"/>
          <p:nvPr/>
        </p:nvSpPr>
        <p:spPr>
          <a:xfrm>
            <a:off x="8710047" y="3429000"/>
            <a:ext cx="124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6C1C7-192C-8756-962E-ABE6F79EA6A1}"/>
              </a:ext>
            </a:extLst>
          </p:cNvPr>
          <p:cNvSpPr txBox="1"/>
          <p:nvPr/>
        </p:nvSpPr>
        <p:spPr>
          <a:xfrm>
            <a:off x="9908583" y="4990454"/>
            <a:ext cx="114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2" grpId="0" animBg="1"/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288473"/>
            <a:ext cx="10793268" cy="48011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 out limitations of gradient descent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is  drawback of Rms prop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compare various optimization algorithms</a:t>
            </a:r>
          </a:p>
          <a:p>
            <a:pPr>
              <a:buFont typeface="Arial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Why RMSprop is better than Adam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EAD10ABE-1308-F0A0-C3CC-E6CA396D7665}"/>
              </a:ext>
            </a:extLst>
          </p:cNvPr>
          <p:cNvSpPr/>
          <p:nvPr/>
        </p:nvSpPr>
        <p:spPr>
          <a:xfrm>
            <a:off x="1589050" y="410469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2E95C4-F99A-3309-751B-04D0F14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B1F8CAC3-C864-49DC-85EF-B864380F9F99}"/>
              </a:ext>
            </a:extLst>
          </p:cNvPr>
          <p:cNvSpPr/>
          <p:nvPr/>
        </p:nvSpPr>
        <p:spPr>
          <a:xfrm>
            <a:off x="1105395" y="536684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BD85B-B54E-AAC0-C5DC-D6112EC235D6}"/>
              </a:ext>
            </a:extLst>
          </p:cNvPr>
          <p:cNvSpPr txBox="1"/>
          <p:nvPr/>
        </p:nvSpPr>
        <p:spPr>
          <a:xfrm>
            <a:off x="838200" y="1956832"/>
            <a:ext cx="960823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Books:</a:t>
            </a:r>
          </a:p>
          <a:p>
            <a:r>
              <a:rPr lang="en-US" sz="1800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Goodfellow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Yoshua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Aaron Courville (2016) Deep Learning Book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GB" b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  concept </a:t>
            </a:r>
            <a:r>
              <a:rPr lang="en-US" sz="1600" dirty="0">
                <a:latin typeface="Poppins"/>
                <a:cs typeface="Poppins"/>
              </a:rPr>
              <a:t> </a:t>
            </a:r>
            <a:r>
              <a:rPr lang="en-US" sz="1600">
                <a:latin typeface="Poppins"/>
                <a:cs typeface="Poppins"/>
              </a:rPr>
              <a:t>RMSPROP algorithm</a:t>
            </a:r>
            <a:endParaRPr lang="en-US" sz="1600" b="0" i="0" dirty="0">
              <a:effectLst/>
              <a:latin typeface="Poppins"/>
              <a:cs typeface="Poppins"/>
            </a:endParaRP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600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the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RMS prop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Know about  </a:t>
            </a:r>
            <a:r>
              <a:rPr lang="en-GB" sz="1600" dirty="0"/>
              <a:t>RMS update rule</a:t>
            </a:r>
          </a:p>
          <a:p>
            <a:pPr marL="342900" indent="-342900">
              <a:buFontTx/>
              <a:buAutoNum type="arabicPeriod"/>
            </a:pPr>
            <a:r>
              <a:rPr lang="en-GB" sz="1600" dirty="0"/>
              <a:t>Discuss </a:t>
            </a:r>
            <a:r>
              <a:rPr lang="en-GB" dirty="0"/>
              <a:t> the difference between optimization algorithms </a:t>
            </a:r>
            <a:endParaRPr lang="en-IN" dirty="0"/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Able to  understand rms optimization algorithm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BA159-C1F9-F7DF-149C-44E3FED0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121044"/>
            <a:ext cx="10864312" cy="5562022"/>
          </a:xfrm>
        </p:spPr>
        <p:txBody>
          <a:bodyPr/>
          <a:lstStyle/>
          <a:p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Full form is </a:t>
            </a:r>
            <a:r>
              <a:rPr lang="en-IN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root mean squared propagation, </a:t>
            </a:r>
          </a:p>
          <a:p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It </a:t>
            </a:r>
            <a:r>
              <a:rPr lang="en-IN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is an optimizer that divides the learning rate by an exponentially decaying average of squared gradients. </a:t>
            </a:r>
          </a:p>
          <a:p>
            <a:r>
              <a:rPr lang="en-IN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This can make it more stable and efficient than SGD, but it may require careful tuning of the decay rate.</a:t>
            </a:r>
            <a:endParaRPr lang="en-IN" sz="24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RMS prop is ideally an extension of the work RPPROP. RPPROP resolves the problem of varying gradients. 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The problem with RPPROP is that it doesn’t work well with large datasets and when we want to perform mini-batch updates. </a:t>
            </a:r>
          </a:p>
          <a:p>
            <a:r>
              <a:rPr lang="en-GB" sz="2400" dirty="0">
                <a:solidFill>
                  <a:srgbClr val="212121"/>
                </a:solidFill>
                <a:latin typeface="Georgia" panose="02040502050405020303" pitchFamily="18" charset="0"/>
              </a:rPr>
              <a:t>A</a:t>
            </a:r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chieving the robustness of RPPROP and ef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fi</a:t>
            </a:r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ciency of mini-batches at the same time was the main motivation behind the rise of RMS prop. 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RMS prop can also be considered an advancement in </a:t>
            </a:r>
            <a:r>
              <a:rPr lang="en-GB" sz="2400" b="0" i="0" u="none" strike="noStrike" baseline="0" dirty="0" err="1">
                <a:solidFill>
                  <a:srgbClr val="212121"/>
                </a:solidFill>
                <a:latin typeface="Georgia" panose="02040502050405020303" pitchFamily="18" charset="0"/>
              </a:rPr>
              <a:t>AdaGrad</a:t>
            </a:r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 optimizer as it reduces the monotonically decreasing learning rate.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B297C-EF1C-686E-F035-D1563B67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6381E-4D1E-83C1-266A-DE84322B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2CF0-112F-DEF7-BE8A-42CDC5FD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3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160AE6-1E2F-73B9-FDFA-05D5B527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69" y="96488"/>
            <a:ext cx="10515600" cy="1325563"/>
          </a:xfrm>
        </p:spPr>
        <p:txBody>
          <a:bodyPr/>
          <a:lstStyle/>
          <a:p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RMSprop</a:t>
            </a:r>
            <a:r>
              <a:rPr lang="en-GB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7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82CC0-446C-5B4C-2A83-BEFAA2B1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01" y="1323974"/>
            <a:ext cx="11654725" cy="5032376"/>
          </a:xfrm>
        </p:spPr>
        <p:txBody>
          <a:bodyPr/>
          <a:lstStyle/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The problem with the gradients is that some of them were small while others may be huge. 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A single learning rate might not be the best idea for the optimization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RPPROP uses the sign of the gradient adapting the step size individually for each weight. 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In this algorithm, the two gradients are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fi</a:t>
            </a:r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rst compared for signs. 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If they have the same sign, we’re going in the right direction and hence increase the step size by a small fraction.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 Whereas, if they have opposite signs, we have to decrease the step size.</a:t>
            </a:r>
          </a:p>
          <a:p>
            <a:r>
              <a:rPr lang="en-GB" sz="2400" b="0" i="0" u="none" strike="noStrike" baseline="0" dirty="0">
                <a:solidFill>
                  <a:srgbClr val="212121"/>
                </a:solidFill>
                <a:latin typeface="Georgia" panose="02040502050405020303" pitchFamily="18" charset="0"/>
              </a:rPr>
              <a:t> Then we limit the step size, and now we can go for the weight update.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121"/>
                </a:solidFill>
                <a:latin typeface="Georgia" panose="02040502050405020303" pitchFamily="18" charset="0"/>
              </a:rPr>
              <a:t>     where step size is the learning rate</a:t>
            </a:r>
            <a:endParaRPr lang="en-GB" sz="2400" b="0" i="0" u="none" strike="noStrike" baseline="0" dirty="0">
              <a:solidFill>
                <a:srgbClr val="212121"/>
              </a:solidFill>
              <a:latin typeface="Georgia" panose="02040502050405020303" pitchFamily="18" charset="0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A418-DD27-DAB7-7AD2-6F679C76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1E625-9688-2496-E08B-17CC4E71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026F8-1869-BC2B-7E61-49778FE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4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BF4936-D51E-E2E2-7887-E8FC4491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12051" cy="523444"/>
          </a:xfrm>
        </p:spPr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RMSProp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89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FFE04-C3D8-00CF-03AD-52A4019C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7B84C-A21B-2026-140A-F66CFE05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27BD5-99C3-8CE9-1652-6729321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5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B4CE2D-881D-9AAC-9609-A18831A2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60" y="263646"/>
            <a:ext cx="8946397" cy="4976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RMSProp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45E43F-18CF-4902-6098-E240CCD3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40231"/>
            <a:ext cx="10697705" cy="5832528"/>
          </a:xfrm>
        </p:spPr>
        <p:txBody>
          <a:bodyPr/>
          <a:lstStyle/>
          <a:p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The algorithm mainly focuses on accelerating the optimization process by decreasing the number of function evaluations to reach the local minima. </a:t>
            </a:r>
          </a:p>
          <a:p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The RMSprop optimizer restricts the oscillations in the vertical direction.</a:t>
            </a:r>
          </a:p>
          <a:p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 Therefore, we can increase our learning rate and our algorithm could take larger steps in the horizontal direction converging faster. </a:t>
            </a:r>
            <a:endParaRPr lang="en-GB" sz="2800" dirty="0"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The algorithm keeps the moving average of squared gradients for every weight and divides the gradient by the square root of the mean square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53597-13FD-1CA5-4143-575EEFB5721E}"/>
              </a:ext>
            </a:extLst>
          </p:cNvPr>
          <p:cNvSpPr txBox="1"/>
          <p:nvPr/>
        </p:nvSpPr>
        <p:spPr>
          <a:xfrm>
            <a:off x="1074550" y="3469872"/>
            <a:ext cx="4174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where beta  is the forgetting factor.</a:t>
            </a:r>
          </a:p>
          <a:p>
            <a:endParaRPr lang="en-GB" dirty="0"/>
          </a:p>
          <a:p>
            <a:r>
              <a:rPr lang="en-GB" dirty="0"/>
              <a:t>weights are updated by the below formula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B11190-AD8D-5D37-9AC8-8C273CB9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04" y="2975817"/>
            <a:ext cx="5415365" cy="23865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CD71FF-4FDB-F405-8436-4E4150BA0B11}"/>
              </a:ext>
            </a:extLst>
          </p:cNvPr>
          <p:cNvSpPr txBox="1"/>
          <p:nvPr/>
        </p:nvSpPr>
        <p:spPr>
          <a:xfrm>
            <a:off x="759417" y="5248759"/>
            <a:ext cx="9996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Sometimes the value of </a:t>
            </a:r>
            <a:r>
              <a:rPr lang="en-GB" dirty="0" err="1"/>
              <a:t>v_dw</a:t>
            </a:r>
            <a:r>
              <a:rPr lang="en-GB" dirty="0"/>
              <a:t> could be really close to 0. Then, the value of our weights could blow up. To prevent the gradients from blowing up, we include a parameter epsilon in the denominator which is set to a small value.</a:t>
            </a:r>
          </a:p>
          <a:p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The difference between RMSprop and gradient descent is on how the gradients are calculated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9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1FF1-DAA3-1744-1D02-F895B76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Advantages:</a:t>
            </a:r>
          </a:p>
          <a:p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This algorithm has several bene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</a:rPr>
              <a:t>fi</a:t>
            </a:r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ts as compared to earlier versions of gradient descent algorithms.</a:t>
            </a:r>
          </a:p>
          <a:p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The algorithm converges quickly and requires lesser tuning than gradient descent algorithms and their variants.</a:t>
            </a:r>
          </a:p>
          <a:p>
            <a:r>
              <a:rPr lang="en-GB" sz="1200" b="0" i="0" dirty="0">
                <a:solidFill>
                  <a:srgbClr val="000000"/>
                </a:solidFill>
                <a:effectLst/>
                <a:latin typeface="Muli"/>
              </a:rPr>
              <a:t> </a:t>
            </a:r>
            <a:r>
              <a:rPr lang="en-GB" sz="1800" dirty="0">
                <a:solidFill>
                  <a:srgbClr val="212121"/>
                </a:solidFill>
                <a:latin typeface="Lato" panose="020F0502020204030203" pitchFamily="34" charset="0"/>
              </a:rPr>
              <a:t>RMSprop uses an adaptive learning rate instead of treating the learning rate as a hyperparameter. </a:t>
            </a:r>
          </a:p>
          <a:p>
            <a:r>
              <a:rPr lang="en-GB" sz="1800" dirty="0">
                <a:solidFill>
                  <a:srgbClr val="212121"/>
                </a:solidFill>
                <a:latin typeface="Lato" panose="020F0502020204030203" pitchFamily="34" charset="0"/>
              </a:rPr>
              <a:t>the learning rate varies over time.</a:t>
            </a:r>
          </a:p>
          <a:p>
            <a:r>
              <a:rPr lang="en-GB" sz="1800" dirty="0">
                <a:solidFill>
                  <a:srgbClr val="212121"/>
                </a:solidFill>
                <a:latin typeface="Lato" panose="020F0502020204030203" pitchFamily="34" charset="0"/>
              </a:rPr>
              <a:t> RMSprop uses the same concept of the exponentially weighted average of gradient as gradient descent with momentum, but the difference is parameter update.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Lato" panose="020F0502020204030203" pitchFamily="34" charset="0"/>
              </a:rPr>
              <a:t>Disadvantages</a:t>
            </a:r>
          </a:p>
          <a:p>
            <a:endParaRPr lang="en-IN" sz="1800" b="0" i="0" u="none" strike="noStrike" baseline="0" dirty="0">
              <a:latin typeface="Lato" panose="020F0502020204030203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The problem with RMS Prop is that the learning rate has to be de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</a:rPr>
              <a:t>fi</a:t>
            </a:r>
            <a:r>
              <a:rPr lang="en-GB" sz="1800" b="0" i="0" u="none" strike="noStrike" baseline="0" dirty="0">
                <a:solidFill>
                  <a:srgbClr val="212121"/>
                </a:solidFill>
                <a:latin typeface="Lato" panose="020F0502020204030203" pitchFamily="34" charset="0"/>
              </a:rPr>
              <a:t>ned manually and the suggested value doesn’t work for every application.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65FB9-1635-F587-1E8A-9A7B0245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17650-CB08-1872-34A6-F79A2C2D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97368-C825-380E-9668-02DE7D2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6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FCCCA1-FED8-5C62-C3D0-68F55F5E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r>
              <a:rPr lang="en-GB" dirty="0"/>
              <a:t>   Advantages vs 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828E-A4C0-6217-F0AF-B6DE08EA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0CD-7EA5-BD26-4DD2-76759045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AD0B-F24A-842B-569B-18ADD976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7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F50BC5-C9C6-E4E8-E345-C9D442C6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Rms prop -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goes through saddle point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CD3B-D0D8-AF93-4F91-74027DAA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https://miro.medium.com/max/1240/1*Y2KPVGrVX9MQkeI8Yjy59Q.gif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7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24F5-D853-7623-C6F1-FB8FB835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FEE0F-B0F8-4DAD-BC98-48F1B07E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3CE7-DFCD-26FE-CD30-3F936CD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8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42386-3004-2DAB-8895-1E83F44D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Rms prop visualization with other optimizers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EE97A-DA7D-9477-0C01-582ED982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13" y="1804960"/>
            <a:ext cx="10515600" cy="4351338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https://miro.medium.com/max/1240/0*o9jCrrX4umP7cTBA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2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98E05D-AFE8-4C44-B9AD-1CD2DD3E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35284"/>
            <a:ext cx="8776191" cy="454167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68FE6-D206-0F03-5729-6D144659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04ED678-E6F3-48F8-8891-1E74790AEB35}" type="datetime1">
              <a:rPr lang="en-US" smtClean="0"/>
              <a:pPr>
                <a:spcAft>
                  <a:spcPts val="600"/>
                </a:spcAft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4D410-50C1-085B-CA14-7B1943A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59C38-BF9F-7A6D-2730-E1C5B3B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F72F6FB3-BF21-4BAF-A9BB-16725962D6C0}" type="slidenum">
              <a:rPr lang="en-IN" altLang="en-US" smtClean="0"/>
              <a:pPr>
                <a:spcAft>
                  <a:spcPts val="600"/>
                </a:spcAft>
              </a:pPr>
              <a:t>9</a:t>
            </a:fld>
            <a:endParaRPr lang="en-IN" alt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DC87C9C-9263-80C8-76F5-A80CEE9C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Differences </a:t>
            </a:r>
            <a:r>
              <a:rPr lang="en-US"/>
              <a:t>between optimizers</a:t>
            </a:r>
          </a:p>
        </p:txBody>
      </p:sp>
    </p:spTree>
    <p:extLst>
      <p:ext uri="{BB962C8B-B14F-4D97-AF65-F5344CB8AC3E}">
        <p14:creationId xmlns:p14="http://schemas.microsoft.com/office/powerpoint/2010/main" val="29014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pt [Compatibility Mode]" id="{D9530F20-0CA9-469A-A83A-498D777F35C0}" vid="{268AEEB4-B12C-470A-A7B6-587D71CA9C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template-ppt</Template>
  <TotalTime>308</TotalTime>
  <Words>847</Words>
  <Application>Microsoft Office PowerPoint</Application>
  <PresentationFormat>Widescreen</PresentationFormat>
  <Paragraphs>111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Georgia</vt:lpstr>
      <vt:lpstr>Lato</vt:lpstr>
      <vt:lpstr>Muli</vt:lpstr>
      <vt:lpstr>Poppins</vt:lpstr>
      <vt:lpstr>source-serif-pro</vt:lpstr>
      <vt:lpstr>Times New Roman</vt:lpstr>
      <vt:lpstr>Office Theme</vt:lpstr>
      <vt:lpstr>PowerPoint Presentation</vt:lpstr>
      <vt:lpstr>PowerPoint Presentation</vt:lpstr>
      <vt:lpstr>RMSprop  </vt:lpstr>
      <vt:lpstr>Why RMSProp</vt:lpstr>
      <vt:lpstr>Using RMSProp</vt:lpstr>
      <vt:lpstr>RMSProp   Advantages vs disadvantages</vt:lpstr>
      <vt:lpstr>Rms prop -goes through saddle point</vt:lpstr>
      <vt:lpstr>Rms prop visualization with other optimizers</vt:lpstr>
      <vt:lpstr>Differences between optimizers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topic</dc:title>
  <dc:creator>Dr. S Sagar Imambi</dc:creator>
  <cp:lastModifiedBy>Dr. S Sagar Imambi</cp:lastModifiedBy>
  <cp:revision>2</cp:revision>
  <dcterms:created xsi:type="dcterms:W3CDTF">2022-11-23T08:51:57Z</dcterms:created>
  <dcterms:modified xsi:type="dcterms:W3CDTF">2023-02-03T03:52:05Z</dcterms:modified>
</cp:coreProperties>
</file>