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3.xml.rels" ContentType="application/vnd.openxmlformats-package.relationships+xml"/>
  <Override PartName="/ppt/notesSlides/notesSlide3.xml" ContentType="application/vnd.openxmlformats-officedocument.presentationml.notesSlide+xml"/>
  <Override PartName="/ppt/_rels/presentation.xml.rels" ContentType="application/vnd.openxmlformats-package.relationships+xml"/>
  <Override PartName="/ppt/media/image23.png" ContentType="image/png"/>
  <Override PartName="/ppt/media/image4.png" ContentType="image/png"/>
  <Override PartName="/ppt/media/image27.png" ContentType="image/png"/>
  <Override PartName="/ppt/media/image28.png" ContentType="image/png"/>
  <Override PartName="/ppt/media/image5.png" ContentType="image/png"/>
  <Override PartName="/ppt/media/image30.png" ContentType="image/png"/>
  <Override PartName="/ppt/media/image10.png" ContentType="image/png"/>
  <Override PartName="/ppt/media/image29.png" ContentType="image/png"/>
  <Override PartName="/ppt/media/image6.png" ContentType="image/png"/>
  <Override PartName="/ppt/media/image11.png" ContentType="image/png"/>
  <Override PartName="/ppt/media/image7.png" ContentType="image/png"/>
  <Override PartName="/ppt/media/image12.png" ContentType="image/png"/>
  <Override PartName="/ppt/media/image8.png" ContentType="image/png"/>
  <Override PartName="/ppt/media/image13.png" ContentType="image/png"/>
  <Override PartName="/ppt/media/image9.png" ContentType="image/png"/>
  <Override PartName="/ppt/media/image3.png" ContentType="image/png"/>
  <Override PartName="/ppt/media/image26.png" ContentType="image/png"/>
  <Override PartName="/ppt/media/image2.png" ContentType="image/png"/>
  <Override PartName="/ppt/media/image25.png" ContentType="image/png"/>
  <Override PartName="/ppt/media/image1.png" ContentType="image/png"/>
  <Override PartName="/ppt/media/image24.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20.png" ContentType="image/png"/>
  <Override PartName="/ppt/media/image19.png" ContentType="image/png"/>
  <Override PartName="/ppt/media/image21.png" ContentType="image/png"/>
  <Override PartName="/ppt/media/image22.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sldImg"/>
          </p:nvPr>
        </p:nvSpPr>
        <p:spPr>
          <a:xfrm>
            <a:off x="216000" y="812520"/>
            <a:ext cx="7127280" cy="4008960"/>
          </a:xfrm>
          <a:prstGeom prst="rect">
            <a:avLst/>
          </a:prstGeom>
        </p:spPr>
        <p:txBody>
          <a:bodyPr lIns="0" rIns="0" tIns="0" bIns="0" anchor="ctr">
            <a:noAutofit/>
          </a:bodyPr>
          <a:p>
            <a:r>
              <a:rPr b="0" lang="en-US" sz="1800" spc="-1" strike="noStrike">
                <a:solidFill>
                  <a:srgbClr val="000000"/>
                </a:solidFill>
                <a:latin typeface="Calibri"/>
              </a:rPr>
              <a:t>Click to move the slide</a:t>
            </a:r>
            <a:endParaRPr b="0" lang="en-US" sz="1800" spc="-1" strike="noStrike">
              <a:solidFill>
                <a:srgbClr val="000000"/>
              </a:solidFill>
              <a:latin typeface="Calibri"/>
            </a:endParaRPr>
          </a:p>
        </p:txBody>
      </p:sp>
      <p:sp>
        <p:nvSpPr>
          <p:cNvPr id="90" name="PlaceHolder 2"/>
          <p:cNvSpPr>
            <a:spLocks noGrp="1"/>
          </p:cNvSpPr>
          <p:nvPr>
            <p:ph type="body"/>
          </p:nvPr>
        </p:nvSpPr>
        <p:spPr>
          <a:xfrm>
            <a:off x="756000" y="5078520"/>
            <a:ext cx="6047640" cy="4811040"/>
          </a:xfrm>
          <a:prstGeom prst="rect">
            <a:avLst/>
          </a:prstGeom>
        </p:spPr>
        <p:txBody>
          <a:bodyPr lIns="0" rIns="0" tIns="0" bIns="0">
            <a:noAutofit/>
          </a:bodyPr>
          <a:p>
            <a:r>
              <a:rPr b="0" lang="en-IN" sz="2000" spc="-1" strike="noStrike">
                <a:latin typeface="Arial"/>
              </a:rPr>
              <a:t>Click to edit the notes format</a:t>
            </a:r>
            <a:endParaRPr b="0" lang="en-IN" sz="2000" spc="-1" strike="noStrike">
              <a:latin typeface="Arial"/>
            </a:endParaRPr>
          </a:p>
        </p:txBody>
      </p:sp>
      <p:sp>
        <p:nvSpPr>
          <p:cNvPr id="91" name="PlaceHolder 3"/>
          <p:cNvSpPr>
            <a:spLocks noGrp="1"/>
          </p:cNvSpPr>
          <p:nvPr>
            <p:ph type="hdr"/>
          </p:nvPr>
        </p:nvSpPr>
        <p:spPr>
          <a:xfrm>
            <a:off x="0" y="0"/>
            <a:ext cx="3280680" cy="534240"/>
          </a:xfrm>
          <a:prstGeom prst="rect">
            <a:avLst/>
          </a:prstGeom>
        </p:spPr>
        <p:txBody>
          <a:bodyPr lIns="0" rIns="0" tIns="0" bIns="0">
            <a:noAutofit/>
          </a:bodyPr>
          <a:p>
            <a:r>
              <a:rPr b="0" lang="en-IN" sz="1400" spc="-1" strike="noStrike">
                <a:latin typeface="Times New Roman"/>
              </a:rPr>
              <a:t>&lt;header&gt;</a:t>
            </a:r>
            <a:endParaRPr b="0" lang="en-IN" sz="1400" spc="-1" strike="noStrike">
              <a:latin typeface="Times New Roman"/>
            </a:endParaRPr>
          </a:p>
        </p:txBody>
      </p:sp>
      <p:sp>
        <p:nvSpPr>
          <p:cNvPr id="92" name="PlaceHolder 4"/>
          <p:cNvSpPr>
            <a:spLocks noGrp="1"/>
          </p:cNvSpPr>
          <p:nvPr>
            <p:ph type="dt"/>
          </p:nvPr>
        </p:nvSpPr>
        <p:spPr>
          <a:xfrm>
            <a:off x="4278960" y="0"/>
            <a:ext cx="3280680" cy="534240"/>
          </a:xfrm>
          <a:prstGeom prst="rect">
            <a:avLst/>
          </a:prstGeom>
        </p:spPr>
        <p:txBody>
          <a:bodyPr lIns="0" rIns="0" tIns="0" bIns="0">
            <a:noAutofit/>
          </a:bodyPr>
          <a:p>
            <a:pPr algn="r"/>
            <a:r>
              <a:rPr b="0" lang="en-IN" sz="1400" spc="-1" strike="noStrike">
                <a:latin typeface="Times New Roman"/>
              </a:rPr>
              <a:t>&lt;date/time&gt;</a:t>
            </a:r>
            <a:endParaRPr b="0" lang="en-IN" sz="1400" spc="-1" strike="noStrike">
              <a:latin typeface="Times New Roman"/>
            </a:endParaRPr>
          </a:p>
        </p:txBody>
      </p:sp>
      <p:sp>
        <p:nvSpPr>
          <p:cNvPr id="93" name="PlaceHolder 5"/>
          <p:cNvSpPr>
            <a:spLocks noGrp="1"/>
          </p:cNvSpPr>
          <p:nvPr>
            <p:ph type="ftr"/>
          </p:nvPr>
        </p:nvSpPr>
        <p:spPr>
          <a:xfrm>
            <a:off x="0" y="10157400"/>
            <a:ext cx="3280680" cy="534240"/>
          </a:xfrm>
          <a:prstGeom prst="rect">
            <a:avLst/>
          </a:prstGeom>
        </p:spPr>
        <p:txBody>
          <a:bodyPr lIns="0" rIns="0" tIns="0" bIns="0" anchor="b">
            <a:noAutofit/>
          </a:bodyPr>
          <a:p>
            <a:r>
              <a:rPr b="0" lang="en-IN" sz="1400" spc="-1" strike="noStrike">
                <a:latin typeface="Times New Roman"/>
              </a:rPr>
              <a:t>&lt;footer&gt;</a:t>
            </a:r>
            <a:endParaRPr b="0" lang="en-IN" sz="1400" spc="-1" strike="noStrike">
              <a:latin typeface="Times New Roman"/>
            </a:endParaRPr>
          </a:p>
        </p:txBody>
      </p:sp>
      <p:sp>
        <p:nvSpPr>
          <p:cNvPr id="94"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F180D2C8-7601-4C27-BFAB-15709257BA12}"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PlaceHolder 1"/>
          <p:cNvSpPr>
            <a:spLocks noGrp="1"/>
          </p:cNvSpPr>
          <p:nvPr>
            <p:ph type="sldImg"/>
          </p:nvPr>
        </p:nvSpPr>
        <p:spPr>
          <a:xfrm>
            <a:off x="685800" y="1143000"/>
            <a:ext cx="5486040" cy="3085920"/>
          </a:xfrm>
          <a:prstGeom prst="rect">
            <a:avLst/>
          </a:prstGeom>
        </p:spPr>
      </p:sp>
      <p:sp>
        <p:nvSpPr>
          <p:cNvPr id="169" name="PlaceHolder 2"/>
          <p:cNvSpPr>
            <a:spLocks noGrp="1"/>
          </p:cNvSpPr>
          <p:nvPr>
            <p:ph type="body"/>
          </p:nvPr>
        </p:nvSpPr>
        <p:spPr>
          <a:xfrm>
            <a:off x="685800" y="4400640"/>
            <a:ext cx="5486040" cy="3600000"/>
          </a:xfrm>
          <a:prstGeom prst="rect">
            <a:avLst/>
          </a:prstGeom>
        </p:spPr>
        <p:txBody>
          <a:bodyPr>
            <a:noAutofit/>
          </a:bodyPr>
          <a:p>
            <a:endParaRPr b="0" lang="en-IN" sz="2000" spc="-1" strike="noStrike">
              <a:latin typeface="Arial"/>
            </a:endParaRPr>
          </a:p>
        </p:txBody>
      </p:sp>
      <p:sp>
        <p:nvSpPr>
          <p:cNvPr id="170" name="TextShape 3"/>
          <p:cNvSpPr txBox="1"/>
          <p:nvPr/>
        </p:nvSpPr>
        <p:spPr>
          <a:xfrm>
            <a:off x="3884760" y="8685360"/>
            <a:ext cx="2971440" cy="458280"/>
          </a:xfrm>
          <a:prstGeom prst="rect">
            <a:avLst/>
          </a:prstGeom>
          <a:noFill/>
          <a:ln>
            <a:noFill/>
          </a:ln>
        </p:spPr>
        <p:txBody>
          <a:bodyPr anchor="b">
            <a:noAutofit/>
          </a:bodyPr>
          <a:p>
            <a:pPr algn="r">
              <a:lnSpc>
                <a:spcPct val="100000"/>
              </a:lnSpc>
            </a:pPr>
            <a:fld id="{DB5F1141-219C-4EB2-964D-BDAFF62A0E07}" type="slidenum">
              <a:rPr b="0" lang="en-US" sz="1200" spc="-1" strike="noStrike">
                <a:latin typeface="Times New Roman"/>
              </a:rPr>
              <a:t>&lt;number&gt;</a:t>
            </a:fld>
            <a:endParaRPr b="0" lang="en-IN"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9"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0"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2"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3"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4"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5"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37"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8"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39"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40"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41"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42"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4"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6"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58"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59"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3"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4"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65"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type="subTitle"/>
          </p:nvPr>
        </p:nvSpPr>
        <p:spPr>
          <a:xfrm>
            <a:off x="838080" y="1825560"/>
            <a:ext cx="10515240" cy="435096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67"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68"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69"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1"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2"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3"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5" name="PlaceHolder 2"/>
          <p:cNvSpPr>
            <a:spLocks noGrp="1"/>
          </p:cNvSpPr>
          <p:nvPr>
            <p:ph type="body"/>
          </p:nvPr>
        </p:nvSpPr>
        <p:spPr>
          <a:xfrm>
            <a:off x="838080" y="182556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6" name="PlaceHolder 3"/>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78"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79"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0"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1" name="PlaceHolder 5"/>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83" name="PlaceHolder 2"/>
          <p:cNvSpPr>
            <a:spLocks noGrp="1"/>
          </p:cNvSpPr>
          <p:nvPr>
            <p:ph type="body"/>
          </p:nvPr>
        </p:nvSpPr>
        <p:spPr>
          <a:xfrm>
            <a:off x="83808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4" name="PlaceHolder 3"/>
          <p:cNvSpPr>
            <a:spLocks noGrp="1"/>
          </p:cNvSpPr>
          <p:nvPr>
            <p:ph type="body"/>
          </p:nvPr>
        </p:nvSpPr>
        <p:spPr>
          <a:xfrm>
            <a:off x="439344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5" name="PlaceHolder 4"/>
          <p:cNvSpPr>
            <a:spLocks noGrp="1"/>
          </p:cNvSpPr>
          <p:nvPr>
            <p:ph type="body"/>
          </p:nvPr>
        </p:nvSpPr>
        <p:spPr>
          <a:xfrm>
            <a:off x="7949160" y="182556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6" name="PlaceHolder 5"/>
          <p:cNvSpPr>
            <a:spLocks noGrp="1"/>
          </p:cNvSpPr>
          <p:nvPr>
            <p:ph type="body"/>
          </p:nvPr>
        </p:nvSpPr>
        <p:spPr>
          <a:xfrm>
            <a:off x="83808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7" name="PlaceHolder 6"/>
          <p:cNvSpPr>
            <a:spLocks noGrp="1"/>
          </p:cNvSpPr>
          <p:nvPr>
            <p:ph type="body"/>
          </p:nvPr>
        </p:nvSpPr>
        <p:spPr>
          <a:xfrm>
            <a:off x="439344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88" name="PlaceHolder 7"/>
          <p:cNvSpPr>
            <a:spLocks noGrp="1"/>
          </p:cNvSpPr>
          <p:nvPr>
            <p:ph type="body"/>
          </p:nvPr>
        </p:nvSpPr>
        <p:spPr>
          <a:xfrm>
            <a:off x="7949160" y="4098240"/>
            <a:ext cx="338580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0" name="PlaceHolder 2"/>
          <p:cNvSpPr>
            <a:spLocks noGrp="1"/>
          </p:cNvSpPr>
          <p:nvPr>
            <p:ph type="body"/>
          </p:nvPr>
        </p:nvSpPr>
        <p:spPr>
          <a:xfrm>
            <a:off x="838080" y="1825560"/>
            <a:ext cx="1051524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2"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3"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838080" y="365040"/>
            <a:ext cx="10515240" cy="614412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17"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18" name="PlaceHolder 3"/>
          <p:cNvSpPr>
            <a:spLocks noGrp="1"/>
          </p:cNvSpPr>
          <p:nvPr>
            <p:ph type="body"/>
          </p:nvPr>
        </p:nvSpPr>
        <p:spPr>
          <a:xfrm>
            <a:off x="622620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19" name="PlaceHolder 4"/>
          <p:cNvSpPr>
            <a:spLocks noGrp="1"/>
          </p:cNvSpPr>
          <p:nvPr>
            <p:ph type="body"/>
          </p:nvPr>
        </p:nvSpPr>
        <p:spPr>
          <a:xfrm>
            <a:off x="83808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1" name="PlaceHolder 2"/>
          <p:cNvSpPr>
            <a:spLocks noGrp="1"/>
          </p:cNvSpPr>
          <p:nvPr>
            <p:ph type="body"/>
          </p:nvPr>
        </p:nvSpPr>
        <p:spPr>
          <a:xfrm>
            <a:off x="838080" y="1825560"/>
            <a:ext cx="5131080" cy="4350960"/>
          </a:xfrm>
          <a:prstGeom prst="rect">
            <a:avLst/>
          </a:prstGeom>
        </p:spPr>
        <p:txBody>
          <a:bodyPr lIns="0" rIns="0" tIns="0" bIns="0">
            <a:normAutofit/>
          </a:bodyPr>
          <a:p>
            <a:endParaRPr b="0" lang="en-US" sz="2800" spc="-1" strike="noStrike">
              <a:solidFill>
                <a:srgbClr val="000000"/>
              </a:solidFill>
              <a:latin typeface="Calibri"/>
            </a:endParaRPr>
          </a:p>
        </p:txBody>
      </p:sp>
      <p:sp>
        <p:nvSpPr>
          <p:cNvPr id="22"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3" name="PlaceHolder 4"/>
          <p:cNvSpPr>
            <a:spLocks noGrp="1"/>
          </p:cNvSpPr>
          <p:nvPr>
            <p:ph type="body"/>
          </p:nvPr>
        </p:nvSpPr>
        <p:spPr>
          <a:xfrm>
            <a:off x="6226200" y="409824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838080" y="365040"/>
            <a:ext cx="10515240" cy="1325160"/>
          </a:xfrm>
          <a:prstGeom prst="rect">
            <a:avLst/>
          </a:prstGeom>
        </p:spPr>
        <p:txBody>
          <a:bodyPr lIns="0" rIns="0" tIns="0" bIns="0" anchor="ctr">
            <a:noAutofit/>
          </a:bodyPr>
          <a:p>
            <a:endParaRPr b="0" lang="en-US" sz="1800" spc="-1" strike="noStrike">
              <a:solidFill>
                <a:srgbClr val="000000"/>
              </a:solidFill>
              <a:latin typeface="Calibri"/>
            </a:endParaRPr>
          </a:p>
        </p:txBody>
      </p:sp>
      <p:sp>
        <p:nvSpPr>
          <p:cNvPr id="25" name="PlaceHolder 2"/>
          <p:cNvSpPr>
            <a:spLocks noGrp="1"/>
          </p:cNvSpPr>
          <p:nvPr>
            <p:ph type="body"/>
          </p:nvPr>
        </p:nvSpPr>
        <p:spPr>
          <a:xfrm>
            <a:off x="83808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6" name="PlaceHolder 3"/>
          <p:cNvSpPr>
            <a:spLocks noGrp="1"/>
          </p:cNvSpPr>
          <p:nvPr>
            <p:ph type="body"/>
          </p:nvPr>
        </p:nvSpPr>
        <p:spPr>
          <a:xfrm>
            <a:off x="6226200" y="1825560"/>
            <a:ext cx="5131080" cy="2075040"/>
          </a:xfrm>
          <a:prstGeom prst="rect">
            <a:avLst/>
          </a:prstGeom>
        </p:spPr>
        <p:txBody>
          <a:bodyPr lIns="0" rIns="0" tIns="0" bIns="0">
            <a:normAutofit/>
          </a:bodyPr>
          <a:p>
            <a:endParaRPr b="0" lang="en-US" sz="2800" spc="-1" strike="noStrike">
              <a:solidFill>
                <a:srgbClr val="000000"/>
              </a:solidFill>
              <a:latin typeface="Calibri"/>
            </a:endParaRPr>
          </a:p>
        </p:txBody>
      </p:sp>
      <p:sp>
        <p:nvSpPr>
          <p:cNvPr id="27" name="PlaceHolder 4"/>
          <p:cNvSpPr>
            <a:spLocks noGrp="1"/>
          </p:cNvSpPr>
          <p:nvPr>
            <p:ph type="body"/>
          </p:nvPr>
        </p:nvSpPr>
        <p:spPr>
          <a:xfrm>
            <a:off x="838080" y="4098240"/>
            <a:ext cx="10515240" cy="2075040"/>
          </a:xfrm>
          <a:prstGeom prst="rect">
            <a:avLst/>
          </a:prstGeom>
        </p:spPr>
        <p:txBody>
          <a:bodyPr lIns="0" rIns="0" tIns="0" bIns="0">
            <a:normAutofit/>
          </a:bodyPr>
          <a:p>
            <a:endParaRPr b="0" lang="en-US"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2cc">
            <a:alpha val="21000"/>
          </a:srgbClr>
        </a:solidFill>
      </p:bgPr>
    </p:bg>
    <p:spTree>
      <p:nvGrpSpPr>
        <p:cNvPr id="1" name=""/>
        <p:cNvGrpSpPr/>
        <p:nvPr/>
      </p:nvGrpSpPr>
      <p:grpSpPr>
        <a:xfrm>
          <a:off x="0" y="0"/>
          <a:ext cx="0" cy="0"/>
          <a:chOff x="0" y="0"/>
          <a:chExt cx="0" cy="0"/>
        </a:xfrm>
      </p:grpSpPr>
      <p:pic>
        <p:nvPicPr>
          <p:cNvPr id="0" name="Picture 10" descr="Background pattern&#10;&#10;Description automatically generated"/>
          <p:cNvPicPr/>
          <p:nvPr/>
        </p:nvPicPr>
        <p:blipFill>
          <a:blip r:embed="rId2">
            <a:alphaModFix amt="50000"/>
          </a:blip>
          <a:stretch/>
        </p:blipFill>
        <p:spPr>
          <a:xfrm>
            <a:off x="0" y="0"/>
            <a:ext cx="3003120" cy="3003120"/>
          </a:xfrm>
          <a:prstGeom prst="rect">
            <a:avLst/>
          </a:prstGeom>
          <a:ln>
            <a:noFill/>
          </a:ln>
        </p:spPr>
      </p:pic>
      <p:sp>
        <p:nvSpPr>
          <p:cNvPr id="1" name="CustomShape 1"/>
          <p:cNvSpPr/>
          <p:nvPr/>
        </p:nvSpPr>
        <p:spPr>
          <a:xfrm>
            <a:off x="0" y="6812280"/>
            <a:ext cx="12191760" cy="45360"/>
          </a:xfrm>
          <a:prstGeom prst="rect">
            <a:avLst/>
          </a:prstGeom>
          <a:solidFill>
            <a:srgbClr val="ba2532"/>
          </a:solidFill>
          <a:ln>
            <a:noFill/>
          </a:ln>
        </p:spPr>
        <p:style>
          <a:lnRef idx="2">
            <a:schemeClr val="accent1">
              <a:shade val="50000"/>
            </a:schemeClr>
          </a:lnRef>
          <a:fillRef idx="1">
            <a:schemeClr val="accent1"/>
          </a:fillRef>
          <a:effectRef idx="0">
            <a:schemeClr val="accent1"/>
          </a:effectRef>
          <a:fontRef idx="minor"/>
        </p:style>
      </p:sp>
      <p:sp>
        <p:nvSpPr>
          <p:cNvPr id="2" name="CustomShape 2"/>
          <p:cNvSpPr/>
          <p:nvPr/>
        </p:nvSpPr>
        <p:spPr>
          <a:xfrm>
            <a:off x="0" y="0"/>
            <a:ext cx="12191760" cy="45360"/>
          </a:xfrm>
          <a:prstGeom prst="rect">
            <a:avLst/>
          </a:prstGeom>
          <a:solidFill>
            <a:srgbClr val="ba2532"/>
          </a:solidFill>
          <a:ln>
            <a:noFill/>
          </a:ln>
        </p:spPr>
        <p:style>
          <a:lnRef idx="2">
            <a:schemeClr val="accent1">
              <a:shade val="50000"/>
            </a:schemeClr>
          </a:lnRef>
          <a:fillRef idx="1">
            <a:schemeClr val="accent1"/>
          </a:fillRef>
          <a:effectRef idx="0">
            <a:schemeClr val="accent1"/>
          </a:effectRef>
          <a:fontRef idx="minor"/>
        </p:style>
      </p:sp>
      <p:pic>
        <p:nvPicPr>
          <p:cNvPr id="3" name="Picture 13" descr="Background pattern&#10;&#10;Description automatically generated"/>
          <p:cNvPicPr/>
          <p:nvPr/>
        </p:nvPicPr>
        <p:blipFill>
          <a:blip r:embed="rId3">
            <a:alphaModFix amt="35000"/>
          </a:blip>
          <a:srcRect l="0" t="0" r="26719" b="8105"/>
          <a:stretch/>
        </p:blipFill>
        <p:spPr>
          <a:xfrm>
            <a:off x="8376480" y="4104720"/>
            <a:ext cx="3815280" cy="2707200"/>
          </a:xfrm>
          <a:prstGeom prst="rect">
            <a:avLst/>
          </a:prstGeom>
          <a:ln>
            <a:noFill/>
          </a:ln>
        </p:spPr>
      </p:pic>
      <p:sp>
        <p:nvSpPr>
          <p:cNvPr id="4" name="CustomShape 3"/>
          <p:cNvSpPr/>
          <p:nvPr/>
        </p:nvSpPr>
        <p:spPr>
          <a:xfrm>
            <a:off x="0" y="6603120"/>
            <a:ext cx="2131560" cy="2120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800" spc="-1" strike="noStrike">
                <a:solidFill>
                  <a:srgbClr val="f2f2f2"/>
                </a:solidFill>
                <a:latin typeface="Calibri"/>
              </a:rPr>
              <a:t>CREATED BY K. VICTOR BABU</a:t>
            </a:r>
            <a:endParaRPr b="0" lang="en-IN" sz="800" spc="-1" strike="noStrike">
              <a:latin typeface="Arial"/>
            </a:endParaRPr>
          </a:p>
        </p:txBody>
      </p:sp>
      <p:sp>
        <p:nvSpPr>
          <p:cNvPr id="5" name="PlaceHolder 4"/>
          <p:cNvSpPr>
            <a:spLocks noGrp="1"/>
          </p:cNvSpPr>
          <p:nvPr>
            <p:ph type="body"/>
          </p:nvPr>
        </p:nvSpPr>
        <p:spPr>
          <a:xfrm>
            <a:off x="0" y="0"/>
            <a:ext cx="5466960" cy="5987520"/>
          </a:xfrm>
          <a:prstGeom prst="rect">
            <a:avLst/>
          </a:prstGeom>
        </p:spPr>
        <p:txBody>
          <a:bodyPr>
            <a:noAutofit/>
          </a:bodyPr>
          <a:p>
            <a:pPr marL="432000" indent="-324000">
              <a:spcBef>
                <a:spcPts val="1417"/>
              </a:spcBef>
              <a:buClr>
                <a:srgbClr val="000000"/>
              </a:buClr>
              <a:buSzPct val="45000"/>
              <a:buFont typeface="Wingdings" charset="2"/>
              <a:buChar char=""/>
            </a:pPr>
            <a:r>
              <a:rPr b="0" lang="en-US" sz="2800" spc="-1" strike="noStrike">
                <a:solidFill>
                  <a:srgbClr val="000000"/>
                </a:solidFill>
                <a:latin typeface="Calibri"/>
              </a:rPr>
              <a:t>Click to edit the outline text format</a:t>
            </a:r>
            <a:endParaRPr b="0" lang="en-US"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Calibri"/>
              </a:rPr>
              <a:t>Second Outline Level</a:t>
            </a:r>
            <a:endParaRPr b="0" lang="en-US" sz="28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800" spc="-1" strike="noStrike">
                <a:solidFill>
                  <a:srgbClr val="000000"/>
                </a:solidFill>
                <a:latin typeface="Calibri"/>
              </a:rPr>
              <a:t>Third Outline Level</a:t>
            </a:r>
            <a:endParaRPr b="0" lang="en-US" sz="2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800" spc="-1" strike="noStrike">
                <a:solidFill>
                  <a:srgbClr val="000000"/>
                </a:solidFill>
                <a:latin typeface="Calibri"/>
              </a:rPr>
              <a:t>Fourth Outline Level</a:t>
            </a:r>
            <a:endParaRPr b="0" lang="en-US" sz="2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800" spc="-1" strike="noStrike">
                <a:solidFill>
                  <a:srgbClr val="000000"/>
                </a:solidFill>
                <a:latin typeface="Calibri"/>
              </a:rPr>
              <a:t>Fifth Outline Level</a:t>
            </a:r>
            <a:endParaRPr b="0" lang="en-US" sz="28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800" spc="-1" strike="noStrike">
                <a:solidFill>
                  <a:srgbClr val="000000"/>
                </a:solidFill>
                <a:latin typeface="Calibri"/>
              </a:rPr>
              <a:t>Sixth Outline Level</a:t>
            </a:r>
            <a:endParaRPr b="0" lang="en-US" sz="28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800" spc="-1" strike="noStrike">
                <a:solidFill>
                  <a:srgbClr val="000000"/>
                </a:solidFill>
                <a:latin typeface="Calibri"/>
              </a:rPr>
              <a:t>Seventh Outline Level</a:t>
            </a:r>
            <a:endParaRPr b="0" lang="en-US" sz="2800" spc="-1" strike="noStrike">
              <a:solidFill>
                <a:srgbClr val="000000"/>
              </a:solidFill>
              <a:latin typeface="Calibri"/>
            </a:endParaRPr>
          </a:p>
        </p:txBody>
      </p:sp>
      <p:sp>
        <p:nvSpPr>
          <p:cNvPr id="6" name="PlaceHolder 5"/>
          <p:cNvSpPr>
            <a:spLocks noGrp="1"/>
          </p:cNvSpPr>
          <p:nvPr>
            <p:ph type="title"/>
          </p:nvPr>
        </p:nvSpPr>
        <p:spPr>
          <a:xfrm>
            <a:off x="609480" y="273600"/>
            <a:ext cx="10972440" cy="1144800"/>
          </a:xfrm>
          <a:prstGeom prst="rect">
            <a:avLst/>
          </a:prstGeom>
        </p:spPr>
        <p:txBody>
          <a:bodyPr lIns="0" rIns="0" tIns="0" bIns="0" anchor="ctr">
            <a:noAutofit/>
          </a:bodyPr>
          <a:p>
            <a:r>
              <a:rPr b="0" lang="en-US" sz="1800" spc="-1" strike="noStrike">
                <a:solidFill>
                  <a:srgbClr val="000000"/>
                </a:solidFill>
                <a:latin typeface="Calibri"/>
              </a:rPr>
              <a:t>Click to edit the title text format</a:t>
            </a:r>
            <a:endParaRPr b="0" lang="en-US" sz="18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2cc">
            <a:alpha val="21000"/>
          </a:srgbClr>
        </a:solidFill>
      </p:bgPr>
    </p:bg>
    <p:spTree>
      <p:nvGrpSpPr>
        <p:cNvPr id="1" name=""/>
        <p:cNvGrpSpPr/>
        <p:nvPr/>
      </p:nvGrpSpPr>
      <p:grpSpPr>
        <a:xfrm>
          <a:off x="0" y="0"/>
          <a:ext cx="0" cy="0"/>
          <a:chOff x="0" y="0"/>
          <a:chExt cx="0" cy="0"/>
        </a:xfrm>
      </p:grpSpPr>
      <p:pic>
        <p:nvPicPr>
          <p:cNvPr id="43" name="Picture 10" descr="Background pattern&#10;&#10;Description automatically generated"/>
          <p:cNvPicPr/>
          <p:nvPr/>
        </p:nvPicPr>
        <p:blipFill>
          <a:blip r:embed="rId2">
            <a:alphaModFix amt="50000"/>
          </a:blip>
          <a:stretch/>
        </p:blipFill>
        <p:spPr>
          <a:xfrm>
            <a:off x="0" y="0"/>
            <a:ext cx="3003120" cy="3003120"/>
          </a:xfrm>
          <a:prstGeom prst="rect">
            <a:avLst/>
          </a:prstGeom>
          <a:ln>
            <a:noFill/>
          </a:ln>
        </p:spPr>
      </p:pic>
      <p:sp>
        <p:nvSpPr>
          <p:cNvPr id="44" name="CustomShape 1"/>
          <p:cNvSpPr/>
          <p:nvPr/>
        </p:nvSpPr>
        <p:spPr>
          <a:xfrm>
            <a:off x="0" y="6812280"/>
            <a:ext cx="12191760" cy="45360"/>
          </a:xfrm>
          <a:prstGeom prst="rect">
            <a:avLst/>
          </a:prstGeom>
          <a:solidFill>
            <a:srgbClr val="ba2532"/>
          </a:solidFill>
          <a:ln>
            <a:noFill/>
          </a:ln>
        </p:spPr>
        <p:style>
          <a:lnRef idx="2">
            <a:schemeClr val="accent1">
              <a:shade val="50000"/>
            </a:schemeClr>
          </a:lnRef>
          <a:fillRef idx="1">
            <a:schemeClr val="accent1"/>
          </a:fillRef>
          <a:effectRef idx="0">
            <a:schemeClr val="accent1"/>
          </a:effectRef>
          <a:fontRef idx="minor"/>
        </p:style>
      </p:sp>
      <p:sp>
        <p:nvSpPr>
          <p:cNvPr id="45" name="CustomShape 2"/>
          <p:cNvSpPr/>
          <p:nvPr/>
        </p:nvSpPr>
        <p:spPr>
          <a:xfrm>
            <a:off x="0" y="0"/>
            <a:ext cx="12191760" cy="45360"/>
          </a:xfrm>
          <a:prstGeom prst="rect">
            <a:avLst/>
          </a:prstGeom>
          <a:solidFill>
            <a:srgbClr val="ba2532"/>
          </a:solidFill>
          <a:ln>
            <a:noFill/>
          </a:ln>
        </p:spPr>
        <p:style>
          <a:lnRef idx="2">
            <a:schemeClr val="accent1">
              <a:shade val="50000"/>
            </a:schemeClr>
          </a:lnRef>
          <a:fillRef idx="1">
            <a:schemeClr val="accent1"/>
          </a:fillRef>
          <a:effectRef idx="0">
            <a:schemeClr val="accent1"/>
          </a:effectRef>
          <a:fontRef idx="minor"/>
        </p:style>
      </p:sp>
      <p:pic>
        <p:nvPicPr>
          <p:cNvPr id="46" name="Picture 13" descr="Background pattern&#10;&#10;Description automatically generated"/>
          <p:cNvPicPr/>
          <p:nvPr/>
        </p:nvPicPr>
        <p:blipFill>
          <a:blip r:embed="rId3">
            <a:alphaModFix amt="35000"/>
          </a:blip>
          <a:srcRect l="0" t="0" r="26719" b="8105"/>
          <a:stretch/>
        </p:blipFill>
        <p:spPr>
          <a:xfrm>
            <a:off x="8376480" y="4104720"/>
            <a:ext cx="3815280" cy="2707200"/>
          </a:xfrm>
          <a:prstGeom prst="rect">
            <a:avLst/>
          </a:prstGeom>
          <a:ln>
            <a:noFill/>
          </a:ln>
        </p:spPr>
      </p:pic>
      <p:sp>
        <p:nvSpPr>
          <p:cNvPr id="47" name="CustomShape 3"/>
          <p:cNvSpPr/>
          <p:nvPr/>
        </p:nvSpPr>
        <p:spPr>
          <a:xfrm>
            <a:off x="0" y="6603120"/>
            <a:ext cx="2131560" cy="2120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800" spc="-1" strike="noStrike">
                <a:solidFill>
                  <a:srgbClr val="f2f2f2"/>
                </a:solidFill>
                <a:latin typeface="Calibri"/>
              </a:rPr>
              <a:t>CREATED BY K. VICTOR BABU</a:t>
            </a:r>
            <a:endParaRPr b="0" lang="en-IN" sz="800" spc="-1" strike="noStrike">
              <a:latin typeface="Arial"/>
            </a:endParaRPr>
          </a:p>
        </p:txBody>
      </p:sp>
      <p:sp>
        <p:nvSpPr>
          <p:cNvPr id="48" name="PlaceHolder 4"/>
          <p:cNvSpPr>
            <a:spLocks noGrp="1"/>
          </p:cNvSpPr>
          <p:nvPr>
            <p:ph type="title"/>
          </p:nvPr>
        </p:nvSpPr>
        <p:spPr>
          <a:xfrm>
            <a:off x="838080" y="365040"/>
            <a:ext cx="10515240" cy="1325160"/>
          </a:xfrm>
          <a:prstGeom prst="rect">
            <a:avLst/>
          </a:prstGeom>
        </p:spPr>
        <p:txBody>
          <a:bodyPr lIns="90000" rIns="90000" tIns="45000" bIns="45000">
            <a:noAutofit/>
          </a:bodyPr>
          <a:p>
            <a:pPr>
              <a:lnSpc>
                <a:spcPct val="90000"/>
              </a:lnSpc>
            </a:pPr>
            <a:r>
              <a:rPr b="0" lang="en-US" sz="4400" spc="-1" strike="noStrike">
                <a:solidFill>
                  <a:srgbClr val="000000"/>
                </a:solidFill>
                <a:latin typeface="Calibri Light"/>
              </a:rPr>
              <a:t>Click to edit Master title style</a:t>
            </a:r>
            <a:endParaRPr b="0" lang="en-US" sz="4400" spc="-1" strike="noStrike">
              <a:solidFill>
                <a:srgbClr val="000000"/>
              </a:solidFill>
              <a:latin typeface="Calibri"/>
            </a:endParaRPr>
          </a:p>
        </p:txBody>
      </p:sp>
      <p:sp>
        <p:nvSpPr>
          <p:cNvPr id="49" name="PlaceHolder 5"/>
          <p:cNvSpPr>
            <a:spLocks noGrp="1"/>
          </p:cNvSpPr>
          <p:nvPr>
            <p:ph type="body"/>
          </p:nvPr>
        </p:nvSpPr>
        <p:spPr>
          <a:xfrm>
            <a:off x="838080" y="1825560"/>
            <a:ext cx="10515240" cy="4350960"/>
          </a:xfrm>
          <a:prstGeom prst="rect">
            <a:avLst/>
          </a:prstGeom>
        </p:spPr>
        <p:txBody>
          <a:bodyPr lIns="90000" rIns="90000" tIns="45000" bIns="45000">
            <a:noAutofit/>
          </a:bodyPr>
          <a:p>
            <a:pPr marL="228600" indent="-228240">
              <a:lnSpc>
                <a:spcPct val="90000"/>
              </a:lnSpc>
              <a:spcBef>
                <a:spcPts val="1001"/>
              </a:spcBef>
              <a:buClr>
                <a:srgbClr val="000000"/>
              </a:buClr>
              <a:buFont typeface="Arial"/>
              <a:buChar char="•"/>
            </a:pPr>
            <a:r>
              <a:rPr b="0" lang="en-US" sz="2800" spc="-1" strike="noStrike">
                <a:solidFill>
                  <a:srgbClr val="000000"/>
                </a:solidFill>
                <a:latin typeface="Calibri"/>
              </a:rPr>
              <a:t>Click to edit Master text styles</a:t>
            </a:r>
            <a:endParaRPr b="0" lang="en-US" sz="2800" spc="-1" strike="noStrike">
              <a:solidFill>
                <a:srgbClr val="000000"/>
              </a:solidFill>
              <a:latin typeface="Calibri"/>
            </a:endParaRPr>
          </a:p>
          <a:p>
            <a:pPr lvl="1" marL="685800" indent="-228240">
              <a:lnSpc>
                <a:spcPct val="90000"/>
              </a:lnSpc>
              <a:spcBef>
                <a:spcPts val="499"/>
              </a:spcBef>
              <a:buClr>
                <a:srgbClr val="000000"/>
              </a:buClr>
              <a:buFont typeface="Arial"/>
              <a:buChar char="•"/>
            </a:pPr>
            <a:r>
              <a:rPr b="0" lang="en-US" sz="2400" spc="-1" strike="noStrike">
                <a:solidFill>
                  <a:srgbClr val="000000"/>
                </a:solidFill>
                <a:latin typeface="Calibri"/>
              </a:rPr>
              <a:t>Second level</a:t>
            </a:r>
            <a:endParaRPr b="0" lang="en-US" sz="2400" spc="-1" strike="noStrike">
              <a:solidFill>
                <a:srgbClr val="000000"/>
              </a:solidFill>
              <a:latin typeface="Calibri"/>
            </a:endParaRPr>
          </a:p>
          <a:p>
            <a:pPr lvl="2" marL="1143000" indent="-228240">
              <a:lnSpc>
                <a:spcPct val="90000"/>
              </a:lnSpc>
              <a:spcBef>
                <a:spcPts val="499"/>
              </a:spcBef>
              <a:buClr>
                <a:srgbClr val="000000"/>
              </a:buClr>
              <a:buFont typeface="Arial"/>
              <a:buChar char="•"/>
            </a:pPr>
            <a:r>
              <a:rPr b="0" lang="en-US" sz="2000" spc="-1" strike="noStrike">
                <a:solidFill>
                  <a:srgbClr val="000000"/>
                </a:solidFill>
                <a:latin typeface="Calibri"/>
              </a:rPr>
              <a:t>Third level</a:t>
            </a:r>
            <a:endParaRPr b="0" lang="en-US" sz="2000" spc="-1" strike="noStrike">
              <a:solidFill>
                <a:srgbClr val="000000"/>
              </a:solidFill>
              <a:latin typeface="Calibri"/>
            </a:endParaRPr>
          </a:p>
          <a:p>
            <a:pPr lvl="3" marL="1600200" indent="-228240">
              <a:lnSpc>
                <a:spcPct val="90000"/>
              </a:lnSpc>
              <a:spcBef>
                <a:spcPts val="499"/>
              </a:spcBef>
              <a:buClr>
                <a:srgbClr val="000000"/>
              </a:buClr>
              <a:buFont typeface="Arial"/>
              <a:buChar char="•"/>
            </a:pPr>
            <a:r>
              <a:rPr b="0" lang="en-US" sz="1800" spc="-1" strike="noStrike">
                <a:solidFill>
                  <a:srgbClr val="000000"/>
                </a:solidFill>
                <a:latin typeface="Calibri"/>
              </a:rPr>
              <a:t>Fourth level</a:t>
            </a:r>
            <a:endParaRPr b="0" lang="en-US" sz="1800" spc="-1" strike="noStrike">
              <a:solidFill>
                <a:srgbClr val="000000"/>
              </a:solidFill>
              <a:latin typeface="Calibri"/>
            </a:endParaRPr>
          </a:p>
          <a:p>
            <a:pPr lvl="4" marL="2057400" indent="-228240">
              <a:lnSpc>
                <a:spcPct val="90000"/>
              </a:lnSpc>
              <a:spcBef>
                <a:spcPts val="499"/>
              </a:spcBef>
              <a:buClr>
                <a:srgbClr val="000000"/>
              </a:buClr>
              <a:buFont typeface="Arial"/>
              <a:buChar char="•"/>
            </a:pPr>
            <a:r>
              <a:rPr b="0" lang="en-US" sz="1800" spc="-1" strike="noStrike">
                <a:solidFill>
                  <a:srgbClr val="000000"/>
                </a:solidFill>
                <a:latin typeface="Calibri"/>
              </a:rPr>
              <a:t>Fifth level</a:t>
            </a:r>
            <a:endParaRPr b="0" lang="en-US" sz="1800" spc="-1" strike="noStrike">
              <a:solidFill>
                <a:srgbClr val="000000"/>
              </a:solidFill>
              <a:latin typeface="Calibri"/>
            </a:endParaRPr>
          </a:p>
        </p:txBody>
      </p:sp>
      <p:sp>
        <p:nvSpPr>
          <p:cNvPr id="50" name="PlaceHolder 6"/>
          <p:cNvSpPr>
            <a:spLocks noGrp="1"/>
          </p:cNvSpPr>
          <p:nvPr>
            <p:ph type="dt"/>
          </p:nvPr>
        </p:nvSpPr>
        <p:spPr>
          <a:xfrm>
            <a:off x="838080" y="6356520"/>
            <a:ext cx="2742840" cy="364680"/>
          </a:xfrm>
          <a:prstGeom prst="rect">
            <a:avLst/>
          </a:prstGeom>
        </p:spPr>
        <p:txBody>
          <a:bodyPr lIns="90000" rIns="90000" tIns="45000" bIns="45000">
            <a:noAutofit/>
          </a:bodyPr>
          <a:p>
            <a:pPr>
              <a:lnSpc>
                <a:spcPct val="100000"/>
              </a:lnSpc>
            </a:pPr>
            <a:fld id="{29AAA7C1-D456-4E2F-A19B-64EBAF4AA65B}" type="datetime">
              <a:rPr b="0" lang="en-US" sz="1800" spc="-1" strike="noStrike">
                <a:solidFill>
                  <a:srgbClr val="8b8b8b"/>
                </a:solidFill>
                <a:latin typeface="Calibri"/>
              </a:rPr>
              <a:t>5/26/24</a:t>
            </a:fld>
            <a:endParaRPr b="0" lang="en-IN" sz="1800" spc="-1" strike="noStrike">
              <a:latin typeface="Times New Roman"/>
            </a:endParaRPr>
          </a:p>
        </p:txBody>
      </p:sp>
      <p:sp>
        <p:nvSpPr>
          <p:cNvPr id="51" name="PlaceHolder 7"/>
          <p:cNvSpPr>
            <a:spLocks noGrp="1"/>
          </p:cNvSpPr>
          <p:nvPr>
            <p:ph type="ftr"/>
          </p:nvPr>
        </p:nvSpPr>
        <p:spPr>
          <a:xfrm>
            <a:off x="4038480" y="6356520"/>
            <a:ext cx="4114440" cy="364680"/>
          </a:xfrm>
          <a:prstGeom prst="rect">
            <a:avLst/>
          </a:prstGeom>
        </p:spPr>
        <p:txBody>
          <a:bodyPr lIns="90000" rIns="90000" tIns="45000" bIns="45000">
            <a:noAutofit/>
          </a:bodyPr>
          <a:p>
            <a:endParaRPr b="0" lang="en-IN" sz="2400" spc="-1" strike="noStrike">
              <a:latin typeface="Times New Roman"/>
            </a:endParaRPr>
          </a:p>
        </p:txBody>
      </p:sp>
      <p:sp>
        <p:nvSpPr>
          <p:cNvPr id="52" name="PlaceHolder 8"/>
          <p:cNvSpPr>
            <a:spLocks noGrp="1"/>
          </p:cNvSpPr>
          <p:nvPr>
            <p:ph type="sldNum"/>
          </p:nvPr>
        </p:nvSpPr>
        <p:spPr>
          <a:xfrm>
            <a:off x="8610480" y="6356520"/>
            <a:ext cx="2742840" cy="364680"/>
          </a:xfrm>
          <a:prstGeom prst="rect">
            <a:avLst/>
          </a:prstGeom>
        </p:spPr>
        <p:txBody>
          <a:bodyPr lIns="90000" rIns="90000" tIns="45000" bIns="45000">
            <a:noAutofit/>
          </a:bodyPr>
          <a:p>
            <a:pPr>
              <a:lnSpc>
                <a:spcPct val="100000"/>
              </a:lnSpc>
            </a:pPr>
            <a:fld id="{46AFDCA5-754D-4DDD-97BE-643C9A3CA734}" type="slidenum">
              <a:rPr b="0" lang="en-US" sz="1800" spc="-1" strike="noStrike">
                <a:solidFill>
                  <a:srgbClr val="8b8b8b"/>
                </a:solidFill>
                <a:latin typeface="Calibri"/>
              </a:rPr>
              <a:t>&lt;number&gt;</a:t>
            </a:fld>
            <a:endParaRPr b="0" lang="en-IN" sz="18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s/_rels/slide1.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image" Target="../media/image10.png"/><Relationship Id="rId5"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Relationship Id="rId3"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0" y="0"/>
            <a:ext cx="12191760" cy="6857640"/>
          </a:xfrm>
          <a:prstGeom prst="rect">
            <a:avLst/>
          </a:prstGeom>
          <a:solidFill>
            <a:schemeClr val="bg1"/>
          </a:solidFill>
          <a:ln>
            <a:round/>
          </a:ln>
        </p:spPr>
        <p:style>
          <a:lnRef idx="2">
            <a:schemeClr val="accent4">
              <a:shade val="50000"/>
            </a:schemeClr>
          </a:lnRef>
          <a:fillRef idx="1">
            <a:schemeClr val="accent4"/>
          </a:fillRef>
          <a:effectRef idx="0">
            <a:schemeClr val="accent4"/>
          </a:effectRef>
          <a:fontRef idx="minor"/>
        </p:style>
      </p:sp>
      <p:pic>
        <p:nvPicPr>
          <p:cNvPr id="96" name="Google Shape;464;p16" descr=""/>
          <p:cNvPicPr/>
          <p:nvPr/>
        </p:nvPicPr>
        <p:blipFill>
          <a:blip r:embed="rId1"/>
          <a:stretch/>
        </p:blipFill>
        <p:spPr>
          <a:xfrm>
            <a:off x="0" y="117000"/>
            <a:ext cx="6027120" cy="6623640"/>
          </a:xfrm>
          <a:prstGeom prst="rect">
            <a:avLst/>
          </a:prstGeom>
          <a:ln>
            <a:noFill/>
          </a:ln>
        </p:spPr>
      </p:pic>
      <p:sp>
        <p:nvSpPr>
          <p:cNvPr id="97" name="CustomShape 2"/>
          <p:cNvSpPr/>
          <p:nvPr/>
        </p:nvSpPr>
        <p:spPr>
          <a:xfrm>
            <a:off x="5394600" y="1933560"/>
            <a:ext cx="6902280" cy="2286000"/>
          </a:xfrm>
          <a:prstGeom prst="rect">
            <a:avLst/>
          </a:prstGeom>
          <a:noFill/>
          <a:ln>
            <a:noFill/>
          </a:ln>
        </p:spPr>
        <p:style>
          <a:lnRef idx="0"/>
          <a:fillRef idx="0"/>
          <a:effectRef idx="0"/>
          <a:fontRef idx="minor"/>
        </p:style>
        <p:txBody>
          <a:bodyPr>
            <a:spAutoFit/>
          </a:bodyPr>
          <a:p>
            <a:pPr algn="ctr">
              <a:lnSpc>
                <a:spcPct val="100000"/>
              </a:lnSpc>
              <a:tabLst>
                <a:tab algn="l" pos="0"/>
              </a:tabLst>
            </a:pPr>
            <a:r>
              <a:rPr b="1" lang="en-US" sz="3200" spc="-1" strike="noStrike" cap="all">
                <a:solidFill>
                  <a:srgbClr val="c00000"/>
                </a:solidFill>
                <a:latin typeface="Calibri"/>
              </a:rPr>
              <a:t>Deep Learning</a:t>
            </a:r>
            <a:endParaRPr b="0" lang="en-IN" sz="3200" spc="-1" strike="noStrike">
              <a:latin typeface="Arial"/>
            </a:endParaRPr>
          </a:p>
          <a:p>
            <a:pPr algn="ctr">
              <a:lnSpc>
                <a:spcPct val="100000"/>
              </a:lnSpc>
              <a:tabLst>
                <a:tab algn="l" pos="0"/>
              </a:tabLst>
            </a:pPr>
            <a:r>
              <a:rPr b="1" lang="en-US" sz="3200" spc="-1" strike="noStrike" cap="all">
                <a:solidFill>
                  <a:srgbClr val="c00000"/>
                </a:solidFill>
                <a:latin typeface="Calibri"/>
              </a:rPr>
              <a:t>20CS3269AA</a:t>
            </a:r>
            <a:endParaRPr b="0" lang="en-IN" sz="3200" spc="-1" strike="noStrike">
              <a:latin typeface="Arial"/>
            </a:endParaRPr>
          </a:p>
          <a:p>
            <a:pPr algn="ctr">
              <a:lnSpc>
                <a:spcPct val="100000"/>
              </a:lnSpc>
              <a:tabLst>
                <a:tab algn="l" pos="0"/>
              </a:tabLst>
            </a:pPr>
            <a:endParaRPr b="0" lang="en-IN" sz="3200" spc="-1" strike="noStrike">
              <a:latin typeface="Arial"/>
            </a:endParaRPr>
          </a:p>
          <a:p>
            <a:pPr algn="ctr">
              <a:lnSpc>
                <a:spcPct val="100000"/>
              </a:lnSpc>
              <a:tabLst>
                <a:tab algn="l" pos="0"/>
              </a:tabLst>
            </a:pPr>
            <a:r>
              <a:rPr b="1" lang="en-US" sz="2000" spc="-1" strike="noStrike">
                <a:solidFill>
                  <a:srgbClr val="808080"/>
                </a:solidFill>
                <a:latin typeface="Calibri"/>
                <a:ea typeface="BioRhyme ExtraBold"/>
              </a:rPr>
              <a:t>Topic: </a:t>
            </a:r>
            <a:endParaRPr b="0" lang="en-IN" sz="2000" spc="-1" strike="noStrike">
              <a:latin typeface="Arial"/>
            </a:endParaRPr>
          </a:p>
          <a:p>
            <a:pPr algn="ctr">
              <a:lnSpc>
                <a:spcPct val="100000"/>
              </a:lnSpc>
              <a:tabLst>
                <a:tab algn="l" pos="0"/>
              </a:tabLst>
            </a:pPr>
            <a:r>
              <a:rPr b="1" lang="en-US" sz="4000" spc="-1" strike="noStrike" cap="all">
                <a:solidFill>
                  <a:srgbClr val="c00000"/>
                </a:solidFill>
                <a:latin typeface="Calibri"/>
                <a:ea typeface="BioRhyme ExtraBold"/>
              </a:rPr>
              <a:t>Data augmentaion</a:t>
            </a:r>
            <a:endParaRPr b="0" lang="en-IN" sz="4000" spc="-1" strike="noStrike">
              <a:latin typeface="Arial"/>
            </a:endParaRPr>
          </a:p>
        </p:txBody>
      </p:sp>
      <p:sp>
        <p:nvSpPr>
          <p:cNvPr id="98" name="CustomShape 3"/>
          <p:cNvSpPr/>
          <p:nvPr/>
        </p:nvSpPr>
        <p:spPr>
          <a:xfrm>
            <a:off x="6233400" y="925560"/>
            <a:ext cx="4485960" cy="574560"/>
          </a:xfrm>
          <a:prstGeom prst="roundRect">
            <a:avLst>
              <a:gd name="adj" fmla="val 16667"/>
            </a:avLst>
          </a:prstGeom>
          <a:solidFill>
            <a:schemeClr val="bg1">
              <a:alpha val="6000"/>
            </a:schemeClr>
          </a:solidFill>
          <a:ln>
            <a:solidFill>
              <a:srgbClr val="c00000"/>
            </a:solidFill>
            <a:round/>
          </a:ln>
          <a:effectLst>
            <a:innerShdw blurRad="114300">
              <a:schemeClr val="bg1">
                <a:lumMod val="85000"/>
              </a:schemeClr>
            </a:innerShdw>
          </a:effectLst>
        </p:spPr>
        <p:style>
          <a:lnRef idx="2">
            <a:schemeClr val="accent1">
              <a:shade val="50000"/>
            </a:schemeClr>
          </a:lnRef>
          <a:fillRef idx="1">
            <a:schemeClr val="accent1"/>
          </a:fillRef>
          <a:effectRef idx="0">
            <a:schemeClr val="accent1"/>
          </a:effectRef>
          <a:fontRef idx="minor"/>
        </p:style>
      </p:sp>
      <p:sp>
        <p:nvSpPr>
          <p:cNvPr id="99" name="CustomShape 4"/>
          <p:cNvSpPr/>
          <p:nvPr/>
        </p:nvSpPr>
        <p:spPr>
          <a:xfrm>
            <a:off x="6095880" y="830880"/>
            <a:ext cx="4906080" cy="1858680"/>
          </a:xfrm>
          <a:prstGeom prst="rect">
            <a:avLst/>
          </a:prstGeom>
          <a:noFill/>
          <a:ln>
            <a:noFill/>
          </a:ln>
        </p:spPr>
        <p:style>
          <a:lnRef idx="0"/>
          <a:fillRef idx="0"/>
          <a:effectRef idx="0"/>
          <a:fontRef idx="minor"/>
        </p:style>
        <p:txBody>
          <a:bodyPr>
            <a:spAutoFit/>
          </a:bodyPr>
          <a:p>
            <a:pPr algn="ctr">
              <a:lnSpc>
                <a:spcPct val="100000"/>
              </a:lnSpc>
            </a:pPr>
            <a:r>
              <a:rPr b="0" lang="en-US" sz="3600" spc="-1" strike="noStrike">
                <a:solidFill>
                  <a:srgbClr val="c00000"/>
                </a:solidFill>
                <a:latin typeface="Calibri"/>
              </a:rPr>
              <a:t>Department of CSE(H</a:t>
            </a:r>
            <a:r>
              <a:rPr b="0" lang="en-US" sz="4000" spc="-1" strike="noStrike">
                <a:solidFill>
                  <a:srgbClr val="c00000"/>
                </a:solidFill>
                <a:latin typeface="Calibri"/>
              </a:rPr>
              <a:t>)</a:t>
            </a:r>
            <a:endParaRPr b="0" lang="en-IN" sz="4000" spc="-1" strike="noStrike">
              <a:latin typeface="Arial"/>
            </a:endParaRPr>
          </a:p>
          <a:p>
            <a:pPr algn="ctr">
              <a:lnSpc>
                <a:spcPct val="100000"/>
              </a:lnSpc>
            </a:pPr>
            <a:endParaRPr b="0" lang="en-IN" sz="4000" spc="-1" strike="noStrike">
              <a:latin typeface="Arial"/>
            </a:endParaRPr>
          </a:p>
        </p:txBody>
      </p:sp>
      <p:sp>
        <p:nvSpPr>
          <p:cNvPr id="100" name="CustomShape 5"/>
          <p:cNvSpPr/>
          <p:nvPr/>
        </p:nvSpPr>
        <p:spPr>
          <a:xfrm>
            <a:off x="7623000" y="4758120"/>
            <a:ext cx="2234880" cy="452520"/>
          </a:xfrm>
          <a:prstGeom prst="roundRect">
            <a:avLst>
              <a:gd name="adj" fmla="val 35613"/>
            </a:avLst>
          </a:prstGeom>
          <a:solidFill>
            <a:srgbClr val="c00000"/>
          </a:solidFill>
          <a:ln>
            <a:noFill/>
          </a:ln>
          <a:effectLst>
            <a:outerShdw algn="ctr" blurRad="190500" rotWithShape="0" sx="102000" sy="102000">
              <a:srgbClr val="000000">
                <a:alpha val="25000"/>
              </a:srgbClr>
            </a:outerShdw>
          </a:effectLst>
        </p:spPr>
        <p:style>
          <a:lnRef idx="0"/>
          <a:fillRef idx="0"/>
          <a:effectRef idx="0"/>
          <a:fontRef idx="minor"/>
        </p:style>
        <p:txBody>
          <a:bodyPr anchor="ctr">
            <a:noAutofit/>
          </a:bodyPr>
          <a:p>
            <a:pPr algn="ctr">
              <a:lnSpc>
                <a:spcPct val="100000"/>
              </a:lnSpc>
              <a:tabLst>
                <a:tab algn="l" pos="0"/>
              </a:tabLst>
            </a:pPr>
            <a:r>
              <a:rPr b="0" lang="en-US" sz="2400" spc="-1" strike="noStrike">
                <a:solidFill>
                  <a:srgbClr val="ffffff"/>
                </a:solidFill>
                <a:latin typeface="Calibri"/>
                <a:ea typeface="Calibri"/>
              </a:rPr>
              <a:t>Session - 12</a:t>
            </a:r>
            <a:endParaRPr b="0" lang="en-IN" sz="2400" spc="-1" strike="noStrike">
              <a:latin typeface="Arial"/>
            </a:endParaRPr>
          </a:p>
        </p:txBody>
      </p:sp>
      <p:sp>
        <p:nvSpPr>
          <p:cNvPr id="101" name="CustomShape 6"/>
          <p:cNvSpPr/>
          <p:nvPr/>
        </p:nvSpPr>
        <p:spPr>
          <a:xfrm>
            <a:off x="0" y="6812280"/>
            <a:ext cx="12191760" cy="45360"/>
          </a:xfrm>
          <a:prstGeom prst="rect">
            <a:avLst/>
          </a:prstGeom>
          <a:solidFill>
            <a:srgbClr val="ba2532"/>
          </a:solidFill>
          <a:ln>
            <a:noFill/>
          </a:ln>
        </p:spPr>
        <p:style>
          <a:lnRef idx="2">
            <a:schemeClr val="accent1">
              <a:shade val="50000"/>
            </a:schemeClr>
          </a:lnRef>
          <a:fillRef idx="1">
            <a:schemeClr val="accent1"/>
          </a:fillRef>
          <a:effectRef idx="0">
            <a:schemeClr val="accent1"/>
          </a:effectRef>
          <a:fontRef idx="minor"/>
        </p:style>
      </p:sp>
      <p:sp>
        <p:nvSpPr>
          <p:cNvPr id="102" name="CustomShape 7"/>
          <p:cNvSpPr/>
          <p:nvPr/>
        </p:nvSpPr>
        <p:spPr>
          <a:xfrm>
            <a:off x="0" y="0"/>
            <a:ext cx="12191760" cy="45360"/>
          </a:xfrm>
          <a:prstGeom prst="rect">
            <a:avLst/>
          </a:prstGeom>
          <a:solidFill>
            <a:srgbClr val="ba2532"/>
          </a:solidFill>
          <a:ln>
            <a:noFill/>
          </a:ln>
        </p:spPr>
        <p:style>
          <a:lnRef idx="2">
            <a:schemeClr val="accent1">
              <a:shade val="50000"/>
            </a:schemeClr>
          </a:lnRef>
          <a:fillRef idx="1">
            <a:schemeClr val="accent1"/>
          </a:fillRef>
          <a:effectRef idx="0">
            <a:schemeClr val="accent1"/>
          </a:effectRef>
          <a:fontRef idx="minor"/>
        </p:style>
      </p:sp>
      <p:pic>
        <p:nvPicPr>
          <p:cNvPr id="103" name="Picture 2" descr="KL Deemed to be University Logo"/>
          <p:cNvPicPr/>
          <p:nvPr/>
        </p:nvPicPr>
        <p:blipFill>
          <a:blip r:embed="rId2"/>
          <a:stretch/>
        </p:blipFill>
        <p:spPr>
          <a:xfrm>
            <a:off x="222840" y="82080"/>
            <a:ext cx="2509560" cy="1061280"/>
          </a:xfrm>
          <a:prstGeom prst="rect">
            <a:avLst/>
          </a:prstGeom>
          <a:ln>
            <a:noFill/>
          </a:ln>
        </p:spPr>
      </p:pic>
    </p:spTree>
  </p:cSld>
  <p:transition spd="slow">
    <p:fade/>
  </p:transition>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3772080" y="93960"/>
            <a:ext cx="5475240" cy="559800"/>
          </a:xfrm>
          <a:prstGeom prst="roundRect">
            <a:avLst>
              <a:gd name="adj" fmla="val 16667"/>
            </a:avLst>
          </a:prstGeom>
          <a:solidFill>
            <a:srgbClr val="ba2532"/>
          </a:solidFill>
          <a:ln>
            <a:noFill/>
          </a:ln>
          <a:effectLst>
            <a:outerShdw algn="tl" blurRad="50800" dir="2700000" dist="37674" rotWithShape="0">
              <a:srgbClr val="ba2532">
                <a:alpha val="40000"/>
              </a:srgbClr>
            </a:outerShd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2400" spc="-1" strike="noStrike">
                <a:solidFill>
                  <a:srgbClr val="ffffff"/>
                </a:solidFill>
                <a:latin typeface="Calibri"/>
              </a:rPr>
              <a:t>EXAMPLES</a:t>
            </a:r>
            <a:endParaRPr b="0" lang="en-IN" sz="2400" spc="-1" strike="noStrike">
              <a:latin typeface="Arial"/>
            </a:endParaRPr>
          </a:p>
        </p:txBody>
      </p:sp>
      <p:pic>
        <p:nvPicPr>
          <p:cNvPr id="139" name="Picture 2" descr="KL Deemed to be University Logo"/>
          <p:cNvPicPr/>
          <p:nvPr/>
        </p:nvPicPr>
        <p:blipFill>
          <a:blip r:embed="rId1"/>
          <a:stretch/>
        </p:blipFill>
        <p:spPr>
          <a:xfrm>
            <a:off x="0" y="0"/>
            <a:ext cx="1990440" cy="599760"/>
          </a:xfrm>
          <a:prstGeom prst="rect">
            <a:avLst/>
          </a:prstGeom>
          <a:ln>
            <a:noFill/>
          </a:ln>
        </p:spPr>
      </p:pic>
      <p:sp>
        <p:nvSpPr>
          <p:cNvPr id="140" name="CustomShape 2"/>
          <p:cNvSpPr/>
          <p:nvPr/>
        </p:nvSpPr>
        <p:spPr>
          <a:xfrm>
            <a:off x="459360" y="836640"/>
            <a:ext cx="11358000" cy="6062040"/>
          </a:xfrm>
          <a:prstGeom prst="rect">
            <a:avLst/>
          </a:prstGeom>
          <a:noFill/>
          <a:ln>
            <a:noFill/>
          </a:ln>
        </p:spPr>
        <p:style>
          <a:lnRef idx="0"/>
          <a:fillRef idx="0"/>
          <a:effectRef idx="0"/>
          <a:fontRef idx="minor"/>
        </p:style>
        <p:txBody>
          <a:bodyPr lIns="90000" rIns="90000" tIns="45000" bIns="45000">
            <a:spAutoFit/>
          </a:bodyPr>
          <a:p>
            <a:pPr marL="343080" indent="-342720" algn="just">
              <a:lnSpc>
                <a:spcPct val="100000"/>
              </a:lnSpc>
              <a:buClr>
                <a:srgbClr val="000000"/>
              </a:buClr>
              <a:buFont typeface="Arial"/>
              <a:buChar char="•"/>
            </a:pPr>
            <a:r>
              <a:rPr b="0" lang="en-US" sz="2800" spc="-1" strike="noStrike">
                <a:solidFill>
                  <a:srgbClr val="000000"/>
                </a:solidFill>
                <a:latin typeface="Calibri"/>
              </a:rPr>
              <a:t>Above list is not limited.</a:t>
            </a:r>
            <a:endParaRPr b="0" lang="en-IN" sz="2800" spc="-1" strike="noStrike">
              <a:latin typeface="Arial"/>
            </a:endParaRPr>
          </a:p>
          <a:p>
            <a:pPr algn="just">
              <a:lnSpc>
                <a:spcPct val="100000"/>
              </a:lnSpc>
            </a:pPr>
            <a:endParaRPr b="0" lang="en-IN" sz="2800" spc="-1" strike="noStrike">
              <a:latin typeface="Arial"/>
            </a:endParaRPr>
          </a:p>
          <a:p>
            <a:pPr marL="343080" indent="-342720" algn="just">
              <a:lnSpc>
                <a:spcPct val="100000"/>
              </a:lnSpc>
              <a:buClr>
                <a:srgbClr val="000000"/>
              </a:buClr>
              <a:buFont typeface="Arial"/>
              <a:buChar char="•"/>
            </a:pPr>
            <a:r>
              <a:rPr b="0" lang="en-US" sz="2800" spc="-1" strike="noStrike">
                <a:solidFill>
                  <a:srgbClr val="000000"/>
                </a:solidFill>
                <a:latin typeface="Calibri"/>
              </a:rPr>
              <a:t>There are so many ways to change an image</a:t>
            </a:r>
            <a:endParaRPr b="0" lang="en-IN" sz="2800" spc="-1" strike="noStrike">
              <a:latin typeface="Arial"/>
            </a:endParaRPr>
          </a:p>
          <a:p>
            <a:pPr algn="just">
              <a:lnSpc>
                <a:spcPct val="100000"/>
              </a:lnSpc>
            </a:pPr>
            <a:endParaRPr b="0" lang="en-IN" sz="2800" spc="-1" strike="noStrike">
              <a:latin typeface="Arial"/>
            </a:endParaRPr>
          </a:p>
          <a:p>
            <a:pPr marL="343080" indent="-342720" algn="just">
              <a:lnSpc>
                <a:spcPct val="100000"/>
              </a:lnSpc>
              <a:buClr>
                <a:srgbClr val="000000"/>
              </a:buClr>
              <a:buFont typeface="Arial"/>
              <a:buChar char="•"/>
            </a:pPr>
            <a:r>
              <a:rPr b="0" lang="en-US" sz="2800" spc="-1" strike="noStrike">
                <a:solidFill>
                  <a:srgbClr val="000000"/>
                </a:solidFill>
                <a:latin typeface="Calibri"/>
              </a:rPr>
              <a:t>Sometimes, after augmentation blank borders may appear. By default, the augmentation libraries fill blank pixels with white, black, or grey color. You may leave it as it is, or go further and:</a:t>
            </a:r>
            <a:endParaRPr b="0" lang="en-IN" sz="2800" spc="-1" strike="noStrike">
              <a:latin typeface="Arial"/>
            </a:endParaRPr>
          </a:p>
          <a:p>
            <a:pPr algn="just">
              <a:lnSpc>
                <a:spcPct val="100000"/>
              </a:lnSpc>
            </a:pPr>
            <a:endParaRPr b="0" lang="en-IN" sz="2800" spc="-1" strike="noStrike">
              <a:latin typeface="Arial"/>
            </a:endParaRPr>
          </a:p>
          <a:p>
            <a:pPr lvl="1" marL="800280" indent="-342720" algn="just">
              <a:lnSpc>
                <a:spcPct val="100000"/>
              </a:lnSpc>
              <a:buClr>
                <a:srgbClr val="000000"/>
              </a:buClr>
              <a:buFont typeface="Arial"/>
              <a:buChar char="•"/>
            </a:pPr>
            <a:r>
              <a:rPr b="0" lang="en-US" sz="2800" spc="-1" strike="noStrike">
                <a:solidFill>
                  <a:srgbClr val="000000"/>
                </a:solidFill>
                <a:latin typeface="Calibri"/>
              </a:rPr>
              <a:t>Change the color to some other, for instance, blue.</a:t>
            </a:r>
            <a:endParaRPr b="0" lang="en-IN" sz="2800" spc="-1" strike="noStrike">
              <a:latin typeface="Arial"/>
            </a:endParaRPr>
          </a:p>
          <a:p>
            <a:pPr lvl="1" marL="800280" indent="-342720" algn="just">
              <a:lnSpc>
                <a:spcPct val="100000"/>
              </a:lnSpc>
              <a:buClr>
                <a:srgbClr val="000000"/>
              </a:buClr>
              <a:buFont typeface="Arial"/>
              <a:buChar char="•"/>
            </a:pPr>
            <a:r>
              <a:rPr b="0" lang="en-US" sz="2800" spc="-1" strike="noStrike">
                <a:solidFill>
                  <a:srgbClr val="000000"/>
                </a:solidFill>
                <a:latin typeface="Calibri"/>
              </a:rPr>
              <a:t>Replicate pixels — duplicate pixels close to the border to fill blank space.</a:t>
            </a:r>
            <a:endParaRPr b="0" lang="en-IN" sz="2800" spc="-1" strike="noStrike">
              <a:latin typeface="Arial"/>
            </a:endParaRPr>
          </a:p>
          <a:p>
            <a:pPr lvl="1" marL="800280" indent="-342720" algn="just">
              <a:lnSpc>
                <a:spcPct val="100000"/>
              </a:lnSpc>
              <a:buClr>
                <a:srgbClr val="000000"/>
              </a:buClr>
              <a:buFont typeface="Arial"/>
              <a:buChar char="•"/>
            </a:pPr>
            <a:r>
              <a:rPr b="0" lang="en-US" sz="2800" spc="-1" strike="noStrike">
                <a:solidFill>
                  <a:srgbClr val="000000"/>
                </a:solidFill>
                <a:latin typeface="Calibri"/>
              </a:rPr>
              <a:t>Reflect — mirror image part that is close to the border.</a:t>
            </a:r>
            <a:endParaRPr b="0" lang="en-IN" sz="2800" spc="-1" strike="noStrike">
              <a:latin typeface="Arial"/>
            </a:endParaRPr>
          </a:p>
          <a:p>
            <a:pPr lvl="1" marL="800280" indent="-342720" algn="just">
              <a:lnSpc>
                <a:spcPct val="100000"/>
              </a:lnSpc>
              <a:buClr>
                <a:srgbClr val="000000"/>
              </a:buClr>
              <a:buFont typeface="Arial"/>
              <a:buChar char="•"/>
            </a:pPr>
            <a:r>
              <a:rPr b="0" lang="en-US" sz="2800" spc="-1" strike="noStrike">
                <a:solidFill>
                  <a:srgbClr val="000000"/>
                </a:solidFill>
                <a:latin typeface="Calibri"/>
              </a:rPr>
              <a:t>Wrap — copy pixels from another side of the image.</a:t>
            </a:r>
            <a:endParaRPr b="0" lang="en-IN" sz="2800" spc="-1" strike="noStrike">
              <a:latin typeface="Arial"/>
            </a:endParaRPr>
          </a:p>
        </p:txBody>
      </p:sp>
    </p:spTree>
  </p:cSld>
  <p:transition spd="slow">
    <p:fade/>
  </p:transition>
  <p:timing>
    <p:tnLst>
      <p:par>
        <p:cTn id="84" dur="indefinite" restart="never" nodeType="tmRoot">
          <p:childTnLst>
            <p:seq>
              <p:cTn id="85" dur="indefinite" nodeType="mainSeq">
                <p:childTnLst>
                  <p:par>
                    <p:cTn id="86" fill="hold">
                      <p:stCondLst>
                        <p:cond delay="indefinite"/>
                      </p:stCondLst>
                      <p:childTnLst>
                        <p:par>
                          <p:cTn id="87" fill="hold">
                            <p:stCondLst>
                              <p:cond delay="0"/>
                            </p:stCondLst>
                            <p:childTnLst>
                              <p:par>
                                <p:cTn id="88" nodeType="clickEffect" fill="hold" presetClass="entr" presetID="10">
                                  <p:stCondLst>
                                    <p:cond delay="0"/>
                                  </p:stCondLst>
                                  <p:childTnLst>
                                    <p:set>
                                      <p:cBhvr>
                                        <p:cTn id="89" dur="1" fill="hold">
                                          <p:stCondLst>
                                            <p:cond delay="0"/>
                                          </p:stCondLst>
                                        </p:cTn>
                                        <p:tgtEl>
                                          <p:spTgt spid="138"/>
                                        </p:tgtEl>
                                        <p:attrNameLst>
                                          <p:attrName>style.visibility</p:attrName>
                                        </p:attrNameLst>
                                      </p:cBhvr>
                                      <p:to>
                                        <p:strVal val="visible"/>
                                      </p:to>
                                    </p:set>
                                    <p:animEffect filter="fade" transition="in">
                                      <p:cBhvr additive="repl">
                                        <p:cTn id="90" dur="500"/>
                                        <p:tgtEl>
                                          <p:spTgt spid="1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3772080" y="93960"/>
            <a:ext cx="5475240" cy="559800"/>
          </a:xfrm>
          <a:prstGeom prst="roundRect">
            <a:avLst>
              <a:gd name="adj" fmla="val 16667"/>
            </a:avLst>
          </a:prstGeom>
          <a:solidFill>
            <a:srgbClr val="ba2532"/>
          </a:solidFill>
          <a:ln>
            <a:noFill/>
          </a:ln>
          <a:effectLst>
            <a:outerShdw algn="tl" blurRad="50800" dir="2700000" dist="37674" rotWithShape="0">
              <a:srgbClr val="ba2532">
                <a:alpha val="40000"/>
              </a:srgbClr>
            </a:outerShd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2400" spc="-1" strike="noStrike">
                <a:solidFill>
                  <a:srgbClr val="ffffff"/>
                </a:solidFill>
                <a:latin typeface="Calibri"/>
              </a:rPr>
              <a:t>EXAMPLES</a:t>
            </a:r>
            <a:endParaRPr b="0" lang="en-IN" sz="2400" spc="-1" strike="noStrike">
              <a:latin typeface="Arial"/>
            </a:endParaRPr>
          </a:p>
        </p:txBody>
      </p:sp>
      <p:pic>
        <p:nvPicPr>
          <p:cNvPr id="142" name="Picture 2" descr="KL Deemed to be University Logo"/>
          <p:cNvPicPr/>
          <p:nvPr/>
        </p:nvPicPr>
        <p:blipFill>
          <a:blip r:embed="rId1"/>
          <a:stretch/>
        </p:blipFill>
        <p:spPr>
          <a:xfrm>
            <a:off x="0" y="0"/>
            <a:ext cx="1990440" cy="599760"/>
          </a:xfrm>
          <a:prstGeom prst="rect">
            <a:avLst/>
          </a:prstGeom>
          <a:ln>
            <a:noFill/>
          </a:ln>
        </p:spPr>
      </p:pic>
      <p:pic>
        <p:nvPicPr>
          <p:cNvPr id="143" name="Picture 2" descr=""/>
          <p:cNvPicPr/>
          <p:nvPr/>
        </p:nvPicPr>
        <p:blipFill>
          <a:blip r:embed="rId2"/>
          <a:stretch/>
        </p:blipFill>
        <p:spPr>
          <a:xfrm>
            <a:off x="904320" y="1192680"/>
            <a:ext cx="10704240" cy="5466240"/>
          </a:xfrm>
          <a:prstGeom prst="rect">
            <a:avLst/>
          </a:prstGeom>
          <a:ln>
            <a:noFill/>
          </a:ln>
        </p:spPr>
      </p:pic>
    </p:spTree>
  </p:cSld>
  <p:transition spd="slow">
    <p:fade/>
  </p:transition>
  <p:timing>
    <p:tnLst>
      <p:par>
        <p:cTn id="91" dur="indefinite" restart="never" nodeType="tmRoot">
          <p:childTnLst>
            <p:seq>
              <p:cTn id="92" dur="indefinite" nodeType="mainSeq">
                <p:childTnLst>
                  <p:par>
                    <p:cTn id="93" fill="hold">
                      <p:stCondLst>
                        <p:cond delay="indefinite"/>
                      </p:stCondLst>
                      <p:childTnLst>
                        <p:par>
                          <p:cTn id="94" fill="hold">
                            <p:stCondLst>
                              <p:cond delay="0"/>
                            </p:stCondLst>
                            <p:childTnLst>
                              <p:par>
                                <p:cTn id="95" nodeType="clickEffect" fill="hold" presetClass="entr" presetID="10">
                                  <p:stCondLst>
                                    <p:cond delay="0"/>
                                  </p:stCondLst>
                                  <p:childTnLst>
                                    <p:set>
                                      <p:cBhvr>
                                        <p:cTn id="96" dur="1" fill="hold">
                                          <p:stCondLst>
                                            <p:cond delay="0"/>
                                          </p:stCondLst>
                                        </p:cTn>
                                        <p:tgtEl>
                                          <p:spTgt spid="141"/>
                                        </p:tgtEl>
                                        <p:attrNameLst>
                                          <p:attrName>style.visibility</p:attrName>
                                        </p:attrNameLst>
                                      </p:cBhvr>
                                      <p:to>
                                        <p:strVal val="visible"/>
                                      </p:to>
                                    </p:set>
                                    <p:animEffect filter="fade" transition="in">
                                      <p:cBhvr additive="repl">
                                        <p:cTn id="97" dur="500"/>
                                        <p:tgtEl>
                                          <p:spTgt spid="1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CustomShape 1"/>
          <p:cNvSpPr/>
          <p:nvPr/>
        </p:nvSpPr>
        <p:spPr>
          <a:xfrm>
            <a:off x="3772080" y="93960"/>
            <a:ext cx="5475240" cy="559800"/>
          </a:xfrm>
          <a:prstGeom prst="roundRect">
            <a:avLst>
              <a:gd name="adj" fmla="val 16667"/>
            </a:avLst>
          </a:prstGeom>
          <a:solidFill>
            <a:srgbClr val="ba2532"/>
          </a:solidFill>
          <a:ln>
            <a:noFill/>
          </a:ln>
          <a:effectLst>
            <a:outerShdw algn="tl" blurRad="50800" dir="2700000" dist="37674" rotWithShape="0">
              <a:srgbClr val="ba2532">
                <a:alpha val="40000"/>
              </a:srgbClr>
            </a:outerShd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2400" spc="-1" strike="noStrike">
                <a:solidFill>
                  <a:srgbClr val="ffffff"/>
                </a:solidFill>
                <a:latin typeface="Calibri"/>
              </a:rPr>
              <a:t>EXAMPLES</a:t>
            </a:r>
            <a:endParaRPr b="0" lang="en-IN" sz="2400" spc="-1" strike="noStrike">
              <a:latin typeface="Arial"/>
            </a:endParaRPr>
          </a:p>
        </p:txBody>
      </p:sp>
      <p:pic>
        <p:nvPicPr>
          <p:cNvPr id="145" name="Picture 2" descr="KL Deemed to be University Logo"/>
          <p:cNvPicPr/>
          <p:nvPr/>
        </p:nvPicPr>
        <p:blipFill>
          <a:blip r:embed="rId1"/>
          <a:stretch/>
        </p:blipFill>
        <p:spPr>
          <a:xfrm>
            <a:off x="0" y="0"/>
            <a:ext cx="1990440" cy="599760"/>
          </a:xfrm>
          <a:prstGeom prst="rect">
            <a:avLst/>
          </a:prstGeom>
          <a:ln>
            <a:noFill/>
          </a:ln>
        </p:spPr>
      </p:pic>
      <p:sp>
        <p:nvSpPr>
          <p:cNvPr id="146" name="CustomShape 2"/>
          <p:cNvSpPr/>
          <p:nvPr/>
        </p:nvSpPr>
        <p:spPr>
          <a:xfrm>
            <a:off x="477000" y="1120680"/>
            <a:ext cx="11190960" cy="6062040"/>
          </a:xfrm>
          <a:prstGeom prst="rect">
            <a:avLst/>
          </a:prstGeom>
          <a:noFill/>
          <a:ln>
            <a:noFill/>
          </a:ln>
        </p:spPr>
        <p:style>
          <a:lnRef idx="0"/>
          <a:fillRef idx="0"/>
          <a:effectRef idx="0"/>
          <a:fontRef idx="minor"/>
        </p:style>
        <p:txBody>
          <a:bodyPr lIns="90000" rIns="90000" tIns="45000" bIns="45000">
            <a:spAutoFit/>
          </a:bodyPr>
          <a:p>
            <a:pPr marL="343080" indent="-342720" algn="just">
              <a:lnSpc>
                <a:spcPct val="100000"/>
              </a:lnSpc>
              <a:buClr>
                <a:srgbClr val="000000"/>
              </a:buClr>
              <a:buFont typeface="Arial"/>
              <a:buChar char="•"/>
            </a:pPr>
            <a:r>
              <a:rPr b="0" lang="en-US" sz="2800" spc="-1" strike="noStrike">
                <a:solidFill>
                  <a:srgbClr val="000000"/>
                </a:solidFill>
                <a:latin typeface="Calibri"/>
              </a:rPr>
              <a:t>One must be careful not to apply transformations that would change the correct class. </a:t>
            </a:r>
            <a:endParaRPr b="0" lang="en-IN" sz="2800" spc="-1" strike="noStrike">
              <a:latin typeface="Arial"/>
            </a:endParaRPr>
          </a:p>
          <a:p>
            <a:pPr algn="just">
              <a:lnSpc>
                <a:spcPct val="100000"/>
              </a:lnSpc>
            </a:pPr>
            <a:endParaRPr b="0" lang="en-IN" sz="2800" spc="-1" strike="noStrike">
              <a:latin typeface="Arial"/>
            </a:endParaRPr>
          </a:p>
          <a:p>
            <a:pPr marL="343080" indent="-342720" algn="just">
              <a:lnSpc>
                <a:spcPct val="100000"/>
              </a:lnSpc>
              <a:buClr>
                <a:srgbClr val="000000"/>
              </a:buClr>
              <a:buFont typeface="Arial"/>
              <a:buChar char="•"/>
            </a:pPr>
            <a:r>
              <a:rPr b="0" lang="en-US" sz="2800" spc="-1" strike="noStrike">
                <a:solidFill>
                  <a:srgbClr val="000000"/>
                </a:solidFill>
                <a:latin typeface="Calibri"/>
              </a:rPr>
              <a:t>Sometimes, depending on the dataset you use, some data augmentations may not only change images but also their labels.</a:t>
            </a:r>
            <a:endParaRPr b="0" lang="en-IN" sz="2800" spc="-1" strike="noStrike">
              <a:latin typeface="Arial"/>
            </a:endParaRPr>
          </a:p>
          <a:p>
            <a:pPr algn="just">
              <a:lnSpc>
                <a:spcPct val="100000"/>
              </a:lnSpc>
            </a:pPr>
            <a:endParaRPr b="0" lang="en-IN" sz="2800" spc="-1" strike="noStrike">
              <a:latin typeface="Arial"/>
            </a:endParaRPr>
          </a:p>
          <a:p>
            <a:pPr marL="343080" indent="-342720" algn="just">
              <a:lnSpc>
                <a:spcPct val="100000"/>
              </a:lnSpc>
              <a:buClr>
                <a:srgbClr val="000000"/>
              </a:buClr>
              <a:buFont typeface="Arial"/>
              <a:buChar char="•"/>
            </a:pPr>
            <a:r>
              <a:rPr b="0" lang="en-US" sz="2800" spc="-1" strike="noStrike">
                <a:solidFill>
                  <a:srgbClr val="000000"/>
                </a:solidFill>
                <a:latin typeface="Calibri"/>
              </a:rPr>
              <a:t>For example:</a:t>
            </a:r>
            <a:endParaRPr b="0" lang="en-IN" sz="2800" spc="-1" strike="noStrike">
              <a:latin typeface="Arial"/>
            </a:endParaRPr>
          </a:p>
          <a:p>
            <a:pPr algn="just">
              <a:lnSpc>
                <a:spcPct val="100000"/>
              </a:lnSpc>
            </a:pPr>
            <a:endParaRPr b="0" lang="en-IN" sz="2800" spc="-1" strike="noStrike">
              <a:latin typeface="Arial"/>
            </a:endParaRPr>
          </a:p>
          <a:p>
            <a:pPr marL="343080" indent="-342720" algn="just">
              <a:lnSpc>
                <a:spcPct val="100000"/>
              </a:lnSpc>
              <a:buClr>
                <a:srgbClr val="000000"/>
              </a:buClr>
              <a:buFont typeface="Arial"/>
              <a:buChar char="•"/>
            </a:pPr>
            <a:r>
              <a:rPr b="0" lang="en-US" sz="2800" spc="-1" strike="noStrike">
                <a:solidFill>
                  <a:srgbClr val="000000"/>
                </a:solidFill>
                <a:latin typeface="Calibri"/>
              </a:rPr>
              <a:t>1. optical character recognition tasks require recognizing the difference between ‘b’ and ‘d’ and the difference between ‘6’ and ‘9’, so horizontal flips and 180◦ rotations are not appropriate ways of augmenting datasets for these tasks.</a:t>
            </a:r>
            <a:endParaRPr b="0" lang="en-IN" sz="2800" spc="-1" strike="noStrike">
              <a:latin typeface="Arial"/>
            </a:endParaRPr>
          </a:p>
        </p:txBody>
      </p:sp>
    </p:spTree>
  </p:cSld>
  <p:transition spd="slow">
    <p:fade/>
  </p:transition>
  <p:timing>
    <p:tnLst>
      <p:par>
        <p:cTn id="98" dur="indefinite" restart="never" nodeType="tmRoot">
          <p:childTnLst>
            <p:seq>
              <p:cTn id="99" dur="indefinite" nodeType="mainSeq">
                <p:childTnLst>
                  <p:par>
                    <p:cTn id="100" fill="hold">
                      <p:stCondLst>
                        <p:cond delay="indefinite"/>
                      </p:stCondLst>
                      <p:childTnLst>
                        <p:par>
                          <p:cTn id="101" fill="hold">
                            <p:stCondLst>
                              <p:cond delay="0"/>
                            </p:stCondLst>
                            <p:childTnLst>
                              <p:par>
                                <p:cTn id="102" nodeType="clickEffect" fill="hold" presetClass="entr" presetID="10">
                                  <p:stCondLst>
                                    <p:cond delay="0"/>
                                  </p:stCondLst>
                                  <p:childTnLst>
                                    <p:set>
                                      <p:cBhvr>
                                        <p:cTn id="103" dur="1" fill="hold">
                                          <p:stCondLst>
                                            <p:cond delay="0"/>
                                          </p:stCondLst>
                                        </p:cTn>
                                        <p:tgtEl>
                                          <p:spTgt spid="144"/>
                                        </p:tgtEl>
                                        <p:attrNameLst>
                                          <p:attrName>style.visibility</p:attrName>
                                        </p:attrNameLst>
                                      </p:cBhvr>
                                      <p:to>
                                        <p:strVal val="visible"/>
                                      </p:to>
                                    </p:set>
                                    <p:animEffect filter="fade" transition="in">
                                      <p:cBhvr additive="repl">
                                        <p:cTn id="104" dur="500"/>
                                        <p:tgtEl>
                                          <p:spTgt spid="1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7" name="Picture 2" descr="KL Deemed to be University Logo"/>
          <p:cNvPicPr/>
          <p:nvPr/>
        </p:nvPicPr>
        <p:blipFill>
          <a:blip r:embed="rId1"/>
          <a:stretch/>
        </p:blipFill>
        <p:spPr>
          <a:xfrm>
            <a:off x="0" y="0"/>
            <a:ext cx="1990440" cy="599760"/>
          </a:xfrm>
          <a:prstGeom prst="rect">
            <a:avLst/>
          </a:prstGeom>
          <a:ln>
            <a:noFill/>
          </a:ln>
        </p:spPr>
      </p:pic>
      <p:pic>
        <p:nvPicPr>
          <p:cNvPr id="148" name="Picture 2" descr=""/>
          <p:cNvPicPr/>
          <p:nvPr/>
        </p:nvPicPr>
        <p:blipFill>
          <a:blip r:embed="rId2"/>
          <a:stretch/>
        </p:blipFill>
        <p:spPr>
          <a:xfrm>
            <a:off x="2258640" y="3259800"/>
            <a:ext cx="8236080" cy="3549240"/>
          </a:xfrm>
          <a:prstGeom prst="rect">
            <a:avLst/>
          </a:prstGeom>
          <a:ln>
            <a:noFill/>
          </a:ln>
        </p:spPr>
      </p:pic>
      <p:sp>
        <p:nvSpPr>
          <p:cNvPr id="149" name="CustomShape 1"/>
          <p:cNvSpPr/>
          <p:nvPr/>
        </p:nvSpPr>
        <p:spPr>
          <a:xfrm>
            <a:off x="338040" y="951480"/>
            <a:ext cx="11320200" cy="2285640"/>
          </a:xfrm>
          <a:prstGeom prst="rect">
            <a:avLst/>
          </a:prstGeom>
          <a:noFill/>
          <a:ln>
            <a:noFill/>
          </a:ln>
        </p:spPr>
        <p:style>
          <a:lnRef idx="0"/>
          <a:fillRef idx="0"/>
          <a:effectRef idx="0"/>
          <a:fontRef idx="minor"/>
        </p:style>
        <p:txBody>
          <a:bodyPr lIns="90000" rIns="90000" tIns="45000" bIns="45000">
            <a:spAutoFit/>
          </a:bodyPr>
          <a:p>
            <a:pPr marL="343080" indent="-342720" algn="just">
              <a:lnSpc>
                <a:spcPct val="100000"/>
              </a:lnSpc>
              <a:buClr>
                <a:srgbClr val="000000"/>
              </a:buClr>
              <a:buFont typeface="Arial"/>
              <a:buChar char="•"/>
            </a:pPr>
            <a:r>
              <a:rPr b="0" lang="en-US" sz="2000" spc="-1" strike="noStrike">
                <a:solidFill>
                  <a:srgbClr val="000000"/>
                </a:solidFill>
                <a:latin typeface="Calibri"/>
              </a:rPr>
              <a:t>When training the “Cat versus Dog?” classifier, none of the augmentations would create a cat from a dog. </a:t>
            </a:r>
            <a:endParaRPr b="0" lang="en-IN" sz="2000" spc="-1" strike="noStrike">
              <a:latin typeface="Arial"/>
            </a:endParaRPr>
          </a:p>
          <a:p>
            <a:pPr algn="just">
              <a:lnSpc>
                <a:spcPct val="100000"/>
              </a:lnSpc>
            </a:pPr>
            <a:endParaRPr b="0" lang="en-IN" sz="2000" spc="-1" strike="noStrike">
              <a:latin typeface="Arial"/>
            </a:endParaRPr>
          </a:p>
          <a:p>
            <a:pPr marL="343080" indent="-342720" algn="just">
              <a:lnSpc>
                <a:spcPct val="100000"/>
              </a:lnSpc>
              <a:buClr>
                <a:srgbClr val="000000"/>
              </a:buClr>
              <a:buFont typeface="Arial"/>
              <a:buChar char="•"/>
            </a:pPr>
            <a:r>
              <a:rPr b="0" lang="en-US" sz="2000" spc="-1" strike="noStrike">
                <a:solidFill>
                  <a:srgbClr val="000000"/>
                </a:solidFill>
                <a:latin typeface="Calibri"/>
              </a:rPr>
              <a:t>For instance, when cropping an image, part of the dog is still a dog.</a:t>
            </a:r>
            <a:endParaRPr b="0" lang="en-IN" sz="2000" spc="-1" strike="noStrike">
              <a:latin typeface="Arial"/>
            </a:endParaRPr>
          </a:p>
          <a:p>
            <a:pPr algn="just">
              <a:lnSpc>
                <a:spcPct val="100000"/>
              </a:lnSpc>
            </a:pPr>
            <a:endParaRPr b="0" lang="en-IN" sz="2000" spc="-1" strike="noStrike">
              <a:latin typeface="Arial"/>
            </a:endParaRPr>
          </a:p>
          <a:p>
            <a:pPr marL="343080" indent="-342720" algn="just">
              <a:lnSpc>
                <a:spcPct val="100000"/>
              </a:lnSpc>
              <a:buClr>
                <a:srgbClr val="000000"/>
              </a:buClr>
              <a:buFont typeface="Arial"/>
              <a:buChar char="•"/>
            </a:pPr>
            <a:r>
              <a:rPr b="0" lang="en-US" sz="2000" spc="-1" strike="noStrike">
                <a:solidFill>
                  <a:srgbClr val="000000"/>
                </a:solidFill>
                <a:latin typeface="Calibri"/>
              </a:rPr>
              <a:t> </a:t>
            </a:r>
            <a:r>
              <a:rPr b="0" lang="en-US" sz="2000" spc="-1" strike="noStrike">
                <a:solidFill>
                  <a:srgbClr val="000000"/>
                </a:solidFill>
                <a:latin typeface="Calibri"/>
              </a:rPr>
              <a:t>However, if you are solving an object detection task, such as “Find a dog in the image”, the crop will change a location label (bounding box) of the original image</a:t>
            </a:r>
            <a:r>
              <a:rPr b="0" lang="en-US" sz="2400" spc="-1" strike="noStrike">
                <a:solidFill>
                  <a:srgbClr val="000000"/>
                </a:solidFill>
                <a:latin typeface="Calibri"/>
              </a:rPr>
              <a:t>.</a:t>
            </a:r>
            <a:endParaRPr b="0" lang="en-IN" sz="2400" spc="-1" strike="noStrike">
              <a:latin typeface="Arial"/>
            </a:endParaRPr>
          </a:p>
        </p:txBody>
      </p:sp>
      <p:sp>
        <p:nvSpPr>
          <p:cNvPr id="150" name="CustomShape 2"/>
          <p:cNvSpPr/>
          <p:nvPr/>
        </p:nvSpPr>
        <p:spPr>
          <a:xfrm>
            <a:off x="3772080" y="93960"/>
            <a:ext cx="5475240" cy="559800"/>
          </a:xfrm>
          <a:prstGeom prst="roundRect">
            <a:avLst>
              <a:gd name="adj" fmla="val 16667"/>
            </a:avLst>
          </a:prstGeom>
          <a:solidFill>
            <a:srgbClr val="ba2532"/>
          </a:solidFill>
          <a:ln>
            <a:noFill/>
          </a:ln>
          <a:effectLst>
            <a:outerShdw algn="tl" blurRad="50800" dir="2700000" dist="37674" rotWithShape="0">
              <a:srgbClr val="ba2532">
                <a:alpha val="40000"/>
              </a:srgbClr>
            </a:outerShd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2400" spc="-1" strike="noStrike">
                <a:solidFill>
                  <a:srgbClr val="ffffff"/>
                </a:solidFill>
                <a:latin typeface="Calibri"/>
              </a:rPr>
              <a:t>EXAMPLES</a:t>
            </a:r>
            <a:endParaRPr b="0" lang="en-IN" sz="2400" spc="-1" strike="noStrike">
              <a:latin typeface="Arial"/>
            </a:endParaRPr>
          </a:p>
        </p:txBody>
      </p:sp>
    </p:spTree>
  </p:cSld>
  <mc:AlternateContent>
    <mc:Choice Requires="p14">
      <p:transition spd="slow" p14:dur="1600">
        <p:blinds dir="vert"/>
      </p:transition>
    </mc:Choice>
    <mc:Fallback>
      <p:transition spd="slow">
        <p:blinds dir="vert"/>
      </p:transition>
    </mc:Fallback>
  </mc:AlternateContent>
  <p:timing>
    <p:tnLst>
      <p:par>
        <p:cTn id="105" dur="indefinite" restart="never" nodeType="tmRoot">
          <p:childTnLst>
            <p:seq>
              <p:cTn id="106" dur="indefinite" nodeType="mainSeq">
                <p:childTnLst>
                  <p:par>
                    <p:cTn id="107" fill="hold">
                      <p:stCondLst>
                        <p:cond delay="indefinite"/>
                      </p:stCondLst>
                      <p:childTnLst>
                        <p:par>
                          <p:cTn id="108" fill="hold">
                            <p:stCondLst>
                              <p:cond delay="0"/>
                            </p:stCondLst>
                            <p:childTnLst>
                              <p:par>
                                <p:cTn id="109" nodeType="clickEffect" fill="hold" presetClass="entr" presetID="10">
                                  <p:stCondLst>
                                    <p:cond delay="0"/>
                                  </p:stCondLst>
                                  <p:childTnLst>
                                    <p:set>
                                      <p:cBhvr>
                                        <p:cTn id="110" dur="1" fill="hold">
                                          <p:stCondLst>
                                            <p:cond delay="0"/>
                                          </p:stCondLst>
                                        </p:cTn>
                                        <p:tgtEl>
                                          <p:spTgt spid="150"/>
                                        </p:tgtEl>
                                        <p:attrNameLst>
                                          <p:attrName>style.visibility</p:attrName>
                                        </p:attrNameLst>
                                      </p:cBhvr>
                                      <p:to>
                                        <p:strVal val="visible"/>
                                      </p:to>
                                    </p:set>
                                    <p:animEffect filter="fade" transition="in">
                                      <p:cBhvr additive="repl">
                                        <p:cTn id="111" dur="500"/>
                                        <p:tgtEl>
                                          <p:spTgt spid="1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CustomShape 1"/>
          <p:cNvSpPr/>
          <p:nvPr/>
        </p:nvSpPr>
        <p:spPr>
          <a:xfrm>
            <a:off x="3530880" y="84240"/>
            <a:ext cx="6414480" cy="559800"/>
          </a:xfrm>
          <a:prstGeom prst="roundRect">
            <a:avLst>
              <a:gd name="adj" fmla="val 16667"/>
            </a:avLst>
          </a:prstGeom>
          <a:solidFill>
            <a:srgbClr val="ba2532"/>
          </a:solidFill>
          <a:ln>
            <a:noFill/>
          </a:ln>
          <a:effectLst>
            <a:outerShdw algn="tl" blurRad="50800" dir="2700000" dist="37674" rotWithShape="0">
              <a:srgbClr val="ba2532">
                <a:alpha val="40000"/>
              </a:srgbClr>
            </a:outerShd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2400" spc="-1" strike="noStrike">
                <a:solidFill>
                  <a:srgbClr val="ffffff"/>
                </a:solidFill>
                <a:latin typeface="Calibri"/>
              </a:rPr>
              <a:t>SUMMARY</a:t>
            </a:r>
            <a:endParaRPr b="0" lang="en-IN" sz="2400" spc="-1" strike="noStrike">
              <a:latin typeface="Arial"/>
            </a:endParaRPr>
          </a:p>
        </p:txBody>
      </p:sp>
      <p:pic>
        <p:nvPicPr>
          <p:cNvPr id="152" name="Picture 2" descr="KL Deemed to be University Logo"/>
          <p:cNvPicPr/>
          <p:nvPr/>
        </p:nvPicPr>
        <p:blipFill>
          <a:blip r:embed="rId1"/>
          <a:stretch/>
        </p:blipFill>
        <p:spPr>
          <a:xfrm>
            <a:off x="0" y="0"/>
            <a:ext cx="1990440" cy="599760"/>
          </a:xfrm>
          <a:prstGeom prst="rect">
            <a:avLst/>
          </a:prstGeom>
          <a:ln>
            <a:noFill/>
          </a:ln>
        </p:spPr>
      </p:pic>
      <p:sp>
        <p:nvSpPr>
          <p:cNvPr id="153" name="CustomShape 2"/>
          <p:cNvSpPr/>
          <p:nvPr/>
        </p:nvSpPr>
        <p:spPr>
          <a:xfrm>
            <a:off x="338040" y="951480"/>
            <a:ext cx="11429640" cy="5576040"/>
          </a:xfrm>
          <a:prstGeom prst="rect">
            <a:avLst/>
          </a:prstGeom>
          <a:noFill/>
          <a:ln>
            <a:noFill/>
          </a:ln>
        </p:spPr>
        <p:style>
          <a:lnRef idx="0"/>
          <a:fillRef idx="0"/>
          <a:effectRef idx="0"/>
          <a:fontRef idx="minor"/>
        </p:style>
        <p:txBody>
          <a:bodyPr lIns="90000" rIns="90000" tIns="45000" bIns="45000">
            <a:spAutoFit/>
          </a:bodyPr>
          <a:p>
            <a:pPr marL="343080" indent="-342720" algn="just">
              <a:lnSpc>
                <a:spcPct val="100000"/>
              </a:lnSpc>
              <a:buClr>
                <a:srgbClr val="000000"/>
              </a:buClr>
              <a:buFont typeface="Arial"/>
              <a:buChar char="•"/>
            </a:pPr>
            <a:r>
              <a:rPr b="0" lang="en-US" sz="2400" spc="-1" strike="noStrike">
                <a:solidFill>
                  <a:srgbClr val="000000"/>
                </a:solidFill>
                <a:latin typeface="Calibri"/>
              </a:rPr>
              <a:t>On a small dataset, overfitting will be the main issue. Data augmentation is a powerful way to fight overfitting when you’re working with image data.</a:t>
            </a:r>
            <a:endParaRPr b="0" lang="en-IN" sz="2400" spc="-1" strike="noStrike">
              <a:latin typeface="Arial"/>
            </a:endParaRPr>
          </a:p>
          <a:p>
            <a:pPr algn="just">
              <a:lnSpc>
                <a:spcPct val="100000"/>
              </a:lnSpc>
            </a:pPr>
            <a:endParaRPr b="0" lang="en-IN" sz="2400" spc="-1" strike="noStrike">
              <a:latin typeface="Arial"/>
            </a:endParaRPr>
          </a:p>
          <a:p>
            <a:pPr marL="343080" indent="-342720" algn="just">
              <a:lnSpc>
                <a:spcPct val="100000"/>
              </a:lnSpc>
              <a:buClr>
                <a:srgbClr val="000000"/>
              </a:buClr>
              <a:buFont typeface="Arial"/>
              <a:buChar char="•"/>
            </a:pPr>
            <a:r>
              <a:rPr b="0" lang="en-US" sz="2400" spc="-1" strike="noStrike">
                <a:solidFill>
                  <a:srgbClr val="000000"/>
                </a:solidFill>
                <a:latin typeface="Calibri"/>
              </a:rPr>
              <a:t>More data = better model. </a:t>
            </a:r>
            <a:endParaRPr b="0" lang="en-IN" sz="2400" spc="-1" strike="noStrike">
              <a:latin typeface="Arial"/>
            </a:endParaRPr>
          </a:p>
          <a:p>
            <a:pPr algn="just">
              <a:lnSpc>
                <a:spcPct val="100000"/>
              </a:lnSpc>
            </a:pPr>
            <a:endParaRPr b="0" lang="en-IN" sz="2400" spc="-1" strike="noStrike">
              <a:latin typeface="Arial"/>
            </a:endParaRPr>
          </a:p>
          <a:p>
            <a:pPr marL="343080" indent="-342720" algn="just">
              <a:lnSpc>
                <a:spcPct val="100000"/>
              </a:lnSpc>
              <a:buClr>
                <a:srgbClr val="000000"/>
              </a:buClr>
              <a:buFont typeface="Arial"/>
              <a:buChar char="•"/>
            </a:pPr>
            <a:r>
              <a:rPr b="0" lang="en-US" sz="2400" spc="-1" strike="noStrike">
                <a:solidFill>
                  <a:srgbClr val="000000"/>
                </a:solidFill>
                <a:latin typeface="Calibri"/>
              </a:rPr>
              <a:t>Data Augmentation helps overcome the “not enough data” issue, prevents overfitting, and makes the model perform better on previously unseen samples. </a:t>
            </a:r>
            <a:endParaRPr b="0" lang="en-IN" sz="2400" spc="-1" strike="noStrike">
              <a:latin typeface="Arial"/>
            </a:endParaRPr>
          </a:p>
          <a:p>
            <a:pPr algn="just">
              <a:lnSpc>
                <a:spcPct val="100000"/>
              </a:lnSpc>
            </a:pPr>
            <a:endParaRPr b="0" lang="en-IN" sz="2400" spc="-1" strike="noStrike">
              <a:latin typeface="Arial"/>
            </a:endParaRPr>
          </a:p>
          <a:p>
            <a:pPr marL="343080" indent="-342720" algn="just">
              <a:lnSpc>
                <a:spcPct val="100000"/>
              </a:lnSpc>
              <a:buClr>
                <a:srgbClr val="000000"/>
              </a:buClr>
              <a:buFont typeface="Arial"/>
              <a:buChar char="•"/>
            </a:pPr>
            <a:r>
              <a:rPr b="0" lang="en-US" sz="2400" spc="-1" strike="noStrike">
                <a:solidFill>
                  <a:srgbClr val="000000"/>
                </a:solidFill>
                <a:latin typeface="Calibri"/>
              </a:rPr>
              <a:t>And no additional efforts are needed — to collect data or label data, which sometimes may be costly or unfeasible</a:t>
            </a:r>
            <a:endParaRPr b="0" lang="en-IN" sz="2400" spc="-1" strike="noStrike">
              <a:latin typeface="Arial"/>
            </a:endParaRPr>
          </a:p>
          <a:p>
            <a:pPr algn="just">
              <a:lnSpc>
                <a:spcPct val="100000"/>
              </a:lnSpc>
            </a:pPr>
            <a:endParaRPr b="0" lang="en-IN" sz="2400" spc="-1" strike="noStrike">
              <a:latin typeface="Arial"/>
            </a:endParaRPr>
          </a:p>
          <a:p>
            <a:pPr marL="343080" indent="-342720" algn="just">
              <a:lnSpc>
                <a:spcPct val="100000"/>
              </a:lnSpc>
              <a:buClr>
                <a:srgbClr val="000000"/>
              </a:buClr>
              <a:buFont typeface="Arial"/>
              <a:buChar char="•"/>
            </a:pPr>
            <a:r>
              <a:rPr b="0" lang="en-US" sz="2400" spc="-1" strike="noStrike">
                <a:solidFill>
                  <a:srgbClr val="000000"/>
                </a:solidFill>
                <a:latin typeface="Calibri"/>
              </a:rPr>
              <a:t>Data augmentation is used in many domains — Natural Language processing, Time series Analysis, Audio Processing, Computer Vision</a:t>
            </a:r>
            <a:endParaRPr b="0" lang="en-IN" sz="2400" spc="-1" strike="noStrike">
              <a:latin typeface="Arial"/>
            </a:endParaRPr>
          </a:p>
        </p:txBody>
      </p:sp>
    </p:spTree>
  </p:cSld>
  <mc:AlternateContent>
    <mc:Choice Requires="p14">
      <p:transition spd="slow" p14:dur="1600">
        <p:blinds dir="vert"/>
      </p:transition>
    </mc:Choice>
    <mc:Fallback>
      <p:transition spd="slow">
        <p:blinds dir="vert"/>
      </p:transition>
    </mc:Fallback>
  </mc:AlternateContent>
  <p:timing>
    <p:tnLst>
      <p:par>
        <p:cTn id="112" dur="indefinite" restart="never" nodeType="tmRoot">
          <p:childTnLst>
            <p:seq>
              <p:cTn id="113" dur="indefinite" nodeType="mainSeq">
                <p:childTnLst>
                  <p:par>
                    <p:cTn id="114" fill="hold">
                      <p:stCondLst>
                        <p:cond delay="indefinite"/>
                      </p:stCondLst>
                      <p:childTnLst>
                        <p:par>
                          <p:cTn id="115" fill="hold">
                            <p:stCondLst>
                              <p:cond delay="0"/>
                            </p:stCondLst>
                            <p:childTnLst>
                              <p:par>
                                <p:cTn id="116" nodeType="clickEffect" fill="hold" presetClass="entr" presetID="10">
                                  <p:stCondLst>
                                    <p:cond delay="0"/>
                                  </p:stCondLst>
                                  <p:childTnLst>
                                    <p:set>
                                      <p:cBhvr>
                                        <p:cTn id="117" dur="1" fill="hold">
                                          <p:stCondLst>
                                            <p:cond delay="0"/>
                                          </p:stCondLst>
                                        </p:cTn>
                                        <p:tgtEl>
                                          <p:spTgt spid="151"/>
                                        </p:tgtEl>
                                        <p:attrNameLst>
                                          <p:attrName>style.visibility</p:attrName>
                                        </p:attrNameLst>
                                      </p:cBhvr>
                                      <p:to>
                                        <p:strVal val="visible"/>
                                      </p:to>
                                    </p:set>
                                    <p:animEffect filter="fade" transition="in">
                                      <p:cBhvr additive="repl">
                                        <p:cTn id="118" dur="500"/>
                                        <p:tgtEl>
                                          <p:spTgt spid="1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CustomShape 1"/>
          <p:cNvSpPr/>
          <p:nvPr/>
        </p:nvSpPr>
        <p:spPr>
          <a:xfrm>
            <a:off x="3390480" y="94680"/>
            <a:ext cx="5410440" cy="411840"/>
          </a:xfrm>
          <a:prstGeom prst="roundRect">
            <a:avLst>
              <a:gd name="adj" fmla="val 16667"/>
            </a:avLst>
          </a:prstGeom>
          <a:solidFill>
            <a:srgbClr val="ba2532"/>
          </a:solidFill>
          <a:ln>
            <a:noFill/>
          </a:ln>
          <a:effectLst>
            <a:outerShdw algn="tl" blurRad="50800" dir="2700000" dist="37674" rotWithShape="0">
              <a:srgbClr val="ba2532">
                <a:alpha val="40000"/>
              </a:srgbClr>
            </a:outerShd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2400" spc="-1" strike="noStrike">
                <a:solidFill>
                  <a:srgbClr val="ffffff"/>
                </a:solidFill>
                <a:latin typeface="Calibri"/>
              </a:rPr>
              <a:t>SELF-ASSESSMENT QUESTIONS</a:t>
            </a:r>
            <a:endParaRPr b="0" lang="en-IN" sz="2400" spc="-1" strike="noStrike">
              <a:latin typeface="Arial"/>
            </a:endParaRPr>
          </a:p>
        </p:txBody>
      </p:sp>
      <p:sp>
        <p:nvSpPr>
          <p:cNvPr id="155" name="CustomShape 2"/>
          <p:cNvSpPr/>
          <p:nvPr/>
        </p:nvSpPr>
        <p:spPr>
          <a:xfrm>
            <a:off x="1009800" y="1093320"/>
            <a:ext cx="10171800" cy="709920"/>
          </a:xfrm>
          <a:prstGeom prst="roundRect">
            <a:avLst>
              <a:gd name="adj" fmla="val 35613"/>
            </a:avLst>
          </a:prstGeom>
          <a:solidFill>
            <a:srgbClr val="e84845"/>
          </a:solidFill>
          <a:ln>
            <a:noFill/>
          </a:ln>
          <a:effectLst>
            <a:outerShdw algn="ctr" blurRad="190500" rotWithShape="0" sx="102000" sy="102000">
              <a:srgbClr val="000000">
                <a:alpha val="25000"/>
              </a:srgbClr>
            </a:outerShdw>
          </a:effectLst>
        </p:spPr>
        <p:style>
          <a:lnRef idx="0"/>
          <a:fillRef idx="0"/>
          <a:effectRef idx="0"/>
          <a:fontRef idx="minor"/>
        </p:style>
        <p:txBody>
          <a:bodyPr anchor="ctr">
            <a:noAutofit/>
          </a:bodyPr>
          <a:p>
            <a:pPr marL="343080" indent="-342720">
              <a:lnSpc>
                <a:spcPct val="100000"/>
              </a:lnSpc>
              <a:buClr>
                <a:srgbClr val="ffffff"/>
              </a:buClr>
              <a:buFont typeface="Calibri Light"/>
              <a:buAutoNum type="arabicPeriod"/>
            </a:pPr>
            <a:r>
              <a:rPr b="0" lang="en-IN" sz="1600" spc="-1" strike="noStrike">
                <a:solidFill>
                  <a:srgbClr val="ffffff"/>
                </a:solidFill>
                <a:latin typeface="Poppins"/>
                <a:ea typeface="Calibri"/>
              </a:rPr>
              <a:t>Data Augmentation is used for solving problem of __________________.</a:t>
            </a:r>
            <a:endParaRPr b="0" lang="en-IN" sz="1600" spc="-1" strike="noStrike">
              <a:latin typeface="Arial"/>
            </a:endParaRPr>
          </a:p>
        </p:txBody>
      </p:sp>
      <p:sp>
        <p:nvSpPr>
          <p:cNvPr id="156" name="CustomShape 3"/>
          <p:cNvSpPr/>
          <p:nvPr/>
        </p:nvSpPr>
        <p:spPr>
          <a:xfrm>
            <a:off x="1026720" y="1977840"/>
            <a:ext cx="2901240" cy="1645560"/>
          </a:xfrm>
          <a:prstGeom prst="roundRect">
            <a:avLst>
              <a:gd name="adj" fmla="val 16667"/>
            </a:avLst>
          </a:prstGeom>
          <a:gradFill rotWithShape="0">
            <a:gsLst>
              <a:gs pos="0">
                <a:srgbClr val="3864b3"/>
              </a:gs>
              <a:gs pos="100000">
                <a:srgbClr val="2c4f8c"/>
              </a:gs>
            </a:gsLst>
            <a:path path="circle">
              <a:fillToRect l="50000" t="50000" r="50000" b="50000"/>
            </a:path>
          </a:gradFill>
          <a:ln>
            <a:noFill/>
          </a:ln>
          <a:effectLst>
            <a:outerShdw algn="tl" blurRad="50800" dir="2700000" dist="37674" rotWithShape="0">
              <a:srgbClr val="ba2532">
                <a:alpha val="40000"/>
              </a:srgbClr>
            </a:outerShd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marL="343080" indent="-342720">
              <a:lnSpc>
                <a:spcPct val="150000"/>
              </a:lnSpc>
              <a:buClr>
                <a:srgbClr val="ffffff"/>
              </a:buClr>
              <a:buFont typeface="StarSymbol"/>
              <a:buAutoNum type="alphaLcParenR"/>
            </a:pPr>
            <a:r>
              <a:rPr b="0" lang="en-US" sz="1600" spc="-1" strike="noStrike">
                <a:solidFill>
                  <a:srgbClr val="ffffff"/>
                </a:solidFill>
                <a:latin typeface="Arial"/>
              </a:rPr>
              <a:t>overfitting</a:t>
            </a:r>
            <a:endParaRPr b="0" lang="en-IN" sz="1600" spc="-1" strike="noStrike">
              <a:latin typeface="Arial"/>
            </a:endParaRPr>
          </a:p>
          <a:p>
            <a:pPr marL="343080" indent="-342720">
              <a:lnSpc>
                <a:spcPct val="150000"/>
              </a:lnSpc>
              <a:buClr>
                <a:srgbClr val="ffffff"/>
              </a:buClr>
              <a:buFont typeface="StarSymbol"/>
              <a:buAutoNum type="alphaLcParenR"/>
            </a:pPr>
            <a:r>
              <a:rPr b="0" lang="en-US" sz="1600" spc="-1" strike="noStrike">
                <a:solidFill>
                  <a:srgbClr val="ffffff"/>
                </a:solidFill>
                <a:latin typeface="Arial"/>
              </a:rPr>
              <a:t>underfitting</a:t>
            </a:r>
            <a:endParaRPr b="0" lang="en-IN" sz="1600" spc="-1" strike="noStrike">
              <a:latin typeface="Arial"/>
            </a:endParaRPr>
          </a:p>
          <a:p>
            <a:pPr marL="343080" indent="-342720">
              <a:lnSpc>
                <a:spcPct val="150000"/>
              </a:lnSpc>
              <a:buClr>
                <a:srgbClr val="ffffff"/>
              </a:buClr>
              <a:buFont typeface="StarSymbol"/>
              <a:buAutoNum type="alphaLcParenR"/>
            </a:pPr>
            <a:r>
              <a:rPr b="0" lang="en-US" sz="1600" spc="-1" strike="noStrike">
                <a:solidFill>
                  <a:srgbClr val="ffffff"/>
                </a:solidFill>
                <a:latin typeface="Arial"/>
              </a:rPr>
              <a:t>bais</a:t>
            </a:r>
            <a:endParaRPr b="0" lang="en-IN" sz="1600" spc="-1" strike="noStrike">
              <a:latin typeface="Arial"/>
            </a:endParaRPr>
          </a:p>
          <a:p>
            <a:pPr marL="343080" indent="-342720">
              <a:lnSpc>
                <a:spcPct val="150000"/>
              </a:lnSpc>
              <a:buClr>
                <a:srgbClr val="ffffff"/>
              </a:buClr>
              <a:buFont typeface="StarSymbol"/>
              <a:buAutoNum type="alphaLcParenR"/>
            </a:pPr>
            <a:r>
              <a:rPr b="0" lang="en-US" sz="1600" spc="-1" strike="noStrike">
                <a:solidFill>
                  <a:srgbClr val="ffffff"/>
                </a:solidFill>
                <a:latin typeface="Arial"/>
              </a:rPr>
              <a:t>variance</a:t>
            </a:r>
            <a:endParaRPr b="0" lang="en-IN" sz="1600" spc="-1" strike="noStrike">
              <a:latin typeface="Arial"/>
            </a:endParaRPr>
          </a:p>
        </p:txBody>
      </p:sp>
      <p:sp>
        <p:nvSpPr>
          <p:cNvPr id="157" name="CustomShape 4"/>
          <p:cNvSpPr/>
          <p:nvPr/>
        </p:nvSpPr>
        <p:spPr>
          <a:xfrm>
            <a:off x="1009800" y="3820320"/>
            <a:ext cx="10171800" cy="709920"/>
          </a:xfrm>
          <a:prstGeom prst="roundRect">
            <a:avLst>
              <a:gd name="adj" fmla="val 35613"/>
            </a:avLst>
          </a:prstGeom>
          <a:solidFill>
            <a:srgbClr val="e84845"/>
          </a:solidFill>
          <a:ln>
            <a:noFill/>
          </a:ln>
          <a:effectLst>
            <a:outerShdw algn="ctr" blurRad="190500" rotWithShape="0" sx="102000" sy="102000">
              <a:srgbClr val="000000">
                <a:alpha val="25000"/>
              </a:srgbClr>
            </a:outerShdw>
          </a:effectLst>
        </p:spPr>
        <p:style>
          <a:lnRef idx="0"/>
          <a:fillRef idx="0"/>
          <a:effectRef idx="0"/>
          <a:fontRef idx="minor"/>
        </p:style>
        <p:txBody>
          <a:bodyPr anchor="ctr">
            <a:noAutofit/>
          </a:bodyPr>
          <a:p>
            <a:pPr marL="343080" indent="-342720">
              <a:lnSpc>
                <a:spcPct val="100000"/>
              </a:lnSpc>
              <a:buClr>
                <a:srgbClr val="ffffff"/>
              </a:buClr>
              <a:buFont typeface="Calibri Light"/>
              <a:buAutoNum type="arabicPeriod" startAt="2"/>
            </a:pPr>
            <a:r>
              <a:rPr b="0" lang="en-US" sz="1600" spc="-1" strike="noStrike">
                <a:solidFill>
                  <a:srgbClr val="ffffff"/>
                </a:solidFill>
                <a:latin typeface="Poppins"/>
                <a:ea typeface="Calibri"/>
              </a:rPr>
              <a:t>How to choose augmentation for specific task?</a:t>
            </a:r>
            <a:endParaRPr b="0" lang="en-IN" sz="1600" spc="-1" strike="noStrike">
              <a:latin typeface="Arial"/>
            </a:endParaRPr>
          </a:p>
        </p:txBody>
      </p:sp>
      <p:sp>
        <p:nvSpPr>
          <p:cNvPr id="158" name="CustomShape 5"/>
          <p:cNvSpPr/>
          <p:nvPr/>
        </p:nvSpPr>
        <p:spPr>
          <a:xfrm>
            <a:off x="1009800" y="4727160"/>
            <a:ext cx="2901240" cy="1832400"/>
          </a:xfrm>
          <a:prstGeom prst="roundRect">
            <a:avLst>
              <a:gd name="adj" fmla="val 16667"/>
            </a:avLst>
          </a:prstGeom>
          <a:gradFill rotWithShape="0">
            <a:gsLst>
              <a:gs pos="0">
                <a:srgbClr val="3864b3"/>
              </a:gs>
              <a:gs pos="100000">
                <a:srgbClr val="2c4f8c"/>
              </a:gs>
            </a:gsLst>
            <a:path path="circle">
              <a:fillToRect l="50000" t="50000" r="50000" b="50000"/>
            </a:path>
          </a:gradFill>
          <a:ln>
            <a:noFill/>
          </a:ln>
          <a:effectLst>
            <a:outerShdw algn="tl" blurRad="50800" dir="2700000" dist="37674" rotWithShape="0">
              <a:srgbClr val="ba2532">
                <a:alpha val="40000"/>
              </a:srgbClr>
            </a:outerShd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marL="343080" indent="-342720">
              <a:lnSpc>
                <a:spcPct val="150000"/>
              </a:lnSpc>
              <a:buClr>
                <a:srgbClr val="ffffff"/>
              </a:buClr>
              <a:buFont typeface="StarSymbol"/>
              <a:buAutoNum type="alphaLcParenR"/>
            </a:pPr>
            <a:r>
              <a:rPr b="0" lang="en-US" sz="1800" spc="-1" strike="noStrike">
                <a:solidFill>
                  <a:srgbClr val="ffffff"/>
                </a:solidFill>
                <a:latin typeface="Calibri"/>
              </a:rPr>
              <a:t>Business need</a:t>
            </a:r>
            <a:endParaRPr b="0" lang="en-IN" sz="1800" spc="-1" strike="noStrike">
              <a:latin typeface="Arial"/>
            </a:endParaRPr>
          </a:p>
          <a:p>
            <a:pPr marL="343080" indent="-342720">
              <a:lnSpc>
                <a:spcPct val="150000"/>
              </a:lnSpc>
              <a:buClr>
                <a:srgbClr val="ffffff"/>
              </a:buClr>
              <a:buFont typeface="StarSymbol"/>
              <a:buAutoNum type="alphaLcParenR"/>
            </a:pPr>
            <a:r>
              <a:rPr b="0" lang="en-US" sz="1800" spc="-1" strike="noStrike">
                <a:solidFill>
                  <a:srgbClr val="ffffff"/>
                </a:solidFill>
                <a:latin typeface="Calibri"/>
              </a:rPr>
              <a:t>Domain expertise</a:t>
            </a:r>
            <a:endParaRPr b="0" lang="en-IN" sz="1800" spc="-1" strike="noStrike">
              <a:latin typeface="Arial"/>
            </a:endParaRPr>
          </a:p>
          <a:p>
            <a:pPr marL="343080" indent="-342720">
              <a:lnSpc>
                <a:spcPct val="150000"/>
              </a:lnSpc>
              <a:buClr>
                <a:srgbClr val="ffffff"/>
              </a:buClr>
              <a:buFont typeface="StarSymbol"/>
              <a:buAutoNum type="alphaLcParenR"/>
            </a:pPr>
            <a:r>
              <a:rPr b="0" lang="en-US" sz="1800" spc="-1" strike="noStrike">
                <a:solidFill>
                  <a:srgbClr val="ffffff"/>
                </a:solidFill>
                <a:latin typeface="Calibri"/>
              </a:rPr>
              <a:t>Common sense</a:t>
            </a:r>
            <a:endParaRPr b="0" lang="en-IN" sz="1800" spc="-1" strike="noStrike">
              <a:latin typeface="Arial"/>
            </a:endParaRPr>
          </a:p>
          <a:p>
            <a:pPr marL="343080" indent="-342720">
              <a:lnSpc>
                <a:spcPct val="150000"/>
              </a:lnSpc>
              <a:buClr>
                <a:srgbClr val="ffffff"/>
              </a:buClr>
              <a:buFont typeface="StarSymbol"/>
              <a:buAutoNum type="alphaLcParenR"/>
            </a:pPr>
            <a:r>
              <a:rPr b="0" lang="en-US" sz="1600" spc="-1" strike="noStrike">
                <a:solidFill>
                  <a:srgbClr val="ffffff"/>
                </a:solidFill>
                <a:latin typeface="Calibri"/>
              </a:rPr>
              <a:t>Can use any technique</a:t>
            </a:r>
            <a:endParaRPr b="0" lang="en-IN" sz="1600" spc="-1" strike="noStrike">
              <a:latin typeface="Arial"/>
            </a:endParaRPr>
          </a:p>
        </p:txBody>
      </p:sp>
      <p:pic>
        <p:nvPicPr>
          <p:cNvPr id="159" name="Picture 2" descr="KL Deemed to be University Logo"/>
          <p:cNvPicPr/>
          <p:nvPr/>
        </p:nvPicPr>
        <p:blipFill>
          <a:blip r:embed="rId1"/>
          <a:stretch/>
        </p:blipFill>
        <p:spPr>
          <a:xfrm>
            <a:off x="0" y="0"/>
            <a:ext cx="1990440" cy="599760"/>
          </a:xfrm>
          <a:prstGeom prst="rect">
            <a:avLst/>
          </a:prstGeom>
          <a:ln>
            <a:noFill/>
          </a:ln>
        </p:spPr>
      </p:pic>
    </p:spTree>
  </p:cSld>
  <p:transition spd="slow">
    <p:fade/>
  </p:transition>
  <p:timing>
    <p:tnLst>
      <p:par>
        <p:cTn id="119" dur="indefinite" restart="never" nodeType="tmRoot">
          <p:childTnLst>
            <p:seq>
              <p:cTn id="120" dur="indefinite" nodeType="mainSeq">
                <p:childTnLst>
                  <p:par>
                    <p:cTn id="121" fill="hold">
                      <p:stCondLst>
                        <p:cond delay="indefinite"/>
                      </p:stCondLst>
                      <p:childTnLst>
                        <p:par>
                          <p:cTn id="122" fill="hold">
                            <p:stCondLst>
                              <p:cond delay="0"/>
                            </p:stCondLst>
                            <p:childTnLst>
                              <p:par>
                                <p:cTn id="123" nodeType="clickEffect" fill="hold" presetClass="entr" presetID="10">
                                  <p:stCondLst>
                                    <p:cond delay="0"/>
                                  </p:stCondLst>
                                  <p:childTnLst>
                                    <p:set>
                                      <p:cBhvr>
                                        <p:cTn id="124" dur="1" fill="hold">
                                          <p:stCondLst>
                                            <p:cond delay="0"/>
                                          </p:stCondLst>
                                        </p:cTn>
                                        <p:tgtEl>
                                          <p:spTgt spid="154"/>
                                        </p:tgtEl>
                                        <p:attrNameLst>
                                          <p:attrName>style.visibility</p:attrName>
                                        </p:attrNameLst>
                                      </p:cBhvr>
                                      <p:to>
                                        <p:strVal val="visible"/>
                                      </p:to>
                                    </p:set>
                                    <p:animEffect filter="fade" transition="in">
                                      <p:cBhvr additive="repl">
                                        <p:cTn id="125" dur="500"/>
                                        <p:tgtEl>
                                          <p:spTgt spid="154"/>
                                        </p:tgtEl>
                                      </p:cBhvr>
                                    </p:animEffect>
                                  </p:childTnLst>
                                </p:cTn>
                              </p:par>
                            </p:childTnLst>
                          </p:cTn>
                        </p:par>
                      </p:childTnLst>
                    </p:cTn>
                  </p:par>
                  <p:par>
                    <p:cTn id="126" fill="hold">
                      <p:stCondLst>
                        <p:cond delay="indefinite"/>
                      </p:stCondLst>
                      <p:childTnLst>
                        <p:par>
                          <p:cTn id="127" fill="hold">
                            <p:stCondLst>
                              <p:cond delay="0"/>
                            </p:stCondLst>
                            <p:childTnLst>
                              <p:par>
                                <p:cTn id="128" nodeType="clickEffect" fill="hold" presetClass="entr" presetID="22" presetSubtype="1">
                                  <p:stCondLst>
                                    <p:cond delay="0"/>
                                  </p:stCondLst>
                                  <p:childTnLst>
                                    <p:set>
                                      <p:cBhvr>
                                        <p:cTn id="129" dur="1" fill="hold">
                                          <p:stCondLst>
                                            <p:cond delay="0"/>
                                          </p:stCondLst>
                                        </p:cTn>
                                        <p:tgtEl>
                                          <p:spTgt spid="156"/>
                                        </p:tgtEl>
                                        <p:attrNameLst>
                                          <p:attrName>style.visibility</p:attrName>
                                        </p:attrNameLst>
                                      </p:cBhvr>
                                      <p:to>
                                        <p:strVal val="visible"/>
                                      </p:to>
                                    </p:set>
                                    <p:animEffect filter="wipe(up)" transition="in">
                                      <p:cBhvr additive="repl">
                                        <p:cTn id="130" dur="500"/>
                                        <p:tgtEl>
                                          <p:spTgt spid="156"/>
                                        </p:tgtEl>
                                      </p:cBhvr>
                                    </p:animEffect>
                                  </p:childTnLst>
                                </p:cTn>
                              </p:par>
                            </p:childTnLst>
                          </p:cTn>
                        </p:par>
                      </p:childTnLst>
                    </p:cTn>
                  </p:par>
                  <p:par>
                    <p:cTn id="131" fill="hold">
                      <p:stCondLst>
                        <p:cond delay="indefinite"/>
                      </p:stCondLst>
                      <p:childTnLst>
                        <p:par>
                          <p:cTn id="132" fill="hold">
                            <p:stCondLst>
                              <p:cond delay="0"/>
                            </p:stCondLst>
                            <p:childTnLst>
                              <p:par>
                                <p:cTn id="133" nodeType="clickEffect" fill="hold" presetClass="entr" presetID="22" presetSubtype="1">
                                  <p:stCondLst>
                                    <p:cond delay="0"/>
                                  </p:stCondLst>
                                  <p:childTnLst>
                                    <p:set>
                                      <p:cBhvr>
                                        <p:cTn id="134" dur="1" fill="hold">
                                          <p:stCondLst>
                                            <p:cond delay="0"/>
                                          </p:stCondLst>
                                        </p:cTn>
                                        <p:tgtEl>
                                          <p:spTgt spid="158"/>
                                        </p:tgtEl>
                                        <p:attrNameLst>
                                          <p:attrName>style.visibility</p:attrName>
                                        </p:attrNameLst>
                                      </p:cBhvr>
                                      <p:to>
                                        <p:strVal val="visible"/>
                                      </p:to>
                                    </p:set>
                                    <p:animEffect filter="wipe(up)" transition="in">
                                      <p:cBhvr additive="repl">
                                        <p:cTn id="135" dur="500"/>
                                        <p:tgtEl>
                                          <p:spTgt spid="158"/>
                                        </p:tgtEl>
                                      </p:cBhvr>
                                    </p:animEffect>
                                  </p:childTnLst>
                                </p:cTn>
                              </p:par>
                            </p:childTnLst>
                          </p:cTn>
                        </p:par>
                      </p:childTnLst>
                    </p:cTn>
                  </p:par>
                  <p:par>
                    <p:cTn id="136" fill="hold">
                      <p:stCondLst>
                        <p:cond delay="indefinite"/>
                      </p:stCondLst>
                      <p:childTnLst>
                        <p:par>
                          <p:cTn id="137" fill="hold">
                            <p:stCondLst>
                              <p:cond delay="0"/>
                            </p:stCondLst>
                            <p:childTnLst>
                              <p:par>
                                <p:cTn id="138" nodeType="clickEffect" fill="hold" presetClass="entr" presetID="22" presetSubtype="1">
                                  <p:stCondLst>
                                    <p:cond delay="0"/>
                                  </p:stCondLst>
                                  <p:childTnLst>
                                    <p:set>
                                      <p:cBhvr>
                                        <p:cTn id="139" dur="1" fill="hold">
                                          <p:stCondLst>
                                            <p:cond delay="0"/>
                                          </p:stCondLst>
                                        </p:cTn>
                                        <p:tgtEl>
                                          <p:spTgt spid="155"/>
                                        </p:tgtEl>
                                        <p:attrNameLst>
                                          <p:attrName>style.visibility</p:attrName>
                                        </p:attrNameLst>
                                      </p:cBhvr>
                                      <p:to>
                                        <p:strVal val="visible"/>
                                      </p:to>
                                    </p:set>
                                    <p:animEffect filter="wipe(up)" transition="in">
                                      <p:cBhvr additive="repl">
                                        <p:cTn id="140" dur="500"/>
                                        <p:tgtEl>
                                          <p:spTgt spid="155"/>
                                        </p:tgtEl>
                                      </p:cBhvr>
                                    </p:animEffect>
                                  </p:childTnLst>
                                </p:cTn>
                              </p:par>
                            </p:childTnLst>
                          </p:cTn>
                        </p:par>
                      </p:childTnLst>
                    </p:cTn>
                  </p:par>
                  <p:par>
                    <p:cTn id="141" fill="hold">
                      <p:stCondLst>
                        <p:cond delay="indefinite"/>
                      </p:stCondLst>
                      <p:childTnLst>
                        <p:par>
                          <p:cTn id="142" fill="hold">
                            <p:stCondLst>
                              <p:cond delay="0"/>
                            </p:stCondLst>
                            <p:childTnLst>
                              <p:par>
                                <p:cTn id="143" nodeType="clickEffect" fill="hold" presetClass="entr" presetID="10">
                                  <p:stCondLst>
                                    <p:cond delay="0"/>
                                  </p:stCondLst>
                                  <p:childTnLst>
                                    <p:set>
                                      <p:cBhvr>
                                        <p:cTn id="144" dur="1" fill="hold">
                                          <p:stCondLst>
                                            <p:cond delay="0"/>
                                          </p:stCondLst>
                                        </p:cTn>
                                        <p:tgtEl>
                                          <p:spTgt spid="157"/>
                                        </p:tgtEl>
                                        <p:attrNameLst>
                                          <p:attrName>style.visibility</p:attrName>
                                        </p:attrNameLst>
                                      </p:cBhvr>
                                      <p:to>
                                        <p:strVal val="visible"/>
                                      </p:to>
                                    </p:set>
                                    <p:animEffect filter="fade" transition="in">
                                      <p:cBhvr additive="repl">
                                        <p:cTn id="145" dur="500"/>
                                        <p:tgtEl>
                                          <p:spTgt spid="1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3390480" y="94680"/>
            <a:ext cx="5410440" cy="411840"/>
          </a:xfrm>
          <a:prstGeom prst="roundRect">
            <a:avLst>
              <a:gd name="adj" fmla="val 16667"/>
            </a:avLst>
          </a:prstGeom>
          <a:solidFill>
            <a:srgbClr val="ba2532"/>
          </a:solidFill>
          <a:ln>
            <a:noFill/>
          </a:ln>
          <a:effectLst>
            <a:outerShdw algn="tl" blurRad="50800" dir="2700000" dist="37674" rotWithShape="0">
              <a:srgbClr val="ba2532">
                <a:alpha val="40000"/>
              </a:srgbClr>
            </a:outerShd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2400" spc="-1" strike="noStrike">
                <a:solidFill>
                  <a:srgbClr val="ffffff"/>
                </a:solidFill>
                <a:latin typeface="Calibri"/>
              </a:rPr>
              <a:t>TERMINAL QUESTIONS</a:t>
            </a:r>
            <a:endParaRPr b="0" lang="en-IN" sz="2400" spc="-1" strike="noStrike">
              <a:latin typeface="Arial"/>
            </a:endParaRPr>
          </a:p>
        </p:txBody>
      </p:sp>
      <p:sp>
        <p:nvSpPr>
          <p:cNvPr id="161" name="CustomShape 2"/>
          <p:cNvSpPr/>
          <p:nvPr/>
        </p:nvSpPr>
        <p:spPr>
          <a:xfrm>
            <a:off x="900360" y="1167480"/>
            <a:ext cx="9608040" cy="2832840"/>
          </a:xfrm>
          <a:prstGeom prst="rect">
            <a:avLst/>
          </a:prstGeom>
          <a:noFill/>
          <a:ln>
            <a:noFill/>
          </a:ln>
        </p:spPr>
        <p:style>
          <a:lnRef idx="0"/>
          <a:fillRef idx="0"/>
          <a:effectRef idx="0"/>
          <a:fontRef idx="minor"/>
        </p:style>
        <p:txBody>
          <a:bodyPr lIns="90000" rIns="90000" tIns="45000" bIns="45000">
            <a:spAutoFit/>
          </a:bodyPr>
          <a:p>
            <a:pPr>
              <a:lnSpc>
                <a:spcPct val="200000"/>
              </a:lnSpc>
            </a:pPr>
            <a:r>
              <a:rPr b="1" lang="en-US" sz="1800" spc="-1" strike="noStrike">
                <a:solidFill>
                  <a:srgbClr val="000000"/>
                </a:solidFill>
                <a:latin typeface="Calibri"/>
              </a:rPr>
              <a:t>1. Describe data augmentation and its applications.</a:t>
            </a:r>
            <a:endParaRPr b="0" lang="en-IN" sz="1800" spc="-1" strike="noStrike">
              <a:latin typeface="Arial"/>
            </a:endParaRPr>
          </a:p>
          <a:p>
            <a:pPr>
              <a:lnSpc>
                <a:spcPct val="200000"/>
              </a:lnSpc>
            </a:pPr>
            <a:r>
              <a:rPr b="1" lang="en-US" sz="1800" spc="-1" strike="noStrike">
                <a:solidFill>
                  <a:srgbClr val="000000"/>
                </a:solidFill>
                <a:latin typeface="Calibri"/>
              </a:rPr>
              <a:t>2. List out image augmentation techniques.</a:t>
            </a:r>
            <a:endParaRPr b="0" lang="en-IN" sz="1800" spc="-1" strike="noStrike">
              <a:latin typeface="Arial"/>
            </a:endParaRPr>
          </a:p>
          <a:p>
            <a:pPr marL="343080" indent="-342720">
              <a:lnSpc>
                <a:spcPct val="200000"/>
              </a:lnSpc>
              <a:tabLst>
                <a:tab algn="l" pos="0"/>
              </a:tabLst>
            </a:pPr>
            <a:r>
              <a:rPr b="1" lang="en-US" sz="1800" spc="-1" strike="noStrike">
                <a:solidFill>
                  <a:srgbClr val="000000"/>
                </a:solidFill>
                <a:latin typeface="Calibri"/>
              </a:rPr>
              <a:t>3. Analyze data augmentation techniques for Natural Language Processing.</a:t>
            </a:r>
            <a:endParaRPr b="0" lang="en-IN" sz="1800" spc="-1" strike="noStrike">
              <a:latin typeface="Arial"/>
            </a:endParaRPr>
          </a:p>
          <a:p>
            <a:pPr marL="343080" indent="-342720">
              <a:lnSpc>
                <a:spcPct val="200000"/>
              </a:lnSpc>
              <a:tabLst>
                <a:tab algn="l" pos="0"/>
              </a:tabLst>
            </a:pPr>
            <a:r>
              <a:rPr b="1" lang="en-US" sz="1800" spc="-1" strike="noStrike">
                <a:solidFill>
                  <a:srgbClr val="000000"/>
                </a:solidFill>
                <a:latin typeface="Calibri"/>
              </a:rPr>
              <a:t>4. Summarize various data augmentation methods</a:t>
            </a:r>
            <a:endParaRPr b="0" lang="en-IN" sz="1800" spc="-1" strike="noStrike">
              <a:latin typeface="Arial"/>
            </a:endParaRPr>
          </a:p>
        </p:txBody>
      </p:sp>
      <p:pic>
        <p:nvPicPr>
          <p:cNvPr id="162" name="Picture 2" descr="KL Deemed to be University Logo"/>
          <p:cNvPicPr/>
          <p:nvPr/>
        </p:nvPicPr>
        <p:blipFill>
          <a:blip r:embed="rId1"/>
          <a:stretch/>
        </p:blipFill>
        <p:spPr>
          <a:xfrm>
            <a:off x="0" y="0"/>
            <a:ext cx="1990440" cy="599760"/>
          </a:xfrm>
          <a:prstGeom prst="rect">
            <a:avLst/>
          </a:prstGeom>
          <a:ln>
            <a:noFill/>
          </a:ln>
        </p:spPr>
      </p:pic>
    </p:spTree>
  </p:cSld>
  <p:transition spd="slow">
    <p:fade/>
  </p:transition>
  <p:timing>
    <p:tnLst>
      <p:par>
        <p:cTn id="146" dur="indefinite" restart="never" nodeType="tmRoot">
          <p:childTnLst>
            <p:seq>
              <p:cTn id="147" dur="indefinite" nodeType="mainSeq">
                <p:childTnLst>
                  <p:par>
                    <p:cTn id="148" fill="hold">
                      <p:stCondLst>
                        <p:cond delay="indefinite"/>
                      </p:stCondLst>
                      <p:childTnLst>
                        <p:par>
                          <p:cTn id="149" fill="hold">
                            <p:stCondLst>
                              <p:cond delay="0"/>
                            </p:stCondLst>
                            <p:childTnLst>
                              <p:par>
                                <p:cTn id="150" nodeType="clickEffect" fill="hold" presetClass="entr" presetID="10">
                                  <p:stCondLst>
                                    <p:cond delay="0"/>
                                  </p:stCondLst>
                                  <p:childTnLst>
                                    <p:set>
                                      <p:cBhvr>
                                        <p:cTn id="151" dur="1" fill="hold">
                                          <p:stCondLst>
                                            <p:cond delay="0"/>
                                          </p:stCondLst>
                                        </p:cTn>
                                        <p:tgtEl>
                                          <p:spTgt spid="160"/>
                                        </p:tgtEl>
                                        <p:attrNameLst>
                                          <p:attrName>style.visibility</p:attrName>
                                        </p:attrNameLst>
                                      </p:cBhvr>
                                      <p:to>
                                        <p:strVal val="visible"/>
                                      </p:to>
                                    </p:set>
                                    <p:animEffect filter="fade" transition="in">
                                      <p:cBhvr additive="repl">
                                        <p:cTn id="152" dur="500"/>
                                        <p:tgtEl>
                                          <p:spTgt spid="1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CustomShape 1"/>
          <p:cNvSpPr/>
          <p:nvPr/>
        </p:nvSpPr>
        <p:spPr>
          <a:xfrm>
            <a:off x="2161440" y="93960"/>
            <a:ext cx="7104960" cy="411840"/>
          </a:xfrm>
          <a:prstGeom prst="roundRect">
            <a:avLst>
              <a:gd name="adj" fmla="val 16667"/>
            </a:avLst>
          </a:prstGeom>
          <a:solidFill>
            <a:srgbClr val="ba2532"/>
          </a:solidFill>
          <a:ln>
            <a:noFill/>
          </a:ln>
          <a:effectLst>
            <a:outerShdw algn="tl" blurRad="50800" dir="2700000" dist="37674" rotWithShape="0">
              <a:srgbClr val="ba2532">
                <a:alpha val="40000"/>
              </a:srgbClr>
            </a:outerShd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2400" spc="-1" strike="noStrike">
                <a:solidFill>
                  <a:srgbClr val="ffffff"/>
                </a:solidFill>
                <a:latin typeface="Calibri"/>
              </a:rPr>
              <a:t>REFERENCES FOR FURTHER LEARNING OF THE SESSION</a:t>
            </a:r>
            <a:endParaRPr b="0" lang="en-IN" sz="2400" spc="-1" strike="noStrike">
              <a:latin typeface="Arial"/>
            </a:endParaRPr>
          </a:p>
        </p:txBody>
      </p:sp>
      <p:sp>
        <p:nvSpPr>
          <p:cNvPr id="164" name="CustomShape 2"/>
          <p:cNvSpPr/>
          <p:nvPr/>
        </p:nvSpPr>
        <p:spPr>
          <a:xfrm>
            <a:off x="278280" y="809640"/>
            <a:ext cx="11628360" cy="6486840"/>
          </a:xfrm>
          <a:prstGeom prst="rect">
            <a:avLst/>
          </a:prstGeom>
          <a:noFill/>
          <a:ln>
            <a:noFill/>
          </a:ln>
        </p:spPr>
        <p:style>
          <a:lnRef idx="0"/>
          <a:fillRef idx="0"/>
          <a:effectRef idx="0"/>
          <a:fontRef idx="minor"/>
        </p:style>
        <p:txBody>
          <a:bodyPr lIns="90000" rIns="90000" tIns="45000" bIns="45000">
            <a:spAutoFit/>
          </a:bodyPr>
          <a:p>
            <a:pPr>
              <a:lnSpc>
                <a:spcPct val="150000"/>
              </a:lnSpc>
            </a:pPr>
            <a:r>
              <a:rPr b="1" lang="en-US" sz="2800" spc="-1" strike="noStrike">
                <a:solidFill>
                  <a:srgbClr val="000000"/>
                </a:solidFill>
                <a:latin typeface="Calibri"/>
              </a:rPr>
              <a:t>Reference Books:</a:t>
            </a:r>
            <a:endParaRPr b="0" lang="en-IN" sz="2800" spc="-1" strike="noStrike">
              <a:latin typeface="Arial"/>
            </a:endParaRPr>
          </a:p>
          <a:p>
            <a:pPr>
              <a:lnSpc>
                <a:spcPct val="150000"/>
              </a:lnSpc>
            </a:pPr>
            <a:r>
              <a:rPr b="0" lang="en-US" sz="2800" spc="-1" strike="noStrike">
                <a:solidFill>
                  <a:srgbClr val="000000"/>
                </a:solidFill>
                <a:latin typeface="Calibri"/>
              </a:rPr>
              <a:t>1. Ian Good fellow, Yoshua Bengio, Aaron Courville - Deep Learning (2017, MIT)</a:t>
            </a:r>
            <a:endParaRPr b="0" lang="en-IN" sz="2800" spc="-1" strike="noStrike">
              <a:latin typeface="Arial"/>
            </a:endParaRPr>
          </a:p>
          <a:p>
            <a:pPr>
              <a:lnSpc>
                <a:spcPct val="150000"/>
              </a:lnSpc>
            </a:pPr>
            <a:r>
              <a:rPr b="0" lang="en-US" sz="2800" spc="-1" strike="noStrike">
                <a:solidFill>
                  <a:srgbClr val="000000"/>
                </a:solidFill>
                <a:latin typeface="Calibri"/>
              </a:rPr>
              <a:t>2. Deep Learning with Python, </a:t>
            </a:r>
            <a:r>
              <a:rPr b="0" lang="en-IN" sz="2800" spc="-1" strike="noStrike">
                <a:solidFill>
                  <a:srgbClr val="000000"/>
                </a:solidFill>
                <a:latin typeface="Calibri"/>
              </a:rPr>
              <a:t>François Chollet </a:t>
            </a:r>
            <a:endParaRPr b="0" lang="en-IN" sz="2800" spc="-1" strike="noStrike">
              <a:latin typeface="Arial"/>
            </a:endParaRPr>
          </a:p>
          <a:p>
            <a:pPr>
              <a:lnSpc>
                <a:spcPct val="150000"/>
              </a:lnSpc>
            </a:pPr>
            <a:endParaRPr b="0" lang="en-IN" sz="2800" spc="-1" strike="noStrike">
              <a:latin typeface="Arial"/>
            </a:endParaRPr>
          </a:p>
          <a:p>
            <a:pPr>
              <a:lnSpc>
                <a:spcPct val="150000"/>
              </a:lnSpc>
            </a:pPr>
            <a:r>
              <a:rPr b="1" lang="en-US" sz="2800" spc="-1" strike="noStrike">
                <a:solidFill>
                  <a:srgbClr val="000000"/>
                </a:solidFill>
                <a:latin typeface="Calibri"/>
              </a:rPr>
              <a:t>Sites and Web links:</a:t>
            </a:r>
            <a:endParaRPr b="0" lang="en-IN" sz="2800" spc="-1" strike="noStrike">
              <a:latin typeface="Arial"/>
            </a:endParaRPr>
          </a:p>
          <a:p>
            <a:pPr>
              <a:lnSpc>
                <a:spcPct val="150000"/>
              </a:lnSpc>
            </a:pPr>
            <a:r>
              <a:rPr b="0" lang="en-US" sz="2800" spc="-1" strike="noStrike">
                <a:solidFill>
                  <a:srgbClr val="000000"/>
                </a:solidFill>
                <a:latin typeface="Calibri"/>
              </a:rPr>
              <a:t>1. https://towardsdatascience.com/complete-guide-to-data-augmentation-for-computer-vision-1abe4063ad07</a:t>
            </a:r>
            <a:endParaRPr b="0" lang="en-IN" sz="2800" spc="-1" strike="noStrike">
              <a:latin typeface="Arial"/>
            </a:endParaRPr>
          </a:p>
          <a:p>
            <a:pPr>
              <a:lnSpc>
                <a:spcPct val="150000"/>
              </a:lnSpc>
            </a:pPr>
            <a:r>
              <a:rPr b="0" lang="en-US" sz="2800" spc="-1" strike="noStrike">
                <a:solidFill>
                  <a:srgbClr val="000000"/>
                </a:solidFill>
                <a:latin typeface="Calibri"/>
              </a:rPr>
              <a:t>2. https://towardsdatascience.com/data-augmentation-for-deep-learning-4fe21d1a4eb9</a:t>
            </a:r>
            <a:endParaRPr b="0" lang="en-IN" sz="2800" spc="-1" strike="noStrike">
              <a:latin typeface="Arial"/>
            </a:endParaRPr>
          </a:p>
        </p:txBody>
      </p:sp>
      <p:pic>
        <p:nvPicPr>
          <p:cNvPr id="165" name="Picture 2" descr="KL Deemed to be University Logo"/>
          <p:cNvPicPr/>
          <p:nvPr/>
        </p:nvPicPr>
        <p:blipFill>
          <a:blip r:embed="rId1"/>
          <a:stretch/>
        </p:blipFill>
        <p:spPr>
          <a:xfrm>
            <a:off x="0" y="0"/>
            <a:ext cx="1990440" cy="599760"/>
          </a:xfrm>
          <a:prstGeom prst="rect">
            <a:avLst/>
          </a:prstGeom>
          <a:ln>
            <a:noFill/>
          </a:ln>
        </p:spPr>
      </p:pic>
    </p:spTree>
  </p:cSld>
  <p:transition spd="slow">
    <p:fade/>
  </p:transition>
  <p:timing>
    <p:tnLst>
      <p:par>
        <p:cTn id="153" dur="indefinite" restart="never" nodeType="tmRoot">
          <p:childTnLst>
            <p:seq>
              <p:cTn id="154" dur="indefinite" nodeType="mainSeq">
                <p:childTnLst>
                  <p:par>
                    <p:cTn id="155" fill="hold">
                      <p:stCondLst>
                        <p:cond delay="indefinite"/>
                      </p:stCondLst>
                      <p:childTnLst>
                        <p:par>
                          <p:cTn id="156" fill="hold">
                            <p:stCondLst>
                              <p:cond delay="0"/>
                            </p:stCondLst>
                            <p:childTnLst>
                              <p:par>
                                <p:cTn id="157" nodeType="clickEffect" fill="hold" presetClass="entr" presetID="10">
                                  <p:stCondLst>
                                    <p:cond delay="0"/>
                                  </p:stCondLst>
                                  <p:childTnLst>
                                    <p:set>
                                      <p:cBhvr>
                                        <p:cTn id="158" dur="1" fill="hold">
                                          <p:stCondLst>
                                            <p:cond delay="0"/>
                                          </p:stCondLst>
                                        </p:cTn>
                                        <p:tgtEl>
                                          <p:spTgt spid="163"/>
                                        </p:tgtEl>
                                        <p:attrNameLst>
                                          <p:attrName>style.visibility</p:attrName>
                                        </p:attrNameLst>
                                      </p:cBhvr>
                                      <p:to>
                                        <p:strVal val="visible"/>
                                      </p:to>
                                    </p:set>
                                    <p:animEffect filter="fade" transition="in">
                                      <p:cBhvr additive="repl">
                                        <p:cTn id="159" dur="500"/>
                                        <p:tgtEl>
                                          <p:spTgt spid="1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CustomShape 1"/>
          <p:cNvSpPr/>
          <p:nvPr/>
        </p:nvSpPr>
        <p:spPr>
          <a:xfrm>
            <a:off x="2602440" y="1856880"/>
            <a:ext cx="7919640" cy="2883600"/>
          </a:xfrm>
          <a:prstGeom prst="roundRect">
            <a:avLst>
              <a:gd name="adj" fmla="val 16667"/>
            </a:avLst>
          </a:prstGeom>
          <a:solidFill>
            <a:schemeClr val="accent2"/>
          </a:solidFill>
          <a:ln>
            <a:noFill/>
          </a:ln>
          <a:effectLst>
            <a:outerShdw algn="tl" blurRad="50800" dir="2700000" dist="37674" rotWithShape="0">
              <a:srgbClr val="ba2532">
                <a:alpha val="40000"/>
              </a:srgbClr>
            </a:outerShd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endParaRPr b="0" lang="en-IN" sz="1800" spc="-1" strike="noStrike">
              <a:latin typeface="Arial"/>
            </a:endParaRPr>
          </a:p>
          <a:p>
            <a:pPr algn="ctr">
              <a:lnSpc>
                <a:spcPct val="100000"/>
              </a:lnSpc>
            </a:pPr>
            <a:endParaRPr b="0" lang="en-IN" sz="1800" spc="-1" strike="noStrike">
              <a:latin typeface="Arial"/>
            </a:endParaRPr>
          </a:p>
          <a:p>
            <a:pPr algn="ctr">
              <a:lnSpc>
                <a:spcPct val="100000"/>
              </a:lnSpc>
            </a:pPr>
            <a:r>
              <a:rPr b="1" lang="en-US" sz="2400" spc="-1" strike="noStrike">
                <a:solidFill>
                  <a:srgbClr val="ffffff"/>
                </a:solidFill>
                <a:latin typeface="Poppins"/>
              </a:rPr>
              <a:t>THANK YOU</a:t>
            </a:r>
            <a:endParaRPr b="0" lang="en-IN" sz="2400" spc="-1" strike="noStrike">
              <a:latin typeface="Arial"/>
            </a:endParaRPr>
          </a:p>
          <a:p>
            <a:pPr algn="ctr">
              <a:lnSpc>
                <a:spcPct val="100000"/>
              </a:lnSpc>
            </a:pPr>
            <a:endParaRPr b="0" lang="en-IN" sz="2400" spc="-1" strike="noStrike">
              <a:latin typeface="Arial"/>
            </a:endParaRPr>
          </a:p>
          <a:p>
            <a:pPr algn="ctr">
              <a:lnSpc>
                <a:spcPct val="100000"/>
              </a:lnSpc>
            </a:pPr>
            <a:endParaRPr b="0" lang="en-IN" sz="2400" spc="-1" strike="noStrike">
              <a:latin typeface="Arial"/>
            </a:endParaRPr>
          </a:p>
          <a:p>
            <a:pPr algn="ctr">
              <a:lnSpc>
                <a:spcPct val="100000"/>
              </a:lnSpc>
            </a:pPr>
            <a:endParaRPr b="0" lang="en-IN" sz="2400" spc="-1" strike="noStrike">
              <a:latin typeface="Arial"/>
            </a:endParaRPr>
          </a:p>
          <a:p>
            <a:pPr algn="ctr">
              <a:lnSpc>
                <a:spcPct val="100000"/>
              </a:lnSpc>
            </a:pPr>
            <a:endParaRPr b="0" lang="en-IN" sz="2400" spc="-1" strike="noStrike">
              <a:latin typeface="Arial"/>
            </a:endParaRPr>
          </a:p>
          <a:p>
            <a:pPr algn="ctr">
              <a:lnSpc>
                <a:spcPct val="100000"/>
              </a:lnSpc>
            </a:pPr>
            <a:r>
              <a:rPr b="1" lang="en-US" sz="2400" spc="-1" strike="noStrike">
                <a:solidFill>
                  <a:srgbClr val="ffffff"/>
                </a:solidFill>
                <a:latin typeface="Poppins"/>
              </a:rPr>
              <a:t>Team – Course Name</a:t>
            </a:r>
            <a:endParaRPr b="0" lang="en-IN" sz="2400" spc="-1" strike="noStrike">
              <a:latin typeface="Arial"/>
            </a:endParaRPr>
          </a:p>
          <a:p>
            <a:pPr algn="ctr">
              <a:lnSpc>
                <a:spcPct val="100000"/>
              </a:lnSpc>
            </a:pPr>
            <a:endParaRPr b="0" lang="en-IN" sz="2400" spc="-1" strike="noStrike">
              <a:latin typeface="Arial"/>
            </a:endParaRPr>
          </a:p>
          <a:p>
            <a:pPr algn="ctr">
              <a:lnSpc>
                <a:spcPct val="100000"/>
              </a:lnSpc>
            </a:pPr>
            <a:endParaRPr b="0" lang="en-IN" sz="2400" spc="-1" strike="noStrike">
              <a:latin typeface="Arial"/>
            </a:endParaRPr>
          </a:p>
          <a:p>
            <a:pPr algn="ctr">
              <a:lnSpc>
                <a:spcPct val="100000"/>
              </a:lnSpc>
            </a:pPr>
            <a:endParaRPr b="0" lang="en-IN" sz="2400" spc="-1" strike="noStrike">
              <a:latin typeface="Arial"/>
            </a:endParaRPr>
          </a:p>
        </p:txBody>
      </p:sp>
      <p:pic>
        <p:nvPicPr>
          <p:cNvPr id="167" name="Picture 2" descr="KL Deemed to be University Logo"/>
          <p:cNvPicPr/>
          <p:nvPr/>
        </p:nvPicPr>
        <p:blipFill>
          <a:blip r:embed="rId1"/>
          <a:stretch/>
        </p:blipFill>
        <p:spPr>
          <a:xfrm>
            <a:off x="5514480" y="2560320"/>
            <a:ext cx="3235320" cy="108288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CustomShape 1"/>
          <p:cNvSpPr/>
          <p:nvPr/>
        </p:nvSpPr>
        <p:spPr>
          <a:xfrm>
            <a:off x="4471200" y="84240"/>
            <a:ext cx="3011040" cy="390240"/>
          </a:xfrm>
          <a:prstGeom prst="roundRect">
            <a:avLst>
              <a:gd name="adj" fmla="val 16667"/>
            </a:avLst>
          </a:prstGeom>
          <a:solidFill>
            <a:srgbClr val="ba2532"/>
          </a:solidFill>
          <a:ln>
            <a:noFill/>
          </a:ln>
          <a:effectLst>
            <a:outerShdw algn="tl" blurRad="50800" dir="2700000" dist="37674" rotWithShape="0">
              <a:srgbClr val="ba2532">
                <a:alpha val="40000"/>
              </a:srgbClr>
            </a:outerShd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2400" spc="-1" strike="noStrike">
                <a:solidFill>
                  <a:srgbClr val="ffffff"/>
                </a:solidFill>
                <a:latin typeface="Calibri"/>
              </a:rPr>
              <a:t>AIM OF THE SESSION</a:t>
            </a:r>
            <a:endParaRPr b="0" lang="en-IN" sz="2400" spc="-1" strike="noStrike">
              <a:latin typeface="Arial"/>
            </a:endParaRPr>
          </a:p>
        </p:txBody>
      </p:sp>
      <p:sp>
        <p:nvSpPr>
          <p:cNvPr id="105" name="CustomShape 2"/>
          <p:cNvSpPr/>
          <p:nvPr/>
        </p:nvSpPr>
        <p:spPr>
          <a:xfrm>
            <a:off x="914400" y="684360"/>
            <a:ext cx="10730880" cy="821160"/>
          </a:xfrm>
          <a:prstGeom prst="rect">
            <a:avLst/>
          </a:prstGeom>
          <a:gradFill rotWithShape="0">
            <a:gsLst>
              <a:gs pos="0">
                <a:srgbClr val="f7fafd"/>
              </a:gs>
              <a:gs pos="100000">
                <a:srgbClr val="cee1f2"/>
              </a:gs>
            </a:gsLst>
            <a:path path="circle">
              <a:fillToRect l="50000" t="50000" r="50000" b="50000"/>
            </a:path>
          </a:gradFill>
          <a:ln cap="rnd">
            <a:solidFill>
              <a:schemeClr val="accent1">
                <a:lumMod val="20000"/>
                <a:lumOff val="80000"/>
              </a:schemeClr>
            </a:solidFill>
          </a:ln>
          <a:effectLst>
            <a:outerShdw algn="l" blurRad="50800" dist="38160" rotWithShape="0">
              <a:schemeClr val="accent1">
                <a:lumMod val="40000"/>
                <a:lumOff val="60000"/>
                <a:alpha val="0"/>
              </a:schemeClr>
            </a:outerShdw>
          </a:effectLst>
        </p:spPr>
        <p:style>
          <a:lnRef idx="0"/>
          <a:fillRef idx="0"/>
          <a:effectRef idx="0"/>
          <a:fontRef idx="minor"/>
        </p:style>
        <p:txBody>
          <a:bodyPr>
            <a:spAutoFit/>
          </a:bodyPr>
          <a:p>
            <a:pPr>
              <a:lnSpc>
                <a:spcPct val="150000"/>
              </a:lnSpc>
            </a:pPr>
            <a:r>
              <a:rPr b="0" lang="en-US" sz="1600" spc="-1" strike="noStrike">
                <a:solidFill>
                  <a:srgbClr val="000000"/>
                </a:solidFill>
                <a:latin typeface="Poppins"/>
              </a:rPr>
              <a:t>To familiarize students with the basic concept of Data Augmentation</a:t>
            </a:r>
            <a:endParaRPr b="0" lang="en-IN" sz="1600" spc="-1" strike="noStrike">
              <a:latin typeface="Arial"/>
            </a:endParaRPr>
          </a:p>
          <a:p>
            <a:pPr>
              <a:lnSpc>
                <a:spcPct val="150000"/>
              </a:lnSpc>
            </a:pPr>
            <a:endParaRPr b="0" lang="en-IN" sz="1600" spc="-1" strike="noStrike">
              <a:latin typeface="Arial"/>
            </a:endParaRPr>
          </a:p>
        </p:txBody>
      </p:sp>
      <p:sp>
        <p:nvSpPr>
          <p:cNvPr id="106" name="CustomShape 3"/>
          <p:cNvSpPr/>
          <p:nvPr/>
        </p:nvSpPr>
        <p:spPr>
          <a:xfrm>
            <a:off x="4160520" y="1807200"/>
            <a:ext cx="3870360" cy="390240"/>
          </a:xfrm>
          <a:prstGeom prst="roundRect">
            <a:avLst>
              <a:gd name="adj" fmla="val 16667"/>
            </a:avLst>
          </a:prstGeom>
          <a:solidFill>
            <a:srgbClr val="ba2532"/>
          </a:solidFill>
          <a:ln>
            <a:noFill/>
          </a:ln>
          <a:effectLst>
            <a:outerShdw algn="tl" blurRad="50800" dir="2700000" dist="37674" rotWithShape="0">
              <a:srgbClr val="ba2532">
                <a:alpha val="40000"/>
              </a:srgbClr>
            </a:outerShd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2400" spc="-1" strike="noStrike">
                <a:solidFill>
                  <a:srgbClr val="ffffff"/>
                </a:solidFill>
                <a:latin typeface="Calibri"/>
              </a:rPr>
              <a:t>INSTRUCTIONAL OBJECTIVES</a:t>
            </a:r>
            <a:endParaRPr b="0" lang="en-IN" sz="2400" spc="-1" strike="noStrike">
              <a:latin typeface="Arial"/>
            </a:endParaRPr>
          </a:p>
        </p:txBody>
      </p:sp>
      <p:sp>
        <p:nvSpPr>
          <p:cNvPr id="107" name="CustomShape 4"/>
          <p:cNvSpPr/>
          <p:nvPr/>
        </p:nvSpPr>
        <p:spPr>
          <a:xfrm>
            <a:off x="1752480" y="2438640"/>
            <a:ext cx="8791200" cy="1551960"/>
          </a:xfrm>
          <a:prstGeom prst="rect">
            <a:avLst/>
          </a:prstGeom>
          <a:gradFill rotWithShape="0">
            <a:gsLst>
              <a:gs pos="0">
                <a:srgbClr val="f7fafd"/>
              </a:gs>
              <a:gs pos="100000">
                <a:srgbClr val="cee1f2"/>
              </a:gs>
            </a:gsLst>
            <a:path path="circle">
              <a:fillToRect l="50000" t="50000" r="50000" b="50000"/>
            </a:path>
          </a:gradFill>
          <a:ln>
            <a:solidFill>
              <a:schemeClr val="accent1">
                <a:lumMod val="20000"/>
                <a:lumOff val="80000"/>
              </a:schemeClr>
            </a:solidFill>
          </a:ln>
          <a:effectLst>
            <a:outerShdw algn="l" blurRad="50800" dist="38160" rotWithShape="0">
              <a:schemeClr val="accent1">
                <a:lumMod val="40000"/>
                <a:lumOff val="60000"/>
                <a:alpha val="40000"/>
              </a:schemeClr>
            </a:outerShdw>
          </a:effectLst>
        </p:spPr>
        <p:style>
          <a:lnRef idx="0"/>
          <a:fillRef idx="0"/>
          <a:effectRef idx="0"/>
          <a:fontRef idx="minor"/>
        </p:style>
        <p:txBody>
          <a:bodyPr>
            <a:spAutoFit/>
          </a:bodyPr>
          <a:p>
            <a:pPr>
              <a:lnSpc>
                <a:spcPct val="200000"/>
              </a:lnSpc>
            </a:pPr>
            <a:r>
              <a:rPr b="0" lang="en-US" sz="1600" spc="-1" strike="noStrike">
                <a:solidFill>
                  <a:srgbClr val="000000"/>
                </a:solidFill>
                <a:latin typeface="Poppins"/>
              </a:rPr>
              <a:t>This Session is designed to:</a:t>
            </a:r>
            <a:endParaRPr b="0" lang="en-IN" sz="1600" spc="-1" strike="noStrike">
              <a:latin typeface="Arial"/>
            </a:endParaRPr>
          </a:p>
          <a:p>
            <a:pPr marL="343080" indent="-342720">
              <a:lnSpc>
                <a:spcPct val="100000"/>
              </a:lnSpc>
              <a:buClr>
                <a:srgbClr val="000000"/>
              </a:buClr>
              <a:buFont typeface="StarSymbol"/>
              <a:buAutoNum type="arabicPeriod"/>
            </a:pPr>
            <a:r>
              <a:rPr b="0" lang="en-US" sz="1600" spc="-1" strike="noStrike">
                <a:solidFill>
                  <a:srgbClr val="000000"/>
                </a:solidFill>
                <a:latin typeface="Arial"/>
              </a:rPr>
              <a:t>Demonstrate the concept of Data Augmentation </a:t>
            </a:r>
            <a:endParaRPr b="0" lang="en-IN" sz="1600" spc="-1" strike="noStrike">
              <a:latin typeface="Arial"/>
            </a:endParaRPr>
          </a:p>
          <a:p>
            <a:pPr marL="343080" indent="-342720">
              <a:lnSpc>
                <a:spcPct val="100000"/>
              </a:lnSpc>
              <a:buClr>
                <a:srgbClr val="000000"/>
              </a:buClr>
              <a:buFont typeface="StarSymbol"/>
              <a:buAutoNum type="arabicPeriod"/>
            </a:pPr>
            <a:r>
              <a:rPr b="0" lang="en-US" sz="1600" spc="-1" strike="noStrike">
                <a:solidFill>
                  <a:srgbClr val="000000"/>
                </a:solidFill>
                <a:latin typeface="Arial"/>
              </a:rPr>
              <a:t>Describe the methods used for data augmentation</a:t>
            </a:r>
            <a:endParaRPr b="0" lang="en-IN" sz="1600" spc="-1" strike="noStrike">
              <a:latin typeface="Arial"/>
            </a:endParaRPr>
          </a:p>
          <a:p>
            <a:pPr marL="343080" indent="-342720">
              <a:lnSpc>
                <a:spcPct val="100000"/>
              </a:lnSpc>
              <a:buClr>
                <a:srgbClr val="000000"/>
              </a:buClr>
              <a:buFont typeface="StarSymbol"/>
              <a:buAutoNum type="arabicPeriod"/>
            </a:pPr>
            <a:r>
              <a:rPr b="0" lang="en-US" sz="1600" spc="-1" strike="noStrike">
                <a:solidFill>
                  <a:srgbClr val="000000"/>
                </a:solidFill>
                <a:latin typeface="Arial"/>
              </a:rPr>
              <a:t>List out the applications of Data Augmentation </a:t>
            </a:r>
            <a:endParaRPr b="0" lang="en-IN" sz="1600" spc="-1" strike="noStrike">
              <a:latin typeface="Arial"/>
            </a:endParaRPr>
          </a:p>
          <a:p>
            <a:pPr marL="343080" indent="-342720">
              <a:lnSpc>
                <a:spcPct val="100000"/>
              </a:lnSpc>
              <a:buClr>
                <a:srgbClr val="000000"/>
              </a:buClr>
              <a:buFont typeface="StarSymbol"/>
              <a:buAutoNum type="arabicPeriod"/>
            </a:pPr>
            <a:r>
              <a:rPr b="0" lang="en-US" sz="1600" spc="-1" strike="noStrike">
                <a:solidFill>
                  <a:srgbClr val="000000"/>
                </a:solidFill>
                <a:latin typeface="Arial"/>
              </a:rPr>
              <a:t>Describe the image augmentation techniques</a:t>
            </a:r>
            <a:endParaRPr b="0" lang="en-IN" sz="1600" spc="-1" strike="noStrike">
              <a:latin typeface="Arial"/>
            </a:endParaRPr>
          </a:p>
        </p:txBody>
      </p:sp>
      <p:pic>
        <p:nvPicPr>
          <p:cNvPr id="108" name="Graphic 10" descr="Bullseye outline"/>
          <p:cNvPicPr/>
          <p:nvPr/>
        </p:nvPicPr>
        <p:blipFill>
          <a:blip r:embed="rId1"/>
          <a:stretch/>
        </p:blipFill>
        <p:spPr>
          <a:xfrm>
            <a:off x="0" y="625320"/>
            <a:ext cx="914040" cy="914040"/>
          </a:xfrm>
          <a:prstGeom prst="rect">
            <a:avLst/>
          </a:prstGeom>
          <a:ln>
            <a:noFill/>
          </a:ln>
        </p:spPr>
      </p:pic>
      <p:pic>
        <p:nvPicPr>
          <p:cNvPr id="109" name="Graphic 26" descr="Presentation with checklist outline"/>
          <p:cNvPicPr/>
          <p:nvPr/>
        </p:nvPicPr>
        <p:blipFill>
          <a:blip r:embed="rId2"/>
          <a:stretch/>
        </p:blipFill>
        <p:spPr>
          <a:xfrm>
            <a:off x="838080" y="2438640"/>
            <a:ext cx="914040" cy="914040"/>
          </a:xfrm>
          <a:prstGeom prst="rect">
            <a:avLst/>
          </a:prstGeom>
          <a:ln>
            <a:noFill/>
          </a:ln>
        </p:spPr>
      </p:pic>
      <p:sp>
        <p:nvSpPr>
          <p:cNvPr id="110" name="CustomShape 5"/>
          <p:cNvSpPr/>
          <p:nvPr/>
        </p:nvSpPr>
        <p:spPr>
          <a:xfrm>
            <a:off x="4213080" y="4249080"/>
            <a:ext cx="3870360" cy="390240"/>
          </a:xfrm>
          <a:prstGeom prst="roundRect">
            <a:avLst>
              <a:gd name="adj" fmla="val 16667"/>
            </a:avLst>
          </a:prstGeom>
          <a:solidFill>
            <a:srgbClr val="ba2532"/>
          </a:solidFill>
          <a:ln>
            <a:noFill/>
          </a:ln>
          <a:effectLst>
            <a:outerShdw algn="tl" blurRad="50800" dir="2700000" dist="37674" rotWithShape="0">
              <a:srgbClr val="ba2532">
                <a:alpha val="40000"/>
              </a:srgbClr>
            </a:outerShd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2400" spc="-1" strike="noStrike">
                <a:solidFill>
                  <a:srgbClr val="ffffff"/>
                </a:solidFill>
                <a:latin typeface="Calibri"/>
              </a:rPr>
              <a:t>LEARNING OUTCOMES</a:t>
            </a:r>
            <a:endParaRPr b="0" lang="en-IN" sz="2400" spc="-1" strike="noStrike">
              <a:latin typeface="Arial"/>
            </a:endParaRPr>
          </a:p>
        </p:txBody>
      </p:sp>
      <p:pic>
        <p:nvPicPr>
          <p:cNvPr id="111" name="Graphic 30" descr="Idea outline"/>
          <p:cNvPicPr/>
          <p:nvPr/>
        </p:nvPicPr>
        <p:blipFill>
          <a:blip r:embed="rId3"/>
          <a:stretch/>
        </p:blipFill>
        <p:spPr>
          <a:xfrm>
            <a:off x="914400" y="4765680"/>
            <a:ext cx="914040" cy="914040"/>
          </a:xfrm>
          <a:prstGeom prst="rect">
            <a:avLst/>
          </a:prstGeom>
          <a:ln>
            <a:noFill/>
          </a:ln>
        </p:spPr>
      </p:pic>
      <p:sp>
        <p:nvSpPr>
          <p:cNvPr id="112" name="CustomShape 6"/>
          <p:cNvSpPr/>
          <p:nvPr/>
        </p:nvSpPr>
        <p:spPr>
          <a:xfrm>
            <a:off x="1752480" y="4772160"/>
            <a:ext cx="8791200" cy="1308600"/>
          </a:xfrm>
          <a:prstGeom prst="rect">
            <a:avLst/>
          </a:prstGeom>
          <a:gradFill rotWithShape="0">
            <a:gsLst>
              <a:gs pos="0">
                <a:srgbClr val="f7fafd"/>
              </a:gs>
              <a:gs pos="100000">
                <a:srgbClr val="cee1f2"/>
              </a:gs>
            </a:gsLst>
            <a:path path="circle">
              <a:fillToRect l="50000" t="50000" r="50000" b="50000"/>
            </a:path>
          </a:gradFill>
          <a:ln>
            <a:solidFill>
              <a:schemeClr val="accent1">
                <a:lumMod val="20000"/>
                <a:lumOff val="80000"/>
              </a:schemeClr>
            </a:solidFill>
          </a:ln>
          <a:effectLst>
            <a:outerShdw algn="l" blurRad="50800" dist="38160" rotWithShape="0">
              <a:schemeClr val="accent1">
                <a:lumMod val="40000"/>
                <a:lumOff val="60000"/>
                <a:alpha val="40000"/>
              </a:schemeClr>
            </a:outerShdw>
          </a:effectLst>
        </p:spPr>
        <p:style>
          <a:lnRef idx="0"/>
          <a:fillRef idx="0"/>
          <a:effectRef idx="0"/>
          <a:fontRef idx="minor"/>
        </p:style>
        <p:txBody>
          <a:bodyPr>
            <a:spAutoFit/>
          </a:bodyPr>
          <a:p>
            <a:pPr>
              <a:lnSpc>
                <a:spcPct val="200000"/>
              </a:lnSpc>
            </a:pPr>
            <a:r>
              <a:rPr b="0" lang="en-US" sz="1600" spc="-1" strike="noStrike">
                <a:solidFill>
                  <a:srgbClr val="000000"/>
                </a:solidFill>
                <a:latin typeface="Arial"/>
              </a:rPr>
              <a:t>At the end of this session, you should be able to:</a:t>
            </a:r>
            <a:endParaRPr b="0" lang="en-IN" sz="1600" spc="-1" strike="noStrike">
              <a:latin typeface="Arial"/>
            </a:endParaRPr>
          </a:p>
          <a:p>
            <a:pPr marL="343080" indent="-342720">
              <a:lnSpc>
                <a:spcPct val="100000"/>
              </a:lnSpc>
              <a:buClr>
                <a:srgbClr val="000000"/>
              </a:buClr>
              <a:buFont typeface="StarSymbol"/>
              <a:buAutoNum type="arabicPeriod"/>
            </a:pPr>
            <a:r>
              <a:rPr b="0" lang="en-US" sz="1600" spc="-1" strike="noStrike">
                <a:solidFill>
                  <a:srgbClr val="000000"/>
                </a:solidFill>
                <a:latin typeface="Arial"/>
              </a:rPr>
              <a:t>Define what Data augmentation is.</a:t>
            </a:r>
            <a:endParaRPr b="0" lang="en-IN" sz="1600" spc="-1" strike="noStrike">
              <a:latin typeface="Arial"/>
            </a:endParaRPr>
          </a:p>
          <a:p>
            <a:pPr marL="343080" indent="-342720">
              <a:lnSpc>
                <a:spcPct val="100000"/>
              </a:lnSpc>
              <a:buClr>
                <a:srgbClr val="000000"/>
              </a:buClr>
              <a:buFont typeface="StarSymbol"/>
              <a:buAutoNum type="arabicPeriod"/>
            </a:pPr>
            <a:r>
              <a:rPr b="0" lang="en-US" sz="1600" spc="-1" strike="noStrike">
                <a:solidFill>
                  <a:srgbClr val="000000"/>
                </a:solidFill>
                <a:latin typeface="Arial"/>
              </a:rPr>
              <a:t>Describe how data augmentation can reduce overfitting of data</a:t>
            </a:r>
            <a:endParaRPr b="0" lang="en-IN" sz="1600" spc="-1" strike="noStrike">
              <a:latin typeface="Arial"/>
            </a:endParaRPr>
          </a:p>
          <a:p>
            <a:pPr marL="343080" indent="-342720">
              <a:lnSpc>
                <a:spcPct val="100000"/>
              </a:lnSpc>
              <a:buClr>
                <a:srgbClr val="000000"/>
              </a:buClr>
              <a:buFont typeface="StarSymbol"/>
              <a:buAutoNum type="arabicPeriod"/>
            </a:pPr>
            <a:r>
              <a:rPr b="0" lang="en-US" sz="1600" spc="-1" strike="noStrike">
                <a:solidFill>
                  <a:srgbClr val="000000"/>
                </a:solidFill>
                <a:latin typeface="Arial"/>
              </a:rPr>
              <a:t>Summarize usage and applications of data augmentation</a:t>
            </a:r>
            <a:endParaRPr b="0" lang="en-IN" sz="1600" spc="-1" strike="noStrike">
              <a:latin typeface="Arial"/>
            </a:endParaRPr>
          </a:p>
        </p:txBody>
      </p:sp>
      <p:pic>
        <p:nvPicPr>
          <p:cNvPr id="113" name="Picture 2" descr="KL Deemed to be University Logo"/>
          <p:cNvPicPr/>
          <p:nvPr/>
        </p:nvPicPr>
        <p:blipFill>
          <a:blip r:embed="rId4"/>
          <a:stretch/>
        </p:blipFill>
        <p:spPr>
          <a:xfrm>
            <a:off x="0" y="0"/>
            <a:ext cx="1990440" cy="599760"/>
          </a:xfrm>
          <a:prstGeom prst="rect">
            <a:avLst/>
          </a:prstGeom>
          <a:ln>
            <a:noFill/>
          </a:ln>
        </p:spPr>
      </p:pic>
    </p:spTree>
  </p:cSld>
  <p:transition spd="slow">
    <p:fade/>
  </p:transition>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0">
                                  <p:stCondLst>
                                    <p:cond delay="0"/>
                                  </p:stCondLst>
                                  <p:childTnLst>
                                    <p:set>
                                      <p:cBhvr>
                                        <p:cTn id="6" dur="1" fill="hold">
                                          <p:stCondLst>
                                            <p:cond delay="0"/>
                                          </p:stCondLst>
                                        </p:cTn>
                                        <p:tgtEl>
                                          <p:spTgt spid="104"/>
                                        </p:tgtEl>
                                        <p:attrNameLst>
                                          <p:attrName>style.visibility</p:attrName>
                                        </p:attrNameLst>
                                      </p:cBhvr>
                                      <p:to>
                                        <p:strVal val="visible"/>
                                      </p:to>
                                    </p:set>
                                    <p:animEffect filter="fade" transition="in">
                                      <p:cBhvr additive="repl">
                                        <p:cTn id="7" dur="500"/>
                                        <p:tgtEl>
                                          <p:spTgt spid="104"/>
                                        </p:tgtEl>
                                      </p:cBhvr>
                                    </p:animEffect>
                                  </p:childTnLst>
                                </p:cTn>
                              </p:par>
                            </p:childTnLst>
                          </p:cTn>
                        </p:par>
                      </p:childTnLst>
                    </p:cTn>
                  </p:par>
                  <p:par>
                    <p:cTn id="8" fill="hold">
                      <p:stCondLst>
                        <p:cond delay="indefinite"/>
                      </p:stCondLst>
                      <p:childTnLst>
                        <p:par>
                          <p:cTn id="9" fill="hold">
                            <p:stCondLst>
                              <p:cond delay="0"/>
                            </p:stCondLst>
                            <p:childTnLst>
                              <p:par>
                                <p:cTn id="10" nodeType="clickEffect" fill="hold" presetClass="entr" presetID="10">
                                  <p:stCondLst>
                                    <p:cond delay="0"/>
                                  </p:stCondLst>
                                  <p:childTnLst>
                                    <p:set>
                                      <p:cBhvr>
                                        <p:cTn id="11" dur="1" fill="hold">
                                          <p:stCondLst>
                                            <p:cond delay="0"/>
                                          </p:stCondLst>
                                        </p:cTn>
                                        <p:tgtEl>
                                          <p:spTgt spid="108"/>
                                        </p:tgtEl>
                                        <p:attrNameLst>
                                          <p:attrName>style.visibility</p:attrName>
                                        </p:attrNameLst>
                                      </p:cBhvr>
                                      <p:to>
                                        <p:strVal val="visible"/>
                                      </p:to>
                                    </p:set>
                                    <p:animEffect filter="fade" transition="in">
                                      <p:cBhvr additive="repl">
                                        <p:cTn id="12" dur="500"/>
                                        <p:tgtEl>
                                          <p:spTgt spid="108"/>
                                        </p:tgtEl>
                                      </p:cBhvr>
                                    </p:animEffect>
                                  </p:childTnLst>
                                </p:cTn>
                              </p:par>
                              <p:par>
                                <p:cTn id="13" nodeType="withEffect" fill="hold" presetClass="entr" presetID="10">
                                  <p:stCondLst>
                                    <p:cond delay="0"/>
                                  </p:stCondLst>
                                  <p:childTnLst>
                                    <p:set>
                                      <p:cBhvr>
                                        <p:cTn id="14" dur="1" fill="hold">
                                          <p:stCondLst>
                                            <p:cond delay="0"/>
                                          </p:stCondLst>
                                        </p:cTn>
                                        <p:tgtEl>
                                          <p:spTgt spid="105"/>
                                        </p:tgtEl>
                                        <p:attrNameLst>
                                          <p:attrName>style.visibility</p:attrName>
                                        </p:attrNameLst>
                                      </p:cBhvr>
                                      <p:to>
                                        <p:strVal val="visible"/>
                                      </p:to>
                                    </p:set>
                                    <p:animEffect filter="fade" transition="in">
                                      <p:cBhvr additive="repl">
                                        <p:cTn id="15" dur="500"/>
                                        <p:tgtEl>
                                          <p:spTgt spid="105"/>
                                        </p:tgtEl>
                                      </p:cBhvr>
                                    </p:animEffect>
                                  </p:childTnLst>
                                </p:cTn>
                              </p:par>
                            </p:childTnLst>
                          </p:cTn>
                        </p:par>
                      </p:childTnLst>
                    </p:cTn>
                  </p:par>
                  <p:par>
                    <p:cTn id="16" fill="hold">
                      <p:stCondLst>
                        <p:cond delay="indefinite"/>
                      </p:stCondLst>
                      <p:childTnLst>
                        <p:par>
                          <p:cTn id="17" fill="hold">
                            <p:stCondLst>
                              <p:cond delay="0"/>
                            </p:stCondLst>
                            <p:childTnLst>
                              <p:par>
                                <p:cTn id="18" nodeType="clickEffect" fill="hold" presetClass="entr" presetID="10">
                                  <p:stCondLst>
                                    <p:cond delay="0"/>
                                  </p:stCondLst>
                                  <p:childTnLst>
                                    <p:set>
                                      <p:cBhvr>
                                        <p:cTn id="19" dur="1" fill="hold">
                                          <p:stCondLst>
                                            <p:cond delay="0"/>
                                          </p:stCondLst>
                                        </p:cTn>
                                        <p:tgtEl>
                                          <p:spTgt spid="106"/>
                                        </p:tgtEl>
                                        <p:attrNameLst>
                                          <p:attrName>style.visibility</p:attrName>
                                        </p:attrNameLst>
                                      </p:cBhvr>
                                      <p:to>
                                        <p:strVal val="visible"/>
                                      </p:to>
                                    </p:set>
                                    <p:animEffect filter="fade" transition="in">
                                      <p:cBhvr additive="repl">
                                        <p:cTn id="20" dur="500"/>
                                        <p:tgtEl>
                                          <p:spTgt spid="106"/>
                                        </p:tgtEl>
                                      </p:cBhvr>
                                    </p:animEffect>
                                  </p:childTnLst>
                                </p:cTn>
                              </p:par>
                            </p:childTnLst>
                          </p:cTn>
                        </p:par>
                      </p:childTnLst>
                    </p:cTn>
                  </p:par>
                  <p:par>
                    <p:cTn id="21" fill="hold">
                      <p:stCondLst>
                        <p:cond delay="indefinite"/>
                      </p:stCondLst>
                      <p:childTnLst>
                        <p:par>
                          <p:cTn id="22" fill="hold">
                            <p:stCondLst>
                              <p:cond delay="0"/>
                            </p:stCondLst>
                            <p:childTnLst>
                              <p:par>
                                <p:cTn id="23" nodeType="clickEffect" fill="hold" presetClass="entr" presetID="10">
                                  <p:stCondLst>
                                    <p:cond delay="0"/>
                                  </p:stCondLst>
                                  <p:childTnLst>
                                    <p:set>
                                      <p:cBhvr>
                                        <p:cTn id="24" dur="1" fill="hold">
                                          <p:stCondLst>
                                            <p:cond delay="0"/>
                                          </p:stCondLst>
                                        </p:cTn>
                                        <p:tgtEl>
                                          <p:spTgt spid="107"/>
                                        </p:tgtEl>
                                        <p:attrNameLst>
                                          <p:attrName>style.visibility</p:attrName>
                                        </p:attrNameLst>
                                      </p:cBhvr>
                                      <p:to>
                                        <p:strVal val="visible"/>
                                      </p:to>
                                    </p:set>
                                    <p:animEffect filter="fade" transition="in">
                                      <p:cBhvr additive="repl">
                                        <p:cTn id="25" dur="500"/>
                                        <p:tgtEl>
                                          <p:spTgt spid="107"/>
                                        </p:tgtEl>
                                      </p:cBhvr>
                                    </p:animEffect>
                                  </p:childTnLst>
                                </p:cTn>
                              </p:par>
                              <p:par>
                                <p:cTn id="26" nodeType="withEffect" fill="hold" presetClass="entr" presetID="10">
                                  <p:stCondLst>
                                    <p:cond delay="0"/>
                                  </p:stCondLst>
                                  <p:childTnLst>
                                    <p:set>
                                      <p:cBhvr>
                                        <p:cTn id="27" dur="1" fill="hold">
                                          <p:stCondLst>
                                            <p:cond delay="0"/>
                                          </p:stCondLst>
                                        </p:cTn>
                                        <p:tgtEl>
                                          <p:spTgt spid="109"/>
                                        </p:tgtEl>
                                        <p:attrNameLst>
                                          <p:attrName>style.visibility</p:attrName>
                                        </p:attrNameLst>
                                      </p:cBhvr>
                                      <p:to>
                                        <p:strVal val="visible"/>
                                      </p:to>
                                    </p:set>
                                    <p:animEffect filter="fade" transition="in">
                                      <p:cBhvr additive="repl">
                                        <p:cTn id="28" dur="500"/>
                                        <p:tgtEl>
                                          <p:spTgt spid="109"/>
                                        </p:tgtEl>
                                      </p:cBhvr>
                                    </p:animEffect>
                                  </p:childTnLst>
                                </p:cTn>
                              </p:par>
                            </p:childTnLst>
                          </p:cTn>
                        </p:par>
                      </p:childTnLst>
                    </p:cTn>
                  </p:par>
                  <p:par>
                    <p:cTn id="29" fill="hold">
                      <p:stCondLst>
                        <p:cond delay="indefinite"/>
                      </p:stCondLst>
                      <p:childTnLst>
                        <p:par>
                          <p:cTn id="30" fill="hold">
                            <p:stCondLst>
                              <p:cond delay="0"/>
                            </p:stCondLst>
                            <p:childTnLst>
                              <p:par>
                                <p:cTn id="31" nodeType="clickEffect" fill="hold" presetClass="entr" presetID="10">
                                  <p:stCondLst>
                                    <p:cond delay="0"/>
                                  </p:stCondLst>
                                  <p:childTnLst>
                                    <p:set>
                                      <p:cBhvr>
                                        <p:cTn id="32" dur="1" fill="hold">
                                          <p:stCondLst>
                                            <p:cond delay="0"/>
                                          </p:stCondLst>
                                        </p:cTn>
                                        <p:tgtEl>
                                          <p:spTgt spid="110"/>
                                        </p:tgtEl>
                                        <p:attrNameLst>
                                          <p:attrName>style.visibility</p:attrName>
                                        </p:attrNameLst>
                                      </p:cBhvr>
                                      <p:to>
                                        <p:strVal val="visible"/>
                                      </p:to>
                                    </p:set>
                                    <p:animEffect filter="fade" transition="in">
                                      <p:cBhvr additive="repl">
                                        <p:cTn id="33" dur="500"/>
                                        <p:tgtEl>
                                          <p:spTgt spid="110"/>
                                        </p:tgtEl>
                                      </p:cBhvr>
                                    </p:animEffect>
                                  </p:childTnLst>
                                </p:cTn>
                              </p:par>
                            </p:childTnLst>
                          </p:cTn>
                        </p:par>
                      </p:childTnLst>
                    </p:cTn>
                  </p:par>
                  <p:par>
                    <p:cTn id="34" fill="hold">
                      <p:stCondLst>
                        <p:cond delay="indefinite"/>
                      </p:stCondLst>
                      <p:childTnLst>
                        <p:par>
                          <p:cTn id="35" fill="hold">
                            <p:stCondLst>
                              <p:cond delay="0"/>
                            </p:stCondLst>
                            <p:childTnLst>
                              <p:par>
                                <p:cTn id="36" nodeType="clickEffect" fill="hold" presetClass="entr" presetID="10">
                                  <p:stCondLst>
                                    <p:cond delay="0"/>
                                  </p:stCondLst>
                                  <p:childTnLst>
                                    <p:set>
                                      <p:cBhvr>
                                        <p:cTn id="37" dur="1" fill="hold">
                                          <p:stCondLst>
                                            <p:cond delay="0"/>
                                          </p:stCondLst>
                                        </p:cTn>
                                        <p:tgtEl>
                                          <p:spTgt spid="112"/>
                                        </p:tgtEl>
                                        <p:attrNameLst>
                                          <p:attrName>style.visibility</p:attrName>
                                        </p:attrNameLst>
                                      </p:cBhvr>
                                      <p:to>
                                        <p:strVal val="visible"/>
                                      </p:to>
                                    </p:set>
                                    <p:animEffect filter="fade" transition="in">
                                      <p:cBhvr additive="repl">
                                        <p:cTn id="38" dur="500"/>
                                        <p:tgtEl>
                                          <p:spTgt spid="112"/>
                                        </p:tgtEl>
                                      </p:cBhvr>
                                    </p:animEffect>
                                  </p:childTnLst>
                                </p:cTn>
                              </p:par>
                              <p:par>
                                <p:cTn id="39" nodeType="withEffect" fill="hold" presetClass="entr" presetID="10">
                                  <p:stCondLst>
                                    <p:cond delay="0"/>
                                  </p:stCondLst>
                                  <p:childTnLst>
                                    <p:set>
                                      <p:cBhvr>
                                        <p:cTn id="40" dur="1" fill="hold">
                                          <p:stCondLst>
                                            <p:cond delay="0"/>
                                          </p:stCondLst>
                                        </p:cTn>
                                        <p:tgtEl>
                                          <p:spTgt spid="111"/>
                                        </p:tgtEl>
                                        <p:attrNameLst>
                                          <p:attrName>style.visibility</p:attrName>
                                        </p:attrNameLst>
                                      </p:cBhvr>
                                      <p:to>
                                        <p:strVal val="visible"/>
                                      </p:to>
                                    </p:set>
                                    <p:animEffect filter="fade" transition="in">
                                      <p:cBhvr additive="repl">
                                        <p:cTn id="41" dur="500"/>
                                        <p:tgtEl>
                                          <p:spTgt spid="1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3263760" y="84600"/>
            <a:ext cx="6639480" cy="477720"/>
          </a:xfrm>
          <a:prstGeom prst="roundRect">
            <a:avLst>
              <a:gd name="adj" fmla="val 16667"/>
            </a:avLst>
          </a:prstGeom>
          <a:solidFill>
            <a:srgbClr val="ba2532"/>
          </a:solidFill>
          <a:ln>
            <a:noFill/>
          </a:ln>
          <a:effectLst>
            <a:outerShdw algn="tl" blurRad="50800" dir="2700000" dist="37674" rotWithShape="0">
              <a:srgbClr val="ba2532">
                <a:alpha val="40000"/>
              </a:srgbClr>
            </a:outerShd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2400" spc="-1" strike="noStrike">
                <a:solidFill>
                  <a:srgbClr val="ffffff"/>
                </a:solidFill>
                <a:latin typeface="Calibri"/>
              </a:rPr>
              <a:t>SESSION INTRODUCTION </a:t>
            </a:r>
            <a:endParaRPr b="0" lang="en-IN" sz="2400" spc="-1" strike="noStrike">
              <a:latin typeface="Arial"/>
            </a:endParaRPr>
          </a:p>
        </p:txBody>
      </p:sp>
      <p:pic>
        <p:nvPicPr>
          <p:cNvPr id="115" name="Picture 2" descr="KL Deemed to be University Logo"/>
          <p:cNvPicPr/>
          <p:nvPr/>
        </p:nvPicPr>
        <p:blipFill>
          <a:blip r:embed="rId1"/>
          <a:stretch/>
        </p:blipFill>
        <p:spPr>
          <a:xfrm>
            <a:off x="0" y="0"/>
            <a:ext cx="1990440" cy="599760"/>
          </a:xfrm>
          <a:prstGeom prst="rect">
            <a:avLst/>
          </a:prstGeom>
          <a:ln>
            <a:noFill/>
          </a:ln>
        </p:spPr>
      </p:pic>
      <p:sp>
        <p:nvSpPr>
          <p:cNvPr id="116" name="CustomShape 2"/>
          <p:cNvSpPr/>
          <p:nvPr/>
        </p:nvSpPr>
        <p:spPr>
          <a:xfrm>
            <a:off x="357480" y="854640"/>
            <a:ext cx="11419920" cy="6488640"/>
          </a:xfrm>
          <a:prstGeom prst="rect">
            <a:avLst/>
          </a:prstGeom>
          <a:noFill/>
          <a:ln>
            <a:noFill/>
          </a:ln>
        </p:spPr>
        <p:style>
          <a:lnRef idx="0"/>
          <a:fillRef idx="0"/>
          <a:effectRef idx="0"/>
          <a:fontRef idx="minor"/>
        </p:style>
        <p:txBody>
          <a:bodyPr lIns="90000" rIns="90000" tIns="45000" bIns="45000">
            <a:spAutoFit/>
          </a:bodyPr>
          <a:p>
            <a:pPr marL="343080" indent="-342720" algn="just">
              <a:lnSpc>
                <a:spcPct val="100000"/>
              </a:lnSpc>
              <a:buClr>
                <a:srgbClr val="000000"/>
              </a:buClr>
              <a:buFont typeface="Arial"/>
              <a:buChar char="•"/>
            </a:pPr>
            <a:r>
              <a:rPr b="0" lang="en-US" sz="2800" spc="-1" strike="noStrike">
                <a:solidFill>
                  <a:srgbClr val="000000"/>
                </a:solidFill>
                <a:latin typeface="Calibri"/>
              </a:rPr>
              <a:t>The best way to make a machine learning model generalize better is to train it on more data.</a:t>
            </a:r>
            <a:endParaRPr b="0" lang="en-IN" sz="2800" spc="-1" strike="noStrike">
              <a:latin typeface="Arial"/>
            </a:endParaRPr>
          </a:p>
          <a:p>
            <a:pPr algn="just">
              <a:lnSpc>
                <a:spcPct val="100000"/>
              </a:lnSpc>
            </a:pPr>
            <a:endParaRPr b="0" lang="en-IN" sz="2800" spc="-1" strike="noStrike">
              <a:latin typeface="Arial"/>
            </a:endParaRPr>
          </a:p>
          <a:p>
            <a:pPr marL="343080" indent="-342720" algn="just">
              <a:lnSpc>
                <a:spcPct val="100000"/>
              </a:lnSpc>
              <a:buClr>
                <a:srgbClr val="000000"/>
              </a:buClr>
              <a:buFont typeface="Arial"/>
              <a:buChar char="•"/>
            </a:pPr>
            <a:r>
              <a:rPr b="0" lang="en-US" sz="2800" spc="-1" strike="noStrike">
                <a:solidFill>
                  <a:srgbClr val="000000"/>
                </a:solidFill>
                <a:latin typeface="Calibri"/>
              </a:rPr>
              <a:t>in practice, the amount of data we have is limited</a:t>
            </a:r>
            <a:endParaRPr b="0" lang="en-IN" sz="2800" spc="-1" strike="noStrike">
              <a:latin typeface="Arial"/>
            </a:endParaRPr>
          </a:p>
          <a:p>
            <a:pPr algn="just">
              <a:lnSpc>
                <a:spcPct val="100000"/>
              </a:lnSpc>
            </a:pPr>
            <a:endParaRPr b="0" lang="en-IN" sz="2800" spc="-1" strike="noStrike">
              <a:latin typeface="Arial"/>
            </a:endParaRPr>
          </a:p>
          <a:p>
            <a:pPr marL="343080" indent="-342720" algn="just">
              <a:lnSpc>
                <a:spcPct val="100000"/>
              </a:lnSpc>
              <a:buClr>
                <a:srgbClr val="000000"/>
              </a:buClr>
              <a:buFont typeface="Arial"/>
              <a:buChar char="•"/>
            </a:pPr>
            <a:r>
              <a:rPr b="0" lang="en-US" sz="2800" spc="-1" strike="noStrike">
                <a:solidFill>
                  <a:srgbClr val="000000"/>
                </a:solidFill>
                <a:latin typeface="Calibri"/>
              </a:rPr>
              <a:t>Overfitting is caused by having too few samples to learn from, rendering you unable to train a model that can generalize to new data. </a:t>
            </a:r>
            <a:endParaRPr b="0" lang="en-IN" sz="2800" spc="-1" strike="noStrike">
              <a:latin typeface="Arial"/>
            </a:endParaRPr>
          </a:p>
          <a:p>
            <a:pPr algn="just">
              <a:lnSpc>
                <a:spcPct val="100000"/>
              </a:lnSpc>
            </a:pPr>
            <a:endParaRPr b="0" lang="en-IN" sz="2800" spc="-1" strike="noStrike">
              <a:latin typeface="Arial"/>
            </a:endParaRPr>
          </a:p>
          <a:p>
            <a:pPr marL="343080" indent="-342720" algn="just">
              <a:lnSpc>
                <a:spcPct val="100000"/>
              </a:lnSpc>
              <a:buClr>
                <a:srgbClr val="000000"/>
              </a:buClr>
              <a:buFont typeface="Arial"/>
              <a:buChar char="•"/>
            </a:pPr>
            <a:r>
              <a:rPr b="0" lang="en-US" sz="2800" spc="-1" strike="noStrike">
                <a:solidFill>
                  <a:srgbClr val="000000"/>
                </a:solidFill>
                <a:latin typeface="Calibri"/>
              </a:rPr>
              <a:t>Given infinite data, your model, would be exposed to every possible aspect of the data distribution at hand: you would never overfit. </a:t>
            </a:r>
            <a:endParaRPr b="0" lang="en-IN" sz="2800" spc="-1" strike="noStrike">
              <a:latin typeface="Arial"/>
            </a:endParaRPr>
          </a:p>
          <a:p>
            <a:pPr algn="just">
              <a:lnSpc>
                <a:spcPct val="100000"/>
              </a:lnSpc>
            </a:pPr>
            <a:endParaRPr b="0" lang="en-IN" sz="2800" spc="-1" strike="noStrike">
              <a:latin typeface="Arial"/>
            </a:endParaRPr>
          </a:p>
          <a:p>
            <a:pPr marL="343080" indent="-342720" algn="just">
              <a:lnSpc>
                <a:spcPct val="100000"/>
              </a:lnSpc>
              <a:buClr>
                <a:srgbClr val="000000"/>
              </a:buClr>
              <a:buFont typeface="Arial"/>
              <a:buChar char="•"/>
            </a:pPr>
            <a:r>
              <a:rPr b="0" lang="en-US" sz="2800" spc="-1" strike="noStrike">
                <a:solidFill>
                  <a:srgbClr val="000000"/>
                </a:solidFill>
                <a:latin typeface="Calibri"/>
              </a:rPr>
              <a:t>One way to get around this problem is to create fake data and add it to the training set.</a:t>
            </a:r>
            <a:endParaRPr b="0" lang="en-IN" sz="2800" spc="-1" strike="noStrike">
              <a:latin typeface="Arial"/>
            </a:endParaRPr>
          </a:p>
        </p:txBody>
      </p:sp>
    </p:spTree>
  </p:cSld>
  <p:transition spd="slow">
    <p:fade/>
  </p:transition>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3473640" y="84240"/>
            <a:ext cx="6201000" cy="428400"/>
          </a:xfrm>
          <a:prstGeom prst="roundRect">
            <a:avLst>
              <a:gd name="adj" fmla="val 16667"/>
            </a:avLst>
          </a:prstGeom>
          <a:solidFill>
            <a:srgbClr val="ba2532"/>
          </a:solidFill>
          <a:ln>
            <a:noFill/>
          </a:ln>
          <a:effectLst>
            <a:outerShdw algn="tl" blurRad="50800" dir="2700000" dist="37674" rotWithShape="0">
              <a:srgbClr val="ba2532">
                <a:alpha val="40000"/>
              </a:srgbClr>
            </a:outerShdw>
          </a:effectLst>
        </p:spPr>
        <p:style>
          <a:lnRef idx="2">
            <a:schemeClr val="accent1">
              <a:shade val="50000"/>
            </a:schemeClr>
          </a:lnRef>
          <a:fillRef idx="1">
            <a:schemeClr val="accent1"/>
          </a:fillRef>
          <a:effectRef idx="0">
            <a:schemeClr val="accent1"/>
          </a:effectRef>
          <a:fontRef idx="minor"/>
        </p:style>
        <p:txBody>
          <a:bodyPr anchor="ctr">
            <a:noAutofit/>
          </a:bodyPr>
          <a:p>
            <a:pPr algn="ctr">
              <a:lnSpc>
                <a:spcPct val="100000"/>
              </a:lnSpc>
            </a:pPr>
            <a:r>
              <a:rPr b="0" lang="en-US" sz="2400" spc="-1" strike="noStrike">
                <a:solidFill>
                  <a:srgbClr val="ffffff"/>
                </a:solidFill>
                <a:latin typeface="Calibri"/>
              </a:rPr>
              <a:t>SESSION DESCRIPTION</a:t>
            </a:r>
            <a:r>
              <a:rPr b="0" lang="en-US" sz="2000" spc="-1" strike="noStrike">
                <a:solidFill>
                  <a:srgbClr val="ffffff"/>
                </a:solidFill>
                <a:latin typeface="Poppins"/>
              </a:rPr>
              <a:t> </a:t>
            </a:r>
            <a:endParaRPr b="0" lang="en-IN" sz="2000" spc="-1" strike="noStrike">
              <a:latin typeface="Arial"/>
            </a:endParaRPr>
          </a:p>
        </p:txBody>
      </p:sp>
      <p:pic>
        <p:nvPicPr>
          <p:cNvPr id="118" name="Picture 2" descr="KL Deemed to be University Logo"/>
          <p:cNvPicPr/>
          <p:nvPr/>
        </p:nvPicPr>
        <p:blipFill>
          <a:blip r:embed="rId1"/>
          <a:stretch/>
        </p:blipFill>
        <p:spPr>
          <a:xfrm>
            <a:off x="0" y="0"/>
            <a:ext cx="1990440" cy="599760"/>
          </a:xfrm>
          <a:prstGeom prst="rect">
            <a:avLst/>
          </a:prstGeom>
          <a:ln>
            <a:noFill/>
          </a:ln>
        </p:spPr>
      </p:pic>
      <p:sp>
        <p:nvSpPr>
          <p:cNvPr id="119" name="CustomShape 2"/>
          <p:cNvSpPr/>
          <p:nvPr/>
        </p:nvSpPr>
        <p:spPr>
          <a:xfrm>
            <a:off x="407520" y="984600"/>
            <a:ext cx="11429640" cy="4049640"/>
          </a:xfrm>
          <a:prstGeom prst="rect">
            <a:avLst/>
          </a:prstGeom>
          <a:noFill/>
          <a:ln>
            <a:noFill/>
          </a:ln>
        </p:spPr>
        <p:style>
          <a:lnRef idx="0"/>
          <a:fillRef idx="0"/>
          <a:effectRef idx="0"/>
          <a:fontRef idx="minor"/>
        </p:style>
        <p:txBody>
          <a:bodyPr lIns="90000" rIns="90000" tIns="45000" bIns="45000">
            <a:spAutoFit/>
          </a:bodyPr>
          <a:p>
            <a:pPr marL="343080" indent="-342720" algn="just">
              <a:lnSpc>
                <a:spcPct val="100000"/>
              </a:lnSpc>
              <a:buClr>
                <a:srgbClr val="000000"/>
              </a:buClr>
              <a:buFont typeface="Arial"/>
              <a:buChar char="•"/>
            </a:pPr>
            <a:r>
              <a:rPr b="0" lang="en-US" sz="2600" spc="-1" strike="noStrike">
                <a:solidFill>
                  <a:srgbClr val="000000"/>
                </a:solidFill>
                <a:latin typeface="Calibri"/>
              </a:rPr>
              <a:t>For some machine learning tasks, it is reasonably straightforward to create new fake data</a:t>
            </a:r>
            <a:endParaRPr b="0" lang="en-IN" sz="2600" spc="-1" strike="noStrike">
              <a:latin typeface="Arial"/>
            </a:endParaRPr>
          </a:p>
          <a:p>
            <a:pPr algn="just">
              <a:lnSpc>
                <a:spcPct val="100000"/>
              </a:lnSpc>
            </a:pPr>
            <a:endParaRPr b="0" lang="en-IN" sz="2600" spc="-1" strike="noStrike">
              <a:latin typeface="Arial"/>
            </a:endParaRPr>
          </a:p>
          <a:p>
            <a:pPr marL="343080" indent="-342720" algn="just">
              <a:lnSpc>
                <a:spcPct val="100000"/>
              </a:lnSpc>
              <a:buClr>
                <a:srgbClr val="000000"/>
              </a:buClr>
              <a:buFont typeface="Arial"/>
              <a:buChar char="•"/>
            </a:pPr>
            <a:r>
              <a:rPr b="0" lang="en-US" sz="2600" spc="-1" strike="noStrike">
                <a:solidFill>
                  <a:srgbClr val="000000"/>
                </a:solidFill>
                <a:latin typeface="Calibri"/>
              </a:rPr>
              <a:t>Data augmentation takes the approach of generating more training data from existing training samples, by augmenting the samples via a number of random transformations that yield believable-looking images</a:t>
            </a:r>
            <a:endParaRPr b="0" lang="en-IN" sz="2600" spc="-1" strike="noStrike">
              <a:latin typeface="Arial"/>
            </a:endParaRPr>
          </a:p>
          <a:p>
            <a:pPr algn="just">
              <a:lnSpc>
                <a:spcPct val="100000"/>
              </a:lnSpc>
            </a:pPr>
            <a:endParaRPr b="0" lang="en-IN" sz="2600" spc="-1" strike="noStrike">
              <a:latin typeface="Arial"/>
            </a:endParaRPr>
          </a:p>
          <a:p>
            <a:pPr marL="343080" indent="-342720" algn="just">
              <a:lnSpc>
                <a:spcPct val="100000"/>
              </a:lnSpc>
              <a:buClr>
                <a:srgbClr val="000000"/>
              </a:buClr>
              <a:buFont typeface="Arial"/>
              <a:buChar char="•"/>
            </a:pPr>
            <a:r>
              <a:rPr b="0" lang="en-US" sz="2600" spc="-1" strike="noStrike">
                <a:solidFill>
                  <a:srgbClr val="000000"/>
                </a:solidFill>
                <a:latin typeface="Calibri"/>
              </a:rPr>
              <a:t>The goal is that at training time, your model will never see the exact same picture twice. </a:t>
            </a:r>
            <a:endParaRPr b="0" lang="en-IN" sz="2600" spc="-1" strike="noStrike">
              <a:latin typeface="Arial"/>
            </a:endParaRPr>
          </a:p>
        </p:txBody>
      </p:sp>
    </p:spTree>
  </p:cSld>
  <mc:AlternateContent>
    <mc:Choice Requires="p14">
      <p:transition spd="slow" p14:dur="1600">
        <p:blinds dir="vert"/>
      </p:transition>
    </mc:Choice>
    <mc:Fallback>
      <p:transition spd="slow">
        <p:blinds dir="vert"/>
      </p:transition>
    </mc:Fallback>
  </mc:AlternateContent>
  <p:timing>
    <p:tnLst>
      <p:par>
        <p:cTn id="42" dur="indefinite" restart="never" nodeType="tmRoot">
          <p:childTnLst>
            <p:seq>
              <p:cTn id="43" dur="indefinite" nodeType="mainSeq">
                <p:childTnLst>
                  <p:par>
                    <p:cTn id="44" fill="hold">
                      <p:stCondLst>
                        <p:cond delay="indefinite"/>
                      </p:stCondLst>
                      <p:childTnLst>
                        <p:par>
                          <p:cTn id="45" fill="hold">
                            <p:stCondLst>
                              <p:cond delay="0"/>
                            </p:stCondLst>
                            <p:childTnLst>
                              <p:par>
                                <p:cTn id="46" nodeType="clickEffect" fill="hold" presetClass="emph" presetID="26">
                                  <p:stCondLst>
                                    <p:cond delay="0"/>
                                  </p:stCondLst>
                                  <p:childTnLst>
                                    <p:animEffect filter="fade" transition="out">
                                      <p:cBhvr additive="repl">
                                        <p:cTn id="47" dur="500"/>
                                        <p:tgtEl>
                                          <p:spTgt spid="117"/>
                                        </p:tgtEl>
                                      </p:cBhvr>
                                    </p:animEffect>
                                    <p:animScale>
                                      <p:cBhvr>
                                        <p:cTn id="48" dur="250" autoRev="1" fill="hold"/>
                                        <p:tgtEl>
                                          <p:spTgt spid="117"/>
                                        </p:tgtEl>
                                      </p:cBhvr>
                                      <p:by x="105000" y="105000"/>
                                    </p:animScale>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3473640" y="84240"/>
            <a:ext cx="6201000" cy="428400"/>
          </a:xfrm>
          <a:prstGeom prst="roundRect">
            <a:avLst>
              <a:gd name="adj" fmla="val 16667"/>
            </a:avLst>
          </a:prstGeom>
          <a:solidFill>
            <a:srgbClr val="ba2532"/>
          </a:solidFill>
          <a:ln>
            <a:noFill/>
          </a:ln>
          <a:effectLst>
            <a:outerShdw algn="tl" blurRad="50800" dir="2700000" dist="37674" rotWithShape="0">
              <a:srgbClr val="ba2532">
                <a:alpha val="40000"/>
              </a:srgbClr>
            </a:outerShdw>
          </a:effectLst>
        </p:spPr>
        <p:style>
          <a:lnRef idx="2">
            <a:schemeClr val="accent1">
              <a:shade val="50000"/>
            </a:schemeClr>
          </a:lnRef>
          <a:fillRef idx="1">
            <a:schemeClr val="accent1"/>
          </a:fillRef>
          <a:effectRef idx="0">
            <a:schemeClr val="accent1"/>
          </a:effectRef>
          <a:fontRef idx="minor"/>
        </p:style>
        <p:txBody>
          <a:bodyPr anchor="ctr">
            <a:noAutofit/>
          </a:bodyPr>
          <a:p>
            <a:pPr algn="ctr">
              <a:lnSpc>
                <a:spcPct val="100000"/>
              </a:lnSpc>
            </a:pPr>
            <a:r>
              <a:rPr b="0" lang="en-US" sz="2400" spc="-1" strike="noStrike">
                <a:solidFill>
                  <a:srgbClr val="ffffff"/>
                </a:solidFill>
                <a:latin typeface="Calibri"/>
              </a:rPr>
              <a:t>SESSION DESCRIPTION</a:t>
            </a:r>
            <a:r>
              <a:rPr b="0" lang="en-US" sz="2000" spc="-1" strike="noStrike">
                <a:solidFill>
                  <a:srgbClr val="ffffff"/>
                </a:solidFill>
                <a:latin typeface="Poppins"/>
              </a:rPr>
              <a:t> </a:t>
            </a:r>
            <a:endParaRPr b="0" lang="en-IN" sz="2000" spc="-1" strike="noStrike">
              <a:latin typeface="Arial"/>
            </a:endParaRPr>
          </a:p>
        </p:txBody>
      </p:sp>
      <p:pic>
        <p:nvPicPr>
          <p:cNvPr id="121" name="Picture 2" descr="KL Deemed to be University Logo"/>
          <p:cNvPicPr/>
          <p:nvPr/>
        </p:nvPicPr>
        <p:blipFill>
          <a:blip r:embed="rId1"/>
          <a:stretch/>
        </p:blipFill>
        <p:spPr>
          <a:xfrm>
            <a:off x="0" y="0"/>
            <a:ext cx="1990440" cy="599760"/>
          </a:xfrm>
          <a:prstGeom prst="rect">
            <a:avLst/>
          </a:prstGeom>
          <a:ln>
            <a:noFill/>
          </a:ln>
        </p:spPr>
      </p:pic>
      <p:pic>
        <p:nvPicPr>
          <p:cNvPr id="122" name="Picture 2" descr=""/>
          <p:cNvPicPr/>
          <p:nvPr/>
        </p:nvPicPr>
        <p:blipFill>
          <a:blip r:embed="rId2"/>
          <a:stretch/>
        </p:blipFill>
        <p:spPr>
          <a:xfrm>
            <a:off x="675720" y="1901880"/>
            <a:ext cx="10177200" cy="4458960"/>
          </a:xfrm>
          <a:prstGeom prst="rect">
            <a:avLst/>
          </a:prstGeom>
          <a:ln>
            <a:noFill/>
          </a:ln>
        </p:spPr>
      </p:pic>
      <p:sp>
        <p:nvSpPr>
          <p:cNvPr id="123" name="CustomShape 2"/>
          <p:cNvSpPr/>
          <p:nvPr/>
        </p:nvSpPr>
        <p:spPr>
          <a:xfrm>
            <a:off x="-586800" y="997920"/>
            <a:ext cx="9424080" cy="516960"/>
          </a:xfrm>
          <a:prstGeom prst="rect">
            <a:avLst/>
          </a:prstGeom>
          <a:noFill/>
          <a:ln>
            <a:noFill/>
          </a:ln>
        </p:spPr>
        <p:style>
          <a:lnRef idx="0"/>
          <a:fillRef idx="0"/>
          <a:effectRef idx="0"/>
          <a:fontRef idx="minor"/>
        </p:style>
        <p:txBody>
          <a:bodyPr wrap="none" lIns="90000" rIns="90000" tIns="45000" bIns="45000">
            <a:spAutoFit/>
          </a:bodyPr>
          <a:p>
            <a:pPr algn="just">
              <a:lnSpc>
                <a:spcPct val="100000"/>
              </a:lnSpc>
            </a:pPr>
            <a:r>
              <a:rPr b="1" i="1" lang="en-US" sz="2800" spc="-1" strike="noStrike">
                <a:solidFill>
                  <a:srgbClr val="000000"/>
                </a:solidFill>
                <a:latin typeface="Calibri"/>
              </a:rPr>
              <a:t>Visualization of Data Augmentation technique</a:t>
            </a:r>
            <a:endParaRPr b="0" lang="en-IN" sz="2800" spc="-1" strike="noStrike">
              <a:latin typeface="Arial"/>
            </a:endParaRPr>
          </a:p>
        </p:txBody>
      </p:sp>
    </p:spTree>
  </p:cSld>
  <mc:AlternateContent>
    <mc:Choice Requires="p14">
      <p:transition spd="slow" p14:dur="1600">
        <p:blinds dir="vert"/>
      </p:transition>
    </mc:Choice>
    <mc:Fallback>
      <p:transition spd="slow">
        <p:blinds dir="vert"/>
      </p:transition>
    </mc:Fallback>
  </mc:AlternateContent>
  <p:timing>
    <p:tnLst>
      <p:par>
        <p:cTn id="49" dur="indefinite" restart="never" nodeType="tmRoot">
          <p:childTnLst>
            <p:seq>
              <p:cTn id="50" dur="indefinite" nodeType="mainSeq">
                <p:childTnLst>
                  <p:par>
                    <p:cTn id="51" fill="hold">
                      <p:stCondLst>
                        <p:cond delay="indefinite"/>
                      </p:stCondLst>
                      <p:childTnLst>
                        <p:par>
                          <p:cTn id="52" fill="hold">
                            <p:stCondLst>
                              <p:cond delay="0"/>
                            </p:stCondLst>
                            <p:childTnLst>
                              <p:par>
                                <p:cTn id="53" nodeType="clickEffect" fill="hold" presetClass="emph" presetID="26">
                                  <p:stCondLst>
                                    <p:cond delay="0"/>
                                  </p:stCondLst>
                                  <p:childTnLst>
                                    <p:animEffect filter="fade" transition="out">
                                      <p:cBhvr additive="repl">
                                        <p:cTn id="54" dur="500"/>
                                        <p:tgtEl>
                                          <p:spTgt spid="120"/>
                                        </p:tgtEl>
                                      </p:cBhvr>
                                    </p:animEffect>
                                    <p:animScale>
                                      <p:cBhvr>
                                        <p:cTn id="55" dur="250" autoRev="1" fill="hold"/>
                                        <p:tgtEl>
                                          <p:spTgt spid="120"/>
                                        </p:tgtEl>
                                      </p:cBhvr>
                                      <p:by x="105000" y="105000"/>
                                    </p:animScale>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CustomShape 1"/>
          <p:cNvSpPr/>
          <p:nvPr/>
        </p:nvSpPr>
        <p:spPr>
          <a:xfrm>
            <a:off x="3121920" y="70560"/>
            <a:ext cx="6201000" cy="428400"/>
          </a:xfrm>
          <a:prstGeom prst="roundRect">
            <a:avLst>
              <a:gd name="adj" fmla="val 16667"/>
            </a:avLst>
          </a:prstGeom>
          <a:solidFill>
            <a:srgbClr val="ba2532"/>
          </a:solidFill>
          <a:ln>
            <a:noFill/>
          </a:ln>
          <a:effectLst>
            <a:outerShdw algn="tl" blurRad="50800" dir="2700000" dist="37674" rotWithShape="0">
              <a:srgbClr val="ba2532">
                <a:alpha val="40000"/>
              </a:srgbClr>
            </a:outerShd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2400" spc="-1" strike="noStrike">
                <a:solidFill>
                  <a:srgbClr val="ffffff"/>
                </a:solidFill>
                <a:latin typeface="Calibri"/>
              </a:rPr>
              <a:t>SESSION DESCRIPTION         (Cont..)</a:t>
            </a:r>
            <a:endParaRPr b="0" lang="en-IN" sz="2400" spc="-1" strike="noStrike">
              <a:latin typeface="Arial"/>
            </a:endParaRPr>
          </a:p>
        </p:txBody>
      </p:sp>
      <p:pic>
        <p:nvPicPr>
          <p:cNvPr id="125" name="Picture 2" descr="KL Deemed to be University Logo"/>
          <p:cNvPicPr/>
          <p:nvPr/>
        </p:nvPicPr>
        <p:blipFill>
          <a:blip r:embed="rId1"/>
          <a:stretch/>
        </p:blipFill>
        <p:spPr>
          <a:xfrm>
            <a:off x="0" y="0"/>
            <a:ext cx="1990440" cy="599760"/>
          </a:xfrm>
          <a:prstGeom prst="rect">
            <a:avLst/>
          </a:prstGeom>
          <a:ln>
            <a:noFill/>
          </a:ln>
        </p:spPr>
      </p:pic>
      <p:sp>
        <p:nvSpPr>
          <p:cNvPr id="126" name="CustomShape 2"/>
          <p:cNvSpPr/>
          <p:nvPr/>
        </p:nvSpPr>
        <p:spPr>
          <a:xfrm>
            <a:off x="114840" y="795960"/>
            <a:ext cx="11549160" cy="6062040"/>
          </a:xfrm>
          <a:prstGeom prst="rect">
            <a:avLst/>
          </a:prstGeom>
          <a:noFill/>
          <a:ln>
            <a:noFill/>
          </a:ln>
        </p:spPr>
        <p:style>
          <a:lnRef idx="0"/>
          <a:fillRef idx="0"/>
          <a:effectRef idx="0"/>
          <a:fontRef idx="minor"/>
        </p:style>
        <p:txBody>
          <a:bodyPr lIns="90000" rIns="90000" tIns="45000" bIns="45000">
            <a:spAutoFit/>
          </a:bodyPr>
          <a:p>
            <a:pPr marL="343080" indent="-342720" algn="just">
              <a:lnSpc>
                <a:spcPct val="100000"/>
              </a:lnSpc>
              <a:buClr>
                <a:srgbClr val="000000"/>
              </a:buClr>
              <a:buFont typeface="Arial"/>
              <a:buChar char="•"/>
            </a:pPr>
            <a:r>
              <a:rPr b="0" lang="en-US" sz="2800" spc="-1" strike="noStrike">
                <a:solidFill>
                  <a:srgbClr val="000000"/>
                </a:solidFill>
                <a:latin typeface="Calibri"/>
              </a:rPr>
              <a:t>This helps expose the model to more aspects of the data and generalize better.</a:t>
            </a:r>
            <a:endParaRPr b="0" lang="en-IN" sz="2800" spc="-1" strike="noStrike">
              <a:latin typeface="Arial"/>
            </a:endParaRPr>
          </a:p>
          <a:p>
            <a:pPr algn="just">
              <a:lnSpc>
                <a:spcPct val="100000"/>
              </a:lnSpc>
            </a:pPr>
            <a:endParaRPr b="0" lang="en-IN" sz="2800" spc="-1" strike="noStrike">
              <a:latin typeface="Arial"/>
            </a:endParaRPr>
          </a:p>
          <a:p>
            <a:pPr marL="343080" indent="-342720" algn="just">
              <a:lnSpc>
                <a:spcPct val="100000"/>
              </a:lnSpc>
              <a:buClr>
                <a:srgbClr val="000000"/>
              </a:buClr>
              <a:buFont typeface="Arial"/>
              <a:buChar char="•"/>
            </a:pPr>
            <a:r>
              <a:rPr b="0" lang="en-IN" sz="2800" spc="-1" strike="noStrike">
                <a:solidFill>
                  <a:srgbClr val="000000"/>
                </a:solidFill>
                <a:latin typeface="Calibri"/>
              </a:rPr>
              <a:t>Operations like translating the training images, </a:t>
            </a:r>
            <a:r>
              <a:rPr b="0" lang="en-US" sz="2800" spc="-1" strike="noStrike">
                <a:solidFill>
                  <a:srgbClr val="000000"/>
                </a:solidFill>
                <a:latin typeface="Calibri"/>
              </a:rPr>
              <a:t>rotating the image or scaling the image are effective for data augmentation</a:t>
            </a:r>
            <a:endParaRPr b="0" lang="en-IN" sz="2800" spc="-1" strike="noStrike">
              <a:latin typeface="Arial"/>
            </a:endParaRPr>
          </a:p>
          <a:p>
            <a:pPr algn="just">
              <a:lnSpc>
                <a:spcPct val="100000"/>
              </a:lnSpc>
            </a:pPr>
            <a:endParaRPr b="0" lang="en-IN" sz="2800" spc="-1" strike="noStrike">
              <a:latin typeface="Arial"/>
            </a:endParaRPr>
          </a:p>
          <a:p>
            <a:pPr algn="just">
              <a:lnSpc>
                <a:spcPct val="100000"/>
              </a:lnSpc>
            </a:pPr>
            <a:r>
              <a:rPr b="1" lang="en-US" sz="2800" spc="-1" strike="noStrike">
                <a:solidFill>
                  <a:srgbClr val="000000"/>
                </a:solidFill>
                <a:latin typeface="Calibri"/>
              </a:rPr>
              <a:t>Applications:</a:t>
            </a:r>
            <a:endParaRPr b="0" lang="en-IN" sz="2800" spc="-1" strike="noStrike">
              <a:latin typeface="Arial"/>
            </a:endParaRPr>
          </a:p>
          <a:p>
            <a:pPr algn="just">
              <a:lnSpc>
                <a:spcPct val="100000"/>
              </a:lnSpc>
            </a:pPr>
            <a:endParaRPr b="0" lang="en-IN" sz="2800" spc="-1" strike="noStrike">
              <a:latin typeface="Arial"/>
            </a:endParaRPr>
          </a:p>
          <a:p>
            <a:pPr marL="343080" indent="-342720" algn="just">
              <a:lnSpc>
                <a:spcPct val="100000"/>
              </a:lnSpc>
              <a:buClr>
                <a:srgbClr val="000000"/>
              </a:buClr>
              <a:buFont typeface="Arial"/>
              <a:buChar char="•"/>
            </a:pPr>
            <a:r>
              <a:rPr b="0" lang="en-IN" sz="2800" spc="-1" strike="noStrike">
                <a:solidFill>
                  <a:srgbClr val="000000"/>
                </a:solidFill>
                <a:latin typeface="Calibri"/>
              </a:rPr>
              <a:t>Dataset augmentation has been a particularly effective technique for a specific classification problems like object recognition.</a:t>
            </a:r>
            <a:endParaRPr b="0" lang="en-IN" sz="2800" spc="-1" strike="noStrike">
              <a:latin typeface="Arial"/>
            </a:endParaRPr>
          </a:p>
          <a:p>
            <a:pPr algn="just">
              <a:lnSpc>
                <a:spcPct val="100000"/>
              </a:lnSpc>
            </a:pPr>
            <a:endParaRPr b="0" lang="en-IN" sz="2800" spc="-1" strike="noStrike">
              <a:latin typeface="Arial"/>
            </a:endParaRPr>
          </a:p>
          <a:p>
            <a:pPr algn="just">
              <a:lnSpc>
                <a:spcPct val="100000"/>
              </a:lnSpc>
            </a:pPr>
            <a:endParaRPr b="0" lang="en-IN" sz="2800" spc="-1" strike="noStrike">
              <a:latin typeface="Arial"/>
            </a:endParaRPr>
          </a:p>
        </p:txBody>
      </p:sp>
    </p:spTree>
  </p:cSld>
  <mc:AlternateContent>
    <mc:Choice Requires="p14">
      <p:transition spd="slow" p14:dur="1600">
        <p:blinds dir="vert"/>
      </p:transition>
    </mc:Choice>
    <mc:Fallback>
      <p:transition spd="slow">
        <p:blinds dir="vert"/>
      </p:transition>
    </mc:Fallback>
  </mc:AlternateContent>
  <p:timing>
    <p:tnLst>
      <p:par>
        <p:cTn id="56" dur="indefinite" restart="never" nodeType="tmRoot">
          <p:childTnLst>
            <p:seq>
              <p:cTn id="57" dur="indefinite" nodeType="mainSeq">
                <p:childTnLst>
                  <p:par>
                    <p:cTn id="58" fill="hold">
                      <p:stCondLst>
                        <p:cond delay="indefinite"/>
                      </p:stCondLst>
                      <p:childTnLst>
                        <p:par>
                          <p:cTn id="59" fill="hold">
                            <p:stCondLst>
                              <p:cond delay="0"/>
                            </p:stCondLst>
                            <p:childTnLst>
                              <p:par>
                                <p:cTn id="60" nodeType="clickEffect" fill="hold" presetClass="entr" presetID="10">
                                  <p:stCondLst>
                                    <p:cond delay="0"/>
                                  </p:stCondLst>
                                  <p:childTnLst>
                                    <p:set>
                                      <p:cBhvr>
                                        <p:cTn id="61" dur="1" fill="hold">
                                          <p:stCondLst>
                                            <p:cond delay="0"/>
                                          </p:stCondLst>
                                        </p:cTn>
                                        <p:tgtEl>
                                          <p:spTgt spid="124"/>
                                        </p:tgtEl>
                                        <p:attrNameLst>
                                          <p:attrName>style.visibility</p:attrName>
                                        </p:attrNameLst>
                                      </p:cBhvr>
                                      <p:to>
                                        <p:strVal val="visible"/>
                                      </p:to>
                                    </p:set>
                                    <p:animEffect filter="fade" transition="in">
                                      <p:cBhvr additive="repl">
                                        <p:cTn id="62" dur="500"/>
                                        <p:tgtEl>
                                          <p:spTgt spid="1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3121920" y="70560"/>
            <a:ext cx="6201000" cy="428400"/>
          </a:xfrm>
          <a:prstGeom prst="roundRect">
            <a:avLst>
              <a:gd name="adj" fmla="val 16667"/>
            </a:avLst>
          </a:prstGeom>
          <a:solidFill>
            <a:srgbClr val="ba2532"/>
          </a:solidFill>
          <a:ln>
            <a:noFill/>
          </a:ln>
          <a:effectLst>
            <a:outerShdw algn="tl" blurRad="50800" dir="2700000" dist="37674" rotWithShape="0">
              <a:srgbClr val="ba2532">
                <a:alpha val="40000"/>
              </a:srgbClr>
            </a:outerShd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2400" spc="-1" strike="noStrike">
                <a:solidFill>
                  <a:srgbClr val="ffffff"/>
                </a:solidFill>
                <a:latin typeface="Calibri"/>
              </a:rPr>
              <a:t>SESSION DESCRIPTION         (Cont..)</a:t>
            </a:r>
            <a:endParaRPr b="0" lang="en-IN" sz="2400" spc="-1" strike="noStrike">
              <a:latin typeface="Arial"/>
            </a:endParaRPr>
          </a:p>
        </p:txBody>
      </p:sp>
      <p:pic>
        <p:nvPicPr>
          <p:cNvPr id="128" name="Picture 2" descr="KL Deemed to be University Logo"/>
          <p:cNvPicPr/>
          <p:nvPr/>
        </p:nvPicPr>
        <p:blipFill>
          <a:blip r:embed="rId1"/>
          <a:stretch/>
        </p:blipFill>
        <p:spPr>
          <a:xfrm>
            <a:off x="0" y="0"/>
            <a:ext cx="1990440" cy="599760"/>
          </a:xfrm>
          <a:prstGeom prst="rect">
            <a:avLst/>
          </a:prstGeom>
          <a:ln>
            <a:noFill/>
          </a:ln>
        </p:spPr>
      </p:pic>
      <p:sp>
        <p:nvSpPr>
          <p:cNvPr id="129" name="CustomShape 2"/>
          <p:cNvSpPr/>
          <p:nvPr/>
        </p:nvSpPr>
        <p:spPr>
          <a:xfrm>
            <a:off x="414000" y="1060920"/>
            <a:ext cx="11253960" cy="5635440"/>
          </a:xfrm>
          <a:prstGeom prst="rect">
            <a:avLst/>
          </a:prstGeom>
          <a:noFill/>
          <a:ln>
            <a:noFill/>
          </a:ln>
        </p:spPr>
        <p:style>
          <a:lnRef idx="0"/>
          <a:fillRef idx="0"/>
          <a:effectRef idx="0"/>
          <a:fontRef idx="minor"/>
        </p:style>
        <p:txBody>
          <a:bodyPr lIns="90000" rIns="90000" tIns="45000" bIns="45000">
            <a:spAutoFit/>
          </a:bodyPr>
          <a:p>
            <a:pPr marL="343080" indent="-342720" algn="just">
              <a:lnSpc>
                <a:spcPct val="100000"/>
              </a:lnSpc>
              <a:buClr>
                <a:srgbClr val="000000"/>
              </a:buClr>
              <a:buFont typeface="Arial"/>
              <a:buChar char="•"/>
            </a:pPr>
            <a:r>
              <a:rPr b="0" lang="en-US" sz="2800" spc="-1" strike="noStrike">
                <a:solidFill>
                  <a:srgbClr val="000000"/>
                </a:solidFill>
                <a:latin typeface="Calibri"/>
              </a:rPr>
              <a:t>Dataset augmentation is effective for speech recognition tasks as well</a:t>
            </a:r>
            <a:endParaRPr b="0" lang="en-IN" sz="2800" spc="-1" strike="noStrike">
              <a:latin typeface="Arial"/>
            </a:endParaRPr>
          </a:p>
          <a:p>
            <a:pPr algn="just">
              <a:lnSpc>
                <a:spcPct val="100000"/>
              </a:lnSpc>
            </a:pPr>
            <a:endParaRPr b="0" lang="en-IN" sz="2800" spc="-1" strike="noStrike">
              <a:latin typeface="Arial"/>
            </a:endParaRPr>
          </a:p>
          <a:p>
            <a:pPr marL="343080" indent="-342720" algn="just">
              <a:lnSpc>
                <a:spcPct val="100000"/>
              </a:lnSpc>
              <a:buClr>
                <a:srgbClr val="000000"/>
              </a:buClr>
              <a:buFont typeface="Arial"/>
              <a:buChar char="•"/>
            </a:pPr>
            <a:r>
              <a:rPr b="0" lang="en-US" sz="2800" spc="-1" strike="noStrike">
                <a:solidFill>
                  <a:srgbClr val="000000"/>
                </a:solidFill>
                <a:latin typeface="Calibri"/>
              </a:rPr>
              <a:t>Injecting noise in the input to a neural network can also be seen as a form of data augmentation.</a:t>
            </a:r>
            <a:endParaRPr b="0" lang="en-IN" sz="2800" spc="-1" strike="noStrike">
              <a:latin typeface="Arial"/>
            </a:endParaRPr>
          </a:p>
          <a:p>
            <a:pPr algn="just">
              <a:lnSpc>
                <a:spcPct val="100000"/>
              </a:lnSpc>
            </a:pPr>
            <a:endParaRPr b="0" lang="en-IN" sz="2800" spc="-1" strike="noStrike">
              <a:latin typeface="Arial"/>
            </a:endParaRPr>
          </a:p>
          <a:p>
            <a:pPr marL="343080" indent="-342720" algn="just">
              <a:lnSpc>
                <a:spcPct val="100000"/>
              </a:lnSpc>
              <a:buClr>
                <a:srgbClr val="000000"/>
              </a:buClr>
              <a:buFont typeface="Arial"/>
              <a:buChar char="•"/>
            </a:pPr>
            <a:r>
              <a:rPr b="0" lang="en-US" sz="2800" spc="-1" strike="noStrike">
                <a:solidFill>
                  <a:srgbClr val="000000"/>
                </a:solidFill>
                <a:latin typeface="Calibri"/>
              </a:rPr>
              <a:t>Data augmentation can also be used in other domains - time series analysis, audio processing.</a:t>
            </a:r>
            <a:endParaRPr b="0" lang="en-IN" sz="2800" spc="-1" strike="noStrike">
              <a:latin typeface="Arial"/>
            </a:endParaRPr>
          </a:p>
          <a:p>
            <a:pPr algn="just">
              <a:lnSpc>
                <a:spcPct val="100000"/>
              </a:lnSpc>
            </a:pPr>
            <a:endParaRPr b="0" lang="en-IN" sz="2800" spc="-1" strike="noStrike">
              <a:latin typeface="Arial"/>
            </a:endParaRPr>
          </a:p>
          <a:p>
            <a:pPr algn="just">
              <a:lnSpc>
                <a:spcPct val="100000"/>
              </a:lnSpc>
            </a:pPr>
            <a:endParaRPr b="0" lang="en-IN" sz="2800" spc="-1" strike="noStrike">
              <a:latin typeface="Arial"/>
            </a:endParaRPr>
          </a:p>
          <a:p>
            <a:pPr algn="just">
              <a:lnSpc>
                <a:spcPct val="100000"/>
              </a:lnSpc>
            </a:pPr>
            <a:endParaRPr b="0" lang="en-IN" sz="2800" spc="-1" strike="noStrike">
              <a:latin typeface="Arial"/>
            </a:endParaRPr>
          </a:p>
          <a:p>
            <a:pPr algn="just">
              <a:lnSpc>
                <a:spcPct val="100000"/>
              </a:lnSpc>
            </a:pPr>
            <a:endParaRPr b="0" lang="en-IN" sz="2800" spc="-1" strike="noStrike">
              <a:latin typeface="Arial"/>
            </a:endParaRPr>
          </a:p>
          <a:p>
            <a:pPr algn="just">
              <a:lnSpc>
                <a:spcPct val="100000"/>
              </a:lnSpc>
            </a:pPr>
            <a:endParaRPr b="0" lang="en-IN" sz="2800" spc="-1" strike="noStrike">
              <a:latin typeface="Arial"/>
            </a:endParaRPr>
          </a:p>
        </p:txBody>
      </p:sp>
    </p:spTree>
  </p:cSld>
  <mc:AlternateContent>
    <mc:Choice Requires="p14">
      <p:transition spd="slow" p14:dur="1600">
        <p:blinds dir="vert"/>
      </p:transition>
    </mc:Choice>
    <mc:Fallback>
      <p:transition spd="slow">
        <p:blinds dir="vert"/>
      </p:transition>
    </mc:Fallback>
  </mc:AlternateContent>
  <p:timing>
    <p:tnLst>
      <p:par>
        <p:cTn id="63" dur="indefinite" restart="never" nodeType="tmRoot">
          <p:childTnLst>
            <p:seq>
              <p:cTn id="64" dur="indefinite" nodeType="mainSeq">
                <p:childTnLst>
                  <p:par>
                    <p:cTn id="65" fill="hold">
                      <p:stCondLst>
                        <p:cond delay="indefinite"/>
                      </p:stCondLst>
                      <p:childTnLst>
                        <p:par>
                          <p:cTn id="66" fill="hold">
                            <p:stCondLst>
                              <p:cond delay="0"/>
                            </p:stCondLst>
                            <p:childTnLst>
                              <p:par>
                                <p:cTn id="67" nodeType="clickEffect" fill="hold" presetClass="entr" presetID="10">
                                  <p:stCondLst>
                                    <p:cond delay="0"/>
                                  </p:stCondLst>
                                  <p:childTnLst>
                                    <p:set>
                                      <p:cBhvr>
                                        <p:cTn id="68" dur="1" fill="hold">
                                          <p:stCondLst>
                                            <p:cond delay="0"/>
                                          </p:stCondLst>
                                        </p:cTn>
                                        <p:tgtEl>
                                          <p:spTgt spid="127"/>
                                        </p:tgtEl>
                                        <p:attrNameLst>
                                          <p:attrName>style.visibility</p:attrName>
                                        </p:attrNameLst>
                                      </p:cBhvr>
                                      <p:to>
                                        <p:strVal val="visible"/>
                                      </p:to>
                                    </p:set>
                                    <p:animEffect filter="fade" transition="in">
                                      <p:cBhvr additive="repl">
                                        <p:cTn id="69" dur="500"/>
                                        <p:tgtEl>
                                          <p:spTgt spid="1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CustomShape 1"/>
          <p:cNvSpPr/>
          <p:nvPr/>
        </p:nvSpPr>
        <p:spPr>
          <a:xfrm>
            <a:off x="2274840" y="94320"/>
            <a:ext cx="9147600" cy="721080"/>
          </a:xfrm>
          <a:prstGeom prst="roundRect">
            <a:avLst>
              <a:gd name="adj" fmla="val 16667"/>
            </a:avLst>
          </a:prstGeom>
          <a:solidFill>
            <a:srgbClr val="ba2532"/>
          </a:solidFill>
          <a:ln>
            <a:noFill/>
          </a:ln>
          <a:effectLst>
            <a:outerShdw algn="tl" blurRad="50800" dir="2700000" dist="37674" rotWithShape="0">
              <a:srgbClr val="ba2532">
                <a:alpha val="40000"/>
              </a:srgbClr>
            </a:outerShd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2400" spc="-1" strike="noStrike">
                <a:solidFill>
                  <a:srgbClr val="ffffff"/>
                </a:solidFill>
                <a:latin typeface="Calibri"/>
              </a:rPr>
              <a:t>ACTIVITIES/ CASE STUDIES/ IMPORTANT FACTS RELATED TO THE SESSION</a:t>
            </a:r>
            <a:endParaRPr b="0" lang="en-IN" sz="2400" spc="-1" strike="noStrike">
              <a:latin typeface="Arial"/>
            </a:endParaRPr>
          </a:p>
        </p:txBody>
      </p:sp>
      <p:pic>
        <p:nvPicPr>
          <p:cNvPr id="131" name="Picture 2" descr="KL Deemed to be University Logo"/>
          <p:cNvPicPr/>
          <p:nvPr/>
        </p:nvPicPr>
        <p:blipFill>
          <a:blip r:embed="rId1"/>
          <a:stretch/>
        </p:blipFill>
        <p:spPr>
          <a:xfrm>
            <a:off x="0" y="0"/>
            <a:ext cx="1990440" cy="599760"/>
          </a:xfrm>
          <a:prstGeom prst="rect">
            <a:avLst/>
          </a:prstGeom>
          <a:ln>
            <a:noFill/>
          </a:ln>
        </p:spPr>
      </p:pic>
      <p:sp>
        <p:nvSpPr>
          <p:cNvPr id="132" name="CustomShape 2"/>
          <p:cNvSpPr/>
          <p:nvPr/>
        </p:nvSpPr>
        <p:spPr>
          <a:xfrm>
            <a:off x="353880" y="1107360"/>
            <a:ext cx="11453400" cy="5635440"/>
          </a:xfrm>
          <a:prstGeom prst="rect">
            <a:avLst/>
          </a:prstGeom>
          <a:noFill/>
          <a:ln>
            <a:noFill/>
          </a:ln>
        </p:spPr>
        <p:style>
          <a:lnRef idx="0"/>
          <a:fillRef idx="0"/>
          <a:effectRef idx="0"/>
          <a:fontRef idx="minor"/>
        </p:style>
        <p:txBody>
          <a:bodyPr lIns="90000" rIns="90000" tIns="45000" bIns="45000">
            <a:spAutoFit/>
          </a:bodyPr>
          <a:p>
            <a:pPr marL="285840" indent="-285480" algn="just">
              <a:lnSpc>
                <a:spcPct val="100000"/>
              </a:lnSpc>
              <a:buClr>
                <a:srgbClr val="000000"/>
              </a:buClr>
              <a:buFont typeface="Arial"/>
              <a:buChar char="•"/>
            </a:pPr>
            <a:r>
              <a:rPr b="1" lang="fr-FR" sz="2800" spc="-1" strike="noStrike">
                <a:solidFill>
                  <a:srgbClr val="000000"/>
                </a:solidFill>
                <a:latin typeface="Calibri"/>
              </a:rPr>
              <a:t>Casestudy: </a:t>
            </a:r>
            <a:r>
              <a:rPr b="0" lang="fr-FR" sz="2800" spc="-1" strike="noStrike">
                <a:solidFill>
                  <a:srgbClr val="000000"/>
                </a:solidFill>
                <a:latin typeface="Calibri"/>
              </a:rPr>
              <a:t>Data augmentation for computer vision — Image Augmentation</a:t>
            </a:r>
            <a:endParaRPr b="0" lang="en-IN" sz="2800" spc="-1" strike="noStrike">
              <a:latin typeface="Arial"/>
            </a:endParaRPr>
          </a:p>
          <a:p>
            <a:pPr algn="just">
              <a:lnSpc>
                <a:spcPct val="100000"/>
              </a:lnSpc>
            </a:pPr>
            <a:endParaRPr b="0" lang="en-IN" sz="2800" spc="-1" strike="noStrike">
              <a:latin typeface="Arial"/>
            </a:endParaRPr>
          </a:p>
          <a:p>
            <a:pPr marL="285840" indent="-285480" algn="just">
              <a:lnSpc>
                <a:spcPct val="100000"/>
              </a:lnSpc>
              <a:buClr>
                <a:srgbClr val="000000"/>
              </a:buClr>
              <a:buFont typeface="Arial"/>
              <a:buChar char="•"/>
            </a:pPr>
            <a:r>
              <a:rPr b="0" lang="en-US" sz="2800" spc="-1" strike="noStrike">
                <a:solidFill>
                  <a:srgbClr val="000000"/>
                </a:solidFill>
                <a:latin typeface="Calibri"/>
              </a:rPr>
              <a:t>Assume, you’d like to train a “Cat versus Dog?”</a:t>
            </a:r>
            <a:endParaRPr b="0" lang="en-IN" sz="2800" spc="-1" strike="noStrike">
              <a:latin typeface="Arial"/>
            </a:endParaRPr>
          </a:p>
          <a:p>
            <a:pPr algn="just">
              <a:lnSpc>
                <a:spcPct val="100000"/>
              </a:lnSpc>
            </a:pPr>
            <a:endParaRPr b="0" lang="en-IN" sz="2800" spc="-1" strike="noStrike">
              <a:latin typeface="Arial"/>
            </a:endParaRPr>
          </a:p>
          <a:p>
            <a:pPr marL="285840" indent="-285480" algn="just">
              <a:lnSpc>
                <a:spcPct val="100000"/>
              </a:lnSpc>
              <a:buClr>
                <a:srgbClr val="000000"/>
              </a:buClr>
              <a:buFont typeface="Arial"/>
              <a:buChar char="•"/>
            </a:pPr>
            <a:r>
              <a:rPr b="0" lang="en-US" sz="2800" spc="-1" strike="noStrike">
                <a:solidFill>
                  <a:srgbClr val="000000"/>
                </a:solidFill>
                <a:latin typeface="Calibri"/>
              </a:rPr>
              <a:t>You’ve already collected 400 cat images and 400 dog images. 800 images probably are not enough to create high performing model.</a:t>
            </a:r>
            <a:endParaRPr b="0" lang="en-IN" sz="2800" spc="-1" strike="noStrike">
              <a:latin typeface="Arial"/>
            </a:endParaRPr>
          </a:p>
          <a:p>
            <a:pPr algn="just">
              <a:lnSpc>
                <a:spcPct val="100000"/>
              </a:lnSpc>
            </a:pPr>
            <a:endParaRPr b="0" lang="en-IN" sz="2800" spc="-1" strike="noStrike">
              <a:latin typeface="Arial"/>
            </a:endParaRPr>
          </a:p>
          <a:p>
            <a:pPr marL="285840" indent="-285480" algn="just">
              <a:lnSpc>
                <a:spcPct val="100000"/>
              </a:lnSpc>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so you want to use a Data Augmentation.</a:t>
            </a:r>
            <a:endParaRPr b="0" lang="en-IN" sz="2800" spc="-1" strike="noStrike">
              <a:latin typeface="Arial"/>
            </a:endParaRPr>
          </a:p>
          <a:p>
            <a:pPr algn="just">
              <a:lnSpc>
                <a:spcPct val="100000"/>
              </a:lnSpc>
            </a:pPr>
            <a:endParaRPr b="0" lang="en-IN" sz="2800" spc="-1" strike="noStrike">
              <a:latin typeface="Arial"/>
            </a:endParaRPr>
          </a:p>
          <a:p>
            <a:pPr marL="285840" indent="-285480" algn="just">
              <a:lnSpc>
                <a:spcPct val="100000"/>
              </a:lnSpc>
              <a:buClr>
                <a:srgbClr val="000000"/>
              </a:buClr>
              <a:buFont typeface="Arial"/>
              <a:buChar char="•"/>
            </a:pPr>
            <a:r>
              <a:rPr b="0" lang="en-US" sz="2800" spc="-1" strike="noStrike">
                <a:solidFill>
                  <a:srgbClr val="000000"/>
                </a:solidFill>
                <a:latin typeface="Calibri"/>
              </a:rPr>
              <a:t> </a:t>
            </a:r>
            <a:r>
              <a:rPr b="0" lang="en-US" sz="2800" spc="-1" strike="noStrike">
                <a:solidFill>
                  <a:srgbClr val="000000"/>
                </a:solidFill>
                <a:latin typeface="Calibri"/>
              </a:rPr>
              <a:t>how to modify images to increase the dataset?</a:t>
            </a:r>
            <a:endParaRPr b="0" lang="en-IN" sz="2800" spc="-1" strike="noStrike">
              <a:latin typeface="Arial"/>
            </a:endParaRPr>
          </a:p>
          <a:p>
            <a:pPr algn="just">
              <a:lnSpc>
                <a:spcPct val="100000"/>
              </a:lnSpc>
            </a:pPr>
            <a:endParaRPr b="0" lang="en-IN" sz="2800" spc="-1" strike="noStrike">
              <a:latin typeface="Arial"/>
            </a:endParaRPr>
          </a:p>
        </p:txBody>
      </p:sp>
    </p:spTree>
  </p:cSld>
  <p:transition spd="slow">
    <p:fade/>
  </p:transition>
  <p:timing>
    <p:tnLst>
      <p:par>
        <p:cTn id="70" dur="indefinite" restart="never" nodeType="tmRoot">
          <p:childTnLst>
            <p:seq>
              <p:cTn id="71" dur="indefinite" nodeType="mainSeq">
                <p:childTnLst>
                  <p:par>
                    <p:cTn id="72" fill="hold">
                      <p:stCondLst>
                        <p:cond delay="indefinite"/>
                      </p:stCondLst>
                      <p:childTnLst>
                        <p:par>
                          <p:cTn id="73" fill="hold">
                            <p:stCondLst>
                              <p:cond delay="0"/>
                            </p:stCondLst>
                            <p:childTnLst>
                              <p:par>
                                <p:cTn id="74" nodeType="clickEffect" fill="hold" presetClass="entr" presetID="10">
                                  <p:stCondLst>
                                    <p:cond delay="0"/>
                                  </p:stCondLst>
                                  <p:childTnLst>
                                    <p:set>
                                      <p:cBhvr>
                                        <p:cTn id="75" dur="1" fill="hold">
                                          <p:stCondLst>
                                            <p:cond delay="0"/>
                                          </p:stCondLst>
                                        </p:cTn>
                                        <p:tgtEl>
                                          <p:spTgt spid="130"/>
                                        </p:tgtEl>
                                        <p:attrNameLst>
                                          <p:attrName>style.visibility</p:attrName>
                                        </p:attrNameLst>
                                      </p:cBhvr>
                                      <p:to>
                                        <p:strVal val="visible"/>
                                      </p:to>
                                    </p:set>
                                    <p:animEffect filter="fade" transition="in">
                                      <p:cBhvr additive="repl">
                                        <p:cTn id="76" dur="500"/>
                                        <p:tgtEl>
                                          <p:spTgt spid="13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3772080" y="93960"/>
            <a:ext cx="5475240" cy="559800"/>
          </a:xfrm>
          <a:prstGeom prst="roundRect">
            <a:avLst>
              <a:gd name="adj" fmla="val 16667"/>
            </a:avLst>
          </a:prstGeom>
          <a:solidFill>
            <a:srgbClr val="ba2532"/>
          </a:solidFill>
          <a:ln>
            <a:noFill/>
          </a:ln>
          <a:effectLst>
            <a:outerShdw algn="tl" blurRad="50800" dir="2700000" dist="37674" rotWithShape="0">
              <a:srgbClr val="ba2532">
                <a:alpha val="40000"/>
              </a:srgbClr>
            </a:outerShd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US" sz="2400" spc="-1" strike="noStrike">
                <a:solidFill>
                  <a:srgbClr val="ffffff"/>
                </a:solidFill>
                <a:latin typeface="Calibri"/>
              </a:rPr>
              <a:t>EXAMPLES</a:t>
            </a:r>
            <a:endParaRPr b="0" lang="en-IN" sz="2400" spc="-1" strike="noStrike">
              <a:latin typeface="Arial"/>
            </a:endParaRPr>
          </a:p>
        </p:txBody>
      </p:sp>
      <p:pic>
        <p:nvPicPr>
          <p:cNvPr id="134" name="Picture 2" descr="KL Deemed to be University Logo"/>
          <p:cNvPicPr/>
          <p:nvPr/>
        </p:nvPicPr>
        <p:blipFill>
          <a:blip r:embed="rId1"/>
          <a:stretch/>
        </p:blipFill>
        <p:spPr>
          <a:xfrm>
            <a:off x="0" y="0"/>
            <a:ext cx="1990440" cy="599760"/>
          </a:xfrm>
          <a:prstGeom prst="rect">
            <a:avLst/>
          </a:prstGeom>
          <a:ln>
            <a:noFill/>
          </a:ln>
        </p:spPr>
      </p:pic>
      <p:sp>
        <p:nvSpPr>
          <p:cNvPr id="135" name="CustomShape 2"/>
          <p:cNvSpPr/>
          <p:nvPr/>
        </p:nvSpPr>
        <p:spPr>
          <a:xfrm>
            <a:off x="1083240" y="1252080"/>
            <a:ext cx="10086120" cy="4753800"/>
          </a:xfrm>
          <a:prstGeom prst="rect">
            <a:avLst/>
          </a:prstGeom>
          <a:noFill/>
          <a:ln>
            <a:noFill/>
          </a:ln>
        </p:spPr>
        <p:style>
          <a:lnRef idx="0"/>
          <a:fillRef idx="0"/>
          <a:effectRef idx="0"/>
          <a:fontRef idx="minor"/>
        </p:style>
        <p:txBody>
          <a:bodyPr lIns="90000" rIns="90000" tIns="45000" bIns="45000">
            <a:spAutoFit/>
          </a:bodyPr>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a:p>
            <a:pPr>
              <a:lnSpc>
                <a:spcPct val="100000"/>
              </a:lnSpc>
            </a:pPr>
            <a:endParaRPr b="0" lang="en-IN" sz="1800" spc="-1" strike="noStrike">
              <a:latin typeface="Arial"/>
            </a:endParaRPr>
          </a:p>
        </p:txBody>
      </p:sp>
      <p:sp>
        <p:nvSpPr>
          <p:cNvPr id="136" name="CustomShape 3"/>
          <p:cNvSpPr/>
          <p:nvPr/>
        </p:nvSpPr>
        <p:spPr>
          <a:xfrm>
            <a:off x="-618840" y="836640"/>
            <a:ext cx="8299440" cy="4561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1" lang="en-US" sz="2400" spc="-1" strike="noStrike">
                <a:solidFill>
                  <a:srgbClr val="000000"/>
                </a:solidFill>
                <a:latin typeface="Calibri"/>
              </a:rPr>
              <a:t>List of the most popular image augmentations:</a:t>
            </a:r>
            <a:endParaRPr b="0" lang="en-IN" sz="2400" spc="-1" strike="noStrike">
              <a:latin typeface="Arial"/>
            </a:endParaRPr>
          </a:p>
        </p:txBody>
      </p:sp>
      <p:pic>
        <p:nvPicPr>
          <p:cNvPr id="137" name="Picture 2" descr=""/>
          <p:cNvPicPr/>
          <p:nvPr/>
        </p:nvPicPr>
        <p:blipFill>
          <a:blip r:embed="rId2"/>
          <a:stretch/>
        </p:blipFill>
        <p:spPr>
          <a:xfrm>
            <a:off x="459360" y="1371600"/>
            <a:ext cx="11159280" cy="5317200"/>
          </a:xfrm>
          <a:prstGeom prst="rect">
            <a:avLst/>
          </a:prstGeom>
          <a:ln>
            <a:noFill/>
          </a:ln>
        </p:spPr>
      </p:pic>
    </p:spTree>
  </p:cSld>
  <p:transition spd="slow">
    <p:fade/>
  </p:transition>
  <p:timing>
    <p:tnLst>
      <p:par>
        <p:cTn id="77" dur="indefinite" restart="never" nodeType="tmRoot">
          <p:childTnLst>
            <p:seq>
              <p:cTn id="78" dur="indefinite" nodeType="mainSeq">
                <p:childTnLst>
                  <p:par>
                    <p:cTn id="79" fill="hold">
                      <p:stCondLst>
                        <p:cond delay="indefinite"/>
                      </p:stCondLst>
                      <p:childTnLst>
                        <p:par>
                          <p:cTn id="80" fill="hold">
                            <p:stCondLst>
                              <p:cond delay="0"/>
                            </p:stCondLst>
                            <p:childTnLst>
                              <p:par>
                                <p:cTn id="81" nodeType="clickEffect" fill="hold" presetClass="entr" presetID="10">
                                  <p:stCondLst>
                                    <p:cond delay="0"/>
                                  </p:stCondLst>
                                  <p:childTnLst>
                                    <p:set>
                                      <p:cBhvr>
                                        <p:cTn id="82" dur="1" fill="hold">
                                          <p:stCondLst>
                                            <p:cond delay="0"/>
                                          </p:stCondLst>
                                        </p:cTn>
                                        <p:tgtEl>
                                          <p:spTgt spid="133"/>
                                        </p:tgtEl>
                                        <p:attrNameLst>
                                          <p:attrName>style.visibility</p:attrName>
                                        </p:attrNameLst>
                                      </p:cBhvr>
                                      <p:to>
                                        <p:strVal val="visible"/>
                                      </p:to>
                                    </p:set>
                                    <p:animEffect filter="fade" transition="in">
                                      <p:cBhvr additive="repl">
                                        <p:cTn id="83" dur="500"/>
                                        <p:tgtEl>
                                          <p:spTgt spid="1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45058B0D91A7444BDF69F20EF097C18" ma:contentTypeVersion="14" ma:contentTypeDescription="Create a new document." ma:contentTypeScope="" ma:versionID="0ede872240208156a106060c7bf37a70">
  <xsd:schema xmlns:xsd="http://www.w3.org/2001/XMLSchema" xmlns:xs="http://www.w3.org/2001/XMLSchema" xmlns:p="http://schemas.microsoft.com/office/2006/metadata/properties" xmlns:ns3="d43ee83c-3e71-4748-8ebc-8eaadf793425" xmlns:ns4="0125a647-8023-46ae-ae6e-85cf36d841bd" targetNamespace="http://schemas.microsoft.com/office/2006/metadata/properties" ma:root="true" ma:fieldsID="e836ceb473825fb8f3d8aa266dca4abb" ns3:_="" ns4:_="">
    <xsd:import namespace="d43ee83c-3e71-4748-8ebc-8eaadf793425"/>
    <xsd:import namespace="0125a647-8023-46ae-ae6e-85cf36d841bd"/>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GenerationTime" minOccurs="0"/>
                <xsd:element ref="ns4:MediaServiceEventHashCode" minOccurs="0"/>
                <xsd:element ref="ns4:MediaServiceOCR" minOccurs="0"/>
                <xsd:element ref="ns4:MediaLengthInSeconds" minOccurs="0"/>
                <xsd:element ref="ns4:MediaServiceAutoKeyPoints" minOccurs="0"/>
                <xsd:element ref="ns4:MediaServiceKeyPoints" minOccurs="0"/>
                <xsd:element ref="ns4: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43ee83c-3e71-4748-8ebc-8eaadf79342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125a647-8023-46ae-ae6e-85cf36d841bd"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LengthInSeconds" ma:index="18" nillable="true" ma:displayName="Length (seconds)" ma:internalName="MediaLengthInSeconds" ma:readOnly="true">
      <xsd:simpleType>
        <xsd:restriction base="dms:Unknow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ServiceLocation" ma:index="21"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89A6ECA-0C1B-4F00-836D-A696F073E5C2}">
  <ds:schemaRefs>
    <ds:schemaRef ds:uri="0125a647-8023-46ae-ae6e-85cf36d841bd"/>
    <ds:schemaRef ds:uri="d43ee83c-3e71-4748-8ebc-8eaadf79342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BBD0A98-E68B-4DAA-8964-2F739D6D4075}">
  <ds:schemaRefs>
    <ds:schemaRef ds:uri="0125a647-8023-46ae-ae6e-85cf36d841bd"/>
    <ds:schemaRef ds:uri="d43ee83c-3e71-4748-8ebc-8eaadf79342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DA00F5F-5366-4B1C-9406-30DECA796AB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273</TotalTime>
  <Application>LibreOffice/6.4.7.2$Linux_X86_64 LibreOffice_project/40$Build-2</Application>
  <Words>974</Words>
  <Paragraphs>152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2020-02-08T09:57:44Z</dcterms:created>
  <dc:creator>Younus Sayyad</dc:creator>
  <dc:description/>
  <dc:language>en-IN</dc:language>
  <cp:lastModifiedBy/>
  <dcterms:modified xsi:type="dcterms:W3CDTF">2024-05-26T23:19:12Z</dcterms:modified>
  <cp:revision>65</cp:revision>
  <dc:subject/>
  <dc:title>CHAPTER 1 : FUNDMENTALS OF ORGANIZATIONAL BEHAVIOUR</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ntentTypeId">
    <vt:lpwstr>0x010100845058B0D91A7444BDF69F20EF097C18</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2</vt:i4>
  </property>
  <property fmtid="{D5CDD505-2E9C-101B-9397-08002B2CF9AE}" pid="9" name="PresentationFormat">
    <vt:lpwstr>Custom</vt:lpwstr>
  </property>
  <property fmtid="{D5CDD505-2E9C-101B-9397-08002B2CF9AE}" pid="10" name="ScaleCrop">
    <vt:bool>0</vt:bool>
  </property>
  <property fmtid="{D5CDD505-2E9C-101B-9397-08002B2CF9AE}" pid="11" name="ShareDoc">
    <vt:bool>0</vt:bool>
  </property>
  <property fmtid="{D5CDD505-2E9C-101B-9397-08002B2CF9AE}" pid="12" name="Slides">
    <vt:i4>18</vt:i4>
  </property>
</Properties>
</file>