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71" r:id="rId5"/>
    <p:sldId id="300" r:id="rId6"/>
    <p:sldId id="258" r:id="rId7"/>
    <p:sldId id="288" r:id="rId8"/>
    <p:sldId id="290" r:id="rId9"/>
    <p:sldId id="305" r:id="rId10"/>
    <p:sldId id="299" r:id="rId11"/>
    <p:sldId id="308" r:id="rId12"/>
    <p:sldId id="309" r:id="rId13"/>
    <p:sldId id="312" r:id="rId14"/>
    <p:sldId id="311" r:id="rId15"/>
    <p:sldId id="306" r:id="rId16"/>
    <p:sldId id="285" r:id="rId17"/>
    <p:sldId id="287" r:id="rId18"/>
    <p:sldId id="313" r:id="rId19"/>
    <p:sldId id="314" r:id="rId20"/>
    <p:sldId id="307" r:id="rId21"/>
    <p:sldId id="301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93B"/>
    <a:srgbClr val="FF9900"/>
    <a:srgbClr val="E84845"/>
    <a:srgbClr val="FAD2D2"/>
    <a:srgbClr val="F89E4C"/>
    <a:srgbClr val="A81E24"/>
    <a:srgbClr val="FFF2CC"/>
    <a:srgbClr val="CF2F33"/>
    <a:srgbClr val="BA2532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82C35-5EA1-447E-B19F-B530D83EEF56}" v="483" dt="2023-02-04T10:43:58.67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9"/>
  </p:normalViewPr>
  <p:slideViewPr>
    <p:cSldViewPr snapToGrid="0">
      <p:cViewPr varScale="1">
        <p:scale>
          <a:sx n="78" d="100"/>
          <a:sy n="78" d="100"/>
        </p:scale>
        <p:origin x="19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 Sagar Imambi" userId="3e651c86-0e6f-4a35-99d3-c4f89ca82b77" providerId="ADAL" clId="{8A882C35-5EA1-447E-B19F-B530D83EEF56}"/>
    <pc:docChg chg="undo custSel addSld delSld modSld sldOrd">
      <pc:chgData name="Dr. S Sagar Imambi" userId="3e651c86-0e6f-4a35-99d3-c4f89ca82b77" providerId="ADAL" clId="{8A882C35-5EA1-447E-B19F-B530D83EEF56}" dt="2023-02-06T04:18:53.311" v="1210" actId="2696"/>
      <pc:docMkLst>
        <pc:docMk/>
      </pc:docMkLst>
      <pc:sldChg chg="modSp mod">
        <pc:chgData name="Dr. S Sagar Imambi" userId="3e651c86-0e6f-4a35-99d3-c4f89ca82b77" providerId="ADAL" clId="{8A882C35-5EA1-447E-B19F-B530D83EEF56}" dt="2023-02-04T09:30:12.134" v="183" actId="255"/>
        <pc:sldMkLst>
          <pc:docMk/>
          <pc:sldMk cId="4069052342" sldId="258"/>
        </pc:sldMkLst>
        <pc:spChg chg="mod">
          <ac:chgData name="Dr. S Sagar Imambi" userId="3e651c86-0e6f-4a35-99d3-c4f89ca82b77" providerId="ADAL" clId="{8A882C35-5EA1-447E-B19F-B530D83EEF56}" dt="2023-02-04T09:26:14.889" v="72" actId="20577"/>
          <ac:spMkLst>
            <pc:docMk/>
            <pc:sldMk cId="4069052342" sldId="258"/>
            <ac:spMk id="2" creationId="{AFBB1D08-0D62-572F-D2DD-381426B17406}"/>
          </ac:spMkLst>
        </pc:spChg>
        <pc:spChg chg="mod">
          <ac:chgData name="Dr. S Sagar Imambi" userId="3e651c86-0e6f-4a35-99d3-c4f89ca82b77" providerId="ADAL" clId="{8A882C35-5EA1-447E-B19F-B530D83EEF56}" dt="2023-02-04T09:30:12.134" v="183" actId="255"/>
          <ac:spMkLst>
            <pc:docMk/>
            <pc:sldMk cId="4069052342" sldId="258"/>
            <ac:spMk id="3" creationId="{B8BAABF3-667C-2DD7-3588-D473D4F30868}"/>
          </ac:spMkLst>
        </pc:spChg>
      </pc:sldChg>
      <pc:sldChg chg="addSp delSp modSp mod">
        <pc:chgData name="Dr. S Sagar Imambi" userId="3e651c86-0e6f-4a35-99d3-c4f89ca82b77" providerId="ADAL" clId="{8A882C35-5EA1-447E-B19F-B530D83EEF56}" dt="2023-02-04T09:24:02.916" v="13" actId="255"/>
        <pc:sldMkLst>
          <pc:docMk/>
          <pc:sldMk cId="0" sldId="271"/>
        </pc:sldMkLst>
        <pc:spChg chg="mod">
          <ac:chgData name="Dr. S Sagar Imambi" userId="3e651c86-0e6f-4a35-99d3-c4f89ca82b77" providerId="ADAL" clId="{8A882C35-5EA1-447E-B19F-B530D83EEF56}" dt="2023-02-04T09:23:44" v="9" actId="1076"/>
          <ac:spMkLst>
            <pc:docMk/>
            <pc:sldMk cId="0" sldId="271"/>
            <ac:spMk id="2" creationId="{6398423B-5803-30F8-31C4-BF716BD7197E}"/>
          </ac:spMkLst>
        </pc:spChg>
        <pc:spChg chg="add del mod">
          <ac:chgData name="Dr. S Sagar Imambi" userId="3e651c86-0e6f-4a35-99d3-c4f89ca82b77" providerId="ADAL" clId="{8A882C35-5EA1-447E-B19F-B530D83EEF56}" dt="2023-02-04T09:23:25.869" v="4"/>
          <ac:spMkLst>
            <pc:docMk/>
            <pc:sldMk cId="0" sldId="271"/>
            <ac:spMk id="4" creationId="{ED3B9B3F-BD62-3AFA-1731-ED92D0191C0C}"/>
          </ac:spMkLst>
        </pc:spChg>
        <pc:spChg chg="mod">
          <ac:chgData name="Dr. S Sagar Imambi" userId="3e651c86-0e6f-4a35-99d3-c4f89ca82b77" providerId="ADAL" clId="{8A882C35-5EA1-447E-B19F-B530D83EEF56}" dt="2023-02-04T09:22:45.080" v="1" actId="20577"/>
          <ac:spMkLst>
            <pc:docMk/>
            <pc:sldMk cId="0" sldId="271"/>
            <ac:spMk id="8" creationId="{7153E61F-4441-DBE3-3DFF-6E9EF6C48D23}"/>
          </ac:spMkLst>
        </pc:spChg>
        <pc:spChg chg="mod">
          <ac:chgData name="Dr. S Sagar Imambi" userId="3e651c86-0e6f-4a35-99d3-c4f89ca82b77" providerId="ADAL" clId="{8A882C35-5EA1-447E-B19F-B530D83EEF56}" dt="2023-02-04T09:24:02.916" v="13" actId="255"/>
          <ac:spMkLst>
            <pc:docMk/>
            <pc:sldMk cId="0" sldId="271"/>
            <ac:spMk id="476" creationId="{00000000-0000-0000-0000-000000000000}"/>
          </ac:spMkLst>
        </pc:spChg>
        <pc:graphicFrameChg chg="add del mod">
          <ac:chgData name="Dr. S Sagar Imambi" userId="3e651c86-0e6f-4a35-99d3-c4f89ca82b77" providerId="ADAL" clId="{8A882C35-5EA1-447E-B19F-B530D83EEF56}" dt="2023-02-04T09:23:25.869" v="4"/>
          <ac:graphicFrameMkLst>
            <pc:docMk/>
            <pc:sldMk cId="0" sldId="271"/>
            <ac:graphicFrameMk id="3" creationId="{2C388E5F-FEDB-D5B0-D579-5E4A837DD393}"/>
          </ac:graphicFrameMkLst>
        </pc:graphicFrameChg>
      </pc:sldChg>
      <pc:sldChg chg="addSp delSp modSp mod">
        <pc:chgData name="Dr. S Sagar Imambi" userId="3e651c86-0e6f-4a35-99d3-c4f89ca82b77" providerId="ADAL" clId="{8A882C35-5EA1-447E-B19F-B530D83EEF56}" dt="2023-02-04T10:04:10.885" v="735" actId="14100"/>
        <pc:sldMkLst>
          <pc:docMk/>
          <pc:sldMk cId="126962933" sldId="285"/>
        </pc:sldMkLst>
        <pc:spChg chg="add del">
          <ac:chgData name="Dr. S Sagar Imambi" userId="3e651c86-0e6f-4a35-99d3-c4f89ca82b77" providerId="ADAL" clId="{8A882C35-5EA1-447E-B19F-B530D83EEF56}" dt="2023-02-04T09:54:13.240" v="609"/>
          <ac:spMkLst>
            <pc:docMk/>
            <pc:sldMk cId="126962933" sldId="285"/>
            <ac:spMk id="2" creationId="{588FCCB4-6AFA-D02E-32BC-0076524B4F83}"/>
          </ac:spMkLst>
        </pc:spChg>
        <pc:spChg chg="add del">
          <ac:chgData name="Dr. S Sagar Imambi" userId="3e651c86-0e6f-4a35-99d3-c4f89ca82b77" providerId="ADAL" clId="{8A882C35-5EA1-447E-B19F-B530D83EEF56}" dt="2023-02-04T09:54:13.240" v="609"/>
          <ac:spMkLst>
            <pc:docMk/>
            <pc:sldMk cId="126962933" sldId="285"/>
            <ac:spMk id="3" creationId="{E025AC58-ABC1-F635-6B51-3CC54440A6EA}"/>
          </ac:spMkLst>
        </pc:spChg>
        <pc:spChg chg="mod">
          <ac:chgData name="Dr. S Sagar Imambi" userId="3e651c86-0e6f-4a35-99d3-c4f89ca82b77" providerId="ADAL" clId="{8A882C35-5EA1-447E-B19F-B530D83EEF56}" dt="2023-02-04T10:04:10.885" v="735" actId="14100"/>
          <ac:spMkLst>
            <pc:docMk/>
            <pc:sldMk cId="126962933" sldId="285"/>
            <ac:spMk id="8" creationId="{8B34ECDE-4751-640C-A439-E0733F07CE21}"/>
          </ac:spMkLst>
        </pc:spChg>
        <pc:spChg chg="mod">
          <ac:chgData name="Dr. S Sagar Imambi" userId="3e651c86-0e6f-4a35-99d3-c4f89ca82b77" providerId="ADAL" clId="{8A882C35-5EA1-447E-B19F-B530D83EEF56}" dt="2023-02-04T09:56:28.700" v="644" actId="207"/>
          <ac:spMkLst>
            <pc:docMk/>
            <pc:sldMk cId="126962933" sldId="285"/>
            <ac:spMk id="13" creationId="{00000000-0000-0000-0000-000000000000}"/>
          </ac:spMkLst>
        </pc:spChg>
        <pc:picChg chg="add mod">
          <ac:chgData name="Dr. S Sagar Imambi" userId="3e651c86-0e6f-4a35-99d3-c4f89ca82b77" providerId="ADAL" clId="{8A882C35-5EA1-447E-B19F-B530D83EEF56}" dt="2023-02-04T09:56:00.520" v="640" actId="1076"/>
          <ac:picMkLst>
            <pc:docMk/>
            <pc:sldMk cId="126962933" sldId="285"/>
            <ac:picMk id="4" creationId="{CE2F788A-45AB-C650-E1F8-D804793D31A2}"/>
          </ac:picMkLst>
        </pc:picChg>
        <pc:picChg chg="add del">
          <ac:chgData name="Dr. S Sagar Imambi" userId="3e651c86-0e6f-4a35-99d3-c4f89ca82b77" providerId="ADAL" clId="{8A882C35-5EA1-447E-B19F-B530D83EEF56}" dt="2023-02-04T09:54:13.240" v="609"/>
          <ac:picMkLst>
            <pc:docMk/>
            <pc:sldMk cId="126962933" sldId="285"/>
            <ac:picMk id="5121" creationId="{B1B1633E-F4CE-B28D-92A3-77A5606E8B2E}"/>
          </ac:picMkLst>
        </pc:picChg>
      </pc:sldChg>
      <pc:sldChg chg="delSp modSp mod">
        <pc:chgData name="Dr. S Sagar Imambi" userId="3e651c86-0e6f-4a35-99d3-c4f89ca82b77" providerId="ADAL" clId="{8A882C35-5EA1-447E-B19F-B530D83EEF56}" dt="2023-02-04T10:05:14.896" v="773" actId="14100"/>
        <pc:sldMkLst>
          <pc:docMk/>
          <pc:sldMk cId="4254978408" sldId="287"/>
        </pc:sldMkLst>
        <pc:spChg chg="mod">
          <ac:chgData name="Dr. S Sagar Imambi" userId="3e651c86-0e6f-4a35-99d3-c4f89ca82b77" providerId="ADAL" clId="{8A882C35-5EA1-447E-B19F-B530D83EEF56}" dt="2023-02-04T10:05:14.896" v="773" actId="14100"/>
          <ac:spMkLst>
            <pc:docMk/>
            <pc:sldMk cId="4254978408" sldId="287"/>
            <ac:spMk id="3" creationId="{661C13EB-134B-40E6-3312-02D9E1999322}"/>
          </ac:spMkLst>
        </pc:spChg>
        <pc:spChg chg="mod">
          <ac:chgData name="Dr. S Sagar Imambi" userId="3e651c86-0e6f-4a35-99d3-c4f89ca82b77" providerId="ADAL" clId="{8A882C35-5EA1-447E-B19F-B530D83EEF56}" dt="2023-02-04T10:04:36.336" v="767" actId="20577"/>
          <ac:spMkLst>
            <pc:docMk/>
            <pc:sldMk cId="4254978408" sldId="287"/>
            <ac:spMk id="9" creationId="{D4A15DBB-BF3B-B855-C3BC-990E1C645DB7}"/>
          </ac:spMkLst>
        </pc:spChg>
        <pc:picChg chg="del">
          <ac:chgData name="Dr. S Sagar Imambi" userId="3e651c86-0e6f-4a35-99d3-c4f89ca82b77" providerId="ADAL" clId="{8A882C35-5EA1-447E-B19F-B530D83EEF56}" dt="2023-02-04T10:03:16.080" v="732" actId="478"/>
          <ac:picMkLst>
            <pc:docMk/>
            <pc:sldMk cId="4254978408" sldId="287"/>
            <ac:picMk id="2" creationId="{E6384743-1CF6-B3C5-5B8F-3186928520B8}"/>
          </ac:picMkLst>
        </pc:picChg>
        <pc:picChg chg="del">
          <ac:chgData name="Dr. S Sagar Imambi" userId="3e651c86-0e6f-4a35-99d3-c4f89ca82b77" providerId="ADAL" clId="{8A882C35-5EA1-447E-B19F-B530D83EEF56}" dt="2023-02-04T10:03:16.842" v="733" actId="478"/>
          <ac:picMkLst>
            <pc:docMk/>
            <pc:sldMk cId="4254978408" sldId="287"/>
            <ac:picMk id="6" creationId="{85DDA87F-138F-DBE4-45A6-0C857B66DBC9}"/>
          </ac:picMkLst>
        </pc:picChg>
      </pc:sldChg>
      <pc:sldChg chg="addSp delSp modSp mod modAnim">
        <pc:chgData name="Dr. S Sagar Imambi" userId="3e651c86-0e6f-4a35-99d3-c4f89ca82b77" providerId="ADAL" clId="{8A882C35-5EA1-447E-B19F-B530D83EEF56}" dt="2023-02-04T10:43:25.144" v="1194" actId="20577"/>
        <pc:sldMkLst>
          <pc:docMk/>
          <pc:sldMk cId="680355262" sldId="288"/>
        </pc:sldMkLst>
        <pc:spChg chg="del">
          <ac:chgData name="Dr. S Sagar Imambi" userId="3e651c86-0e6f-4a35-99d3-c4f89ca82b77" providerId="ADAL" clId="{8A882C35-5EA1-447E-B19F-B530D83EEF56}" dt="2023-02-04T09:27:43.038" v="77" actId="478"/>
          <ac:spMkLst>
            <pc:docMk/>
            <pc:sldMk cId="680355262" sldId="288"/>
            <ac:spMk id="2" creationId="{56EB0D01-C67F-E39E-D860-0FC440E30820}"/>
          </ac:spMkLst>
        </pc:spChg>
        <pc:spChg chg="add mod">
          <ac:chgData name="Dr. S Sagar Imambi" userId="3e651c86-0e6f-4a35-99d3-c4f89ca82b77" providerId="ADAL" clId="{8A882C35-5EA1-447E-B19F-B530D83EEF56}" dt="2023-02-04T10:43:25.144" v="1194" actId="20577"/>
          <ac:spMkLst>
            <pc:docMk/>
            <pc:sldMk cId="680355262" sldId="288"/>
            <ac:spMk id="5" creationId="{CF52BDD1-1362-1562-538B-F68D97E3D3BA}"/>
          </ac:spMkLst>
        </pc:spChg>
        <pc:spChg chg="add del">
          <ac:chgData name="Dr. S Sagar Imambi" userId="3e651c86-0e6f-4a35-99d3-c4f89ca82b77" providerId="ADAL" clId="{8A882C35-5EA1-447E-B19F-B530D83EEF56}" dt="2023-02-04T09:29:21.843" v="147"/>
          <ac:spMkLst>
            <pc:docMk/>
            <pc:sldMk cId="680355262" sldId="288"/>
            <ac:spMk id="6" creationId="{4BDF2EF2-ACF3-0D54-83F7-B5FF347659CE}"/>
          </ac:spMkLst>
        </pc:spChg>
        <pc:spChg chg="mod">
          <ac:chgData name="Dr. S Sagar Imambi" userId="3e651c86-0e6f-4a35-99d3-c4f89ca82b77" providerId="ADAL" clId="{8A882C35-5EA1-447E-B19F-B530D83EEF56}" dt="2023-02-04T09:30:02.598" v="182" actId="20577"/>
          <ac:spMkLst>
            <pc:docMk/>
            <pc:sldMk cId="680355262" sldId="288"/>
            <ac:spMk id="26" creationId="{00000000-0000-0000-0000-000000000000}"/>
          </ac:spMkLst>
        </pc:spChg>
        <pc:picChg chg="del">
          <ac:chgData name="Dr. S Sagar Imambi" userId="3e651c86-0e6f-4a35-99d3-c4f89ca82b77" providerId="ADAL" clId="{8A882C35-5EA1-447E-B19F-B530D83EEF56}" dt="2023-02-04T09:27:38.553" v="76" actId="478"/>
          <ac:picMkLst>
            <pc:docMk/>
            <pc:sldMk cId="680355262" sldId="288"/>
            <ac:picMk id="3" creationId="{6D42696B-95A5-FD65-56A0-A935E4985FE2}"/>
          </ac:picMkLst>
        </pc:picChg>
      </pc:sldChg>
      <pc:sldChg chg="modSp mod modAnim">
        <pc:chgData name="Dr. S Sagar Imambi" userId="3e651c86-0e6f-4a35-99d3-c4f89ca82b77" providerId="ADAL" clId="{8A882C35-5EA1-447E-B19F-B530D83EEF56}" dt="2023-02-04T10:43:36.981" v="1196" actId="207"/>
        <pc:sldMkLst>
          <pc:docMk/>
          <pc:sldMk cId="3385424300" sldId="290"/>
        </pc:sldMkLst>
        <pc:spChg chg="mod">
          <ac:chgData name="Dr. S Sagar Imambi" userId="3e651c86-0e6f-4a35-99d3-c4f89ca82b77" providerId="ADAL" clId="{8A882C35-5EA1-447E-B19F-B530D83EEF56}" dt="2023-02-04T10:43:36.981" v="1196" actId="207"/>
          <ac:spMkLst>
            <pc:docMk/>
            <pc:sldMk cId="3385424300" sldId="290"/>
            <ac:spMk id="2" creationId="{B4BB9F35-9574-7B8B-5528-5972CDC58FC9}"/>
          </ac:spMkLst>
        </pc:spChg>
        <pc:spChg chg="mod">
          <ac:chgData name="Dr. S Sagar Imambi" userId="3e651c86-0e6f-4a35-99d3-c4f89ca82b77" providerId="ADAL" clId="{8A882C35-5EA1-447E-B19F-B530D83EEF56}" dt="2023-02-04T09:33:20.944" v="233" actId="20577"/>
          <ac:spMkLst>
            <pc:docMk/>
            <pc:sldMk cId="3385424300" sldId="290"/>
            <ac:spMk id="6" creationId="{0F2E30D4-6F86-49D1-9276-85CE0E9B3E3E}"/>
          </ac:spMkLst>
        </pc:spChg>
      </pc:sldChg>
      <pc:sldChg chg="addSp delSp modSp mod ord chgLayout">
        <pc:chgData name="Dr. S Sagar Imambi" userId="3e651c86-0e6f-4a35-99d3-c4f89ca82b77" providerId="ADAL" clId="{8A882C35-5EA1-447E-B19F-B530D83EEF56}" dt="2023-02-04T09:52:49.935" v="607"/>
        <pc:sldMkLst>
          <pc:docMk/>
          <pc:sldMk cId="1300146341" sldId="299"/>
        </pc:sldMkLst>
        <pc:spChg chg="mod">
          <ac:chgData name="Dr. S Sagar Imambi" userId="3e651c86-0e6f-4a35-99d3-c4f89ca82b77" providerId="ADAL" clId="{8A882C35-5EA1-447E-B19F-B530D83EEF56}" dt="2023-02-04T09:42:54.889" v="394" actId="313"/>
          <ac:spMkLst>
            <pc:docMk/>
            <pc:sldMk cId="1300146341" sldId="299"/>
            <ac:spMk id="2" creationId="{1976B510-1D9E-068F-F8BA-817FCAD3368E}"/>
          </ac:spMkLst>
        </pc:spChg>
        <pc:spChg chg="add del mod">
          <ac:chgData name="Dr. S Sagar Imambi" userId="3e651c86-0e6f-4a35-99d3-c4f89ca82b77" providerId="ADAL" clId="{8A882C35-5EA1-447E-B19F-B530D83EEF56}" dt="2023-02-04T09:42:32.289" v="363"/>
          <ac:spMkLst>
            <pc:docMk/>
            <pc:sldMk cId="1300146341" sldId="299"/>
            <ac:spMk id="4" creationId="{BF3D50C4-31F1-245E-2F87-92869814DE1E}"/>
          </ac:spMkLst>
        </pc:spChg>
        <pc:spChg chg="add del mod ord">
          <ac:chgData name="Dr. S Sagar Imambi" userId="3e651c86-0e6f-4a35-99d3-c4f89ca82b77" providerId="ADAL" clId="{8A882C35-5EA1-447E-B19F-B530D83EEF56}" dt="2023-02-04T09:42:40.935" v="365" actId="478"/>
          <ac:spMkLst>
            <pc:docMk/>
            <pc:sldMk cId="1300146341" sldId="299"/>
            <ac:spMk id="5" creationId="{81863C9B-68F5-61B4-6C08-BB6508F85CCF}"/>
          </ac:spMkLst>
        </pc:spChg>
        <pc:spChg chg="add mod ord">
          <ac:chgData name="Dr. S Sagar Imambi" userId="3e651c86-0e6f-4a35-99d3-c4f89ca82b77" providerId="ADAL" clId="{8A882C35-5EA1-447E-B19F-B530D83EEF56}" dt="2023-02-04T09:45:29.284" v="437" actId="20577"/>
          <ac:spMkLst>
            <pc:docMk/>
            <pc:sldMk cId="1300146341" sldId="299"/>
            <ac:spMk id="6" creationId="{2C8B8E21-DC49-6622-4269-7354CD04A916}"/>
          </ac:spMkLst>
        </pc:spChg>
        <pc:spChg chg="del mod">
          <ac:chgData name="Dr. S Sagar Imambi" userId="3e651c86-0e6f-4a35-99d3-c4f89ca82b77" providerId="ADAL" clId="{8A882C35-5EA1-447E-B19F-B530D83EEF56}" dt="2023-02-04T09:42:12.395" v="355"/>
          <ac:spMkLst>
            <pc:docMk/>
            <pc:sldMk cId="1300146341" sldId="299"/>
            <ac:spMk id="17" creationId="{00000000-0000-0000-0000-000000000000}"/>
          </ac:spMkLst>
        </pc:spChg>
      </pc:sldChg>
      <pc:sldChg chg="modSp">
        <pc:chgData name="Dr. S Sagar Imambi" userId="3e651c86-0e6f-4a35-99d3-c4f89ca82b77" providerId="ADAL" clId="{8A882C35-5EA1-447E-B19F-B530D83EEF56}" dt="2023-02-04T09:31:39.117" v="222" actId="20577"/>
        <pc:sldMkLst>
          <pc:docMk/>
          <pc:sldMk cId="1388607984" sldId="300"/>
        </pc:sldMkLst>
        <pc:spChg chg="mod">
          <ac:chgData name="Dr. S Sagar Imambi" userId="3e651c86-0e6f-4a35-99d3-c4f89ca82b77" providerId="ADAL" clId="{8A882C35-5EA1-447E-B19F-B530D83EEF56}" dt="2023-02-04T09:24:36.579" v="43" actId="20577"/>
          <ac:spMkLst>
            <pc:docMk/>
            <pc:sldMk cId="1388607984" sldId="300"/>
            <ac:spMk id="5" creationId="{D7C61438-200D-827A-D4DD-5B5127AFA187}"/>
          </ac:spMkLst>
        </pc:spChg>
        <pc:spChg chg="mod">
          <ac:chgData name="Dr. S Sagar Imambi" userId="3e651c86-0e6f-4a35-99d3-c4f89ca82b77" providerId="ADAL" clId="{8A882C35-5EA1-447E-B19F-B530D83EEF56}" dt="2023-02-04T09:31:39.117" v="222" actId="20577"/>
          <ac:spMkLst>
            <pc:docMk/>
            <pc:sldMk cId="1388607984" sldId="300"/>
            <ac:spMk id="9" creationId="{2B5EAD4E-C007-9DE7-A40A-12802D3C9611}"/>
          </ac:spMkLst>
        </pc:spChg>
        <pc:spChg chg="mod">
          <ac:chgData name="Dr. S Sagar Imambi" userId="3e651c86-0e6f-4a35-99d3-c4f89ca82b77" providerId="ADAL" clId="{8A882C35-5EA1-447E-B19F-B530D83EEF56}" dt="2023-02-04T09:31:21.216" v="202" actId="20577"/>
          <ac:spMkLst>
            <pc:docMk/>
            <pc:sldMk cId="1388607984" sldId="300"/>
            <ac:spMk id="37" creationId="{B0BB8E68-8B73-12DE-615E-1091F19A9A9A}"/>
          </ac:spMkLst>
        </pc:spChg>
      </pc:sldChg>
      <pc:sldChg chg="modSp mod">
        <pc:chgData name="Dr. S Sagar Imambi" userId="3e651c86-0e6f-4a35-99d3-c4f89ca82b77" providerId="ADAL" clId="{8A882C35-5EA1-447E-B19F-B530D83EEF56}" dt="2023-02-04T10:19:15.642" v="890" actId="6549"/>
        <pc:sldMkLst>
          <pc:docMk/>
          <pc:sldMk cId="4192766172" sldId="301"/>
        </pc:sldMkLst>
        <pc:spChg chg="mod">
          <ac:chgData name="Dr. S Sagar Imambi" userId="3e651c86-0e6f-4a35-99d3-c4f89ca82b77" providerId="ADAL" clId="{8A882C35-5EA1-447E-B19F-B530D83EEF56}" dt="2023-02-04T09:56:50.823" v="646" actId="20577"/>
          <ac:spMkLst>
            <pc:docMk/>
            <pc:sldMk cId="4192766172" sldId="301"/>
            <ac:spMk id="7" creationId="{AE3D0AA7-0A5F-7BD6-7BC7-1D38F326B8B4}"/>
          </ac:spMkLst>
        </pc:spChg>
        <pc:spChg chg="mod">
          <ac:chgData name="Dr. S Sagar Imambi" userId="3e651c86-0e6f-4a35-99d3-c4f89ca82b77" providerId="ADAL" clId="{8A882C35-5EA1-447E-B19F-B530D83EEF56}" dt="2023-02-04T09:56:59.430" v="649" actId="20577"/>
          <ac:spMkLst>
            <pc:docMk/>
            <pc:sldMk cId="4192766172" sldId="301"/>
            <ac:spMk id="13" creationId="{BB41B87C-BE5F-4BF2-531D-57DC21D1A451}"/>
          </ac:spMkLst>
        </pc:spChg>
        <pc:spChg chg="mod">
          <ac:chgData name="Dr. S Sagar Imambi" userId="3e651c86-0e6f-4a35-99d3-c4f89ca82b77" providerId="ADAL" clId="{8A882C35-5EA1-447E-B19F-B530D83EEF56}" dt="2023-02-04T10:19:15.642" v="890" actId="6549"/>
          <ac:spMkLst>
            <pc:docMk/>
            <pc:sldMk cId="4192766172" sldId="301"/>
            <ac:spMk id="14" creationId="{7E00138C-2256-5D01-E821-A57ADA3BBCB0}"/>
          </ac:spMkLst>
        </pc:spChg>
      </pc:sldChg>
      <pc:sldChg chg="modSp mod">
        <pc:chgData name="Dr. S Sagar Imambi" userId="3e651c86-0e6f-4a35-99d3-c4f89ca82b77" providerId="ADAL" clId="{8A882C35-5EA1-447E-B19F-B530D83EEF56}" dt="2023-02-04T10:20:43.900" v="947" actId="255"/>
        <pc:sldMkLst>
          <pc:docMk/>
          <pc:sldMk cId="2602073769" sldId="302"/>
        </pc:sldMkLst>
        <pc:spChg chg="mod">
          <ac:chgData name="Dr. S Sagar Imambi" userId="3e651c86-0e6f-4a35-99d3-c4f89ca82b77" providerId="ADAL" clId="{8A882C35-5EA1-447E-B19F-B530D83EEF56}" dt="2023-02-04T10:20:43.900" v="947" actId="255"/>
          <ac:spMkLst>
            <pc:docMk/>
            <pc:sldMk cId="2602073769" sldId="302"/>
            <ac:spMk id="9" creationId="{00000000-0000-0000-0000-000000000000}"/>
          </ac:spMkLst>
        </pc:spChg>
      </pc:sldChg>
      <pc:sldChg chg="del">
        <pc:chgData name="Dr. S Sagar Imambi" userId="3e651c86-0e6f-4a35-99d3-c4f89ca82b77" providerId="ADAL" clId="{8A882C35-5EA1-447E-B19F-B530D83EEF56}" dt="2023-02-04T10:06:14.342" v="774" actId="47"/>
        <pc:sldMkLst>
          <pc:docMk/>
          <pc:sldMk cId="0" sldId="304"/>
        </pc:sldMkLst>
      </pc:sldChg>
      <pc:sldChg chg="delSp modSp mod">
        <pc:chgData name="Dr. S Sagar Imambi" userId="3e651c86-0e6f-4a35-99d3-c4f89ca82b77" providerId="ADAL" clId="{8A882C35-5EA1-447E-B19F-B530D83EEF56}" dt="2023-02-04T10:45:33.680" v="1208"/>
        <pc:sldMkLst>
          <pc:docMk/>
          <pc:sldMk cId="3385424300" sldId="305"/>
        </pc:sldMkLst>
        <pc:spChg chg="del mod">
          <ac:chgData name="Dr. S Sagar Imambi" userId="3e651c86-0e6f-4a35-99d3-c4f89ca82b77" providerId="ADAL" clId="{8A882C35-5EA1-447E-B19F-B530D83EEF56}" dt="2023-02-04T10:45:33.680" v="1208"/>
          <ac:spMkLst>
            <pc:docMk/>
            <pc:sldMk cId="3385424300" sldId="305"/>
            <ac:spMk id="3" creationId="{0F26D6AD-98B0-73CE-7A6D-B59E8BCADF0D}"/>
          </ac:spMkLst>
        </pc:spChg>
        <pc:spChg chg="mod">
          <ac:chgData name="Dr. S Sagar Imambi" userId="3e651c86-0e6f-4a35-99d3-c4f89ca82b77" providerId="ADAL" clId="{8A882C35-5EA1-447E-B19F-B530D83EEF56}" dt="2023-02-04T10:44:02.788" v="1203" actId="6549"/>
          <ac:spMkLst>
            <pc:docMk/>
            <pc:sldMk cId="3385424300" sldId="305"/>
            <ac:spMk id="4" creationId="{FD065545-A1FB-9416-85E9-A6FA80A93483}"/>
          </ac:spMkLst>
        </pc:spChg>
        <pc:spChg chg="mod">
          <ac:chgData name="Dr. S Sagar Imambi" userId="3e651c86-0e6f-4a35-99d3-c4f89ca82b77" providerId="ADAL" clId="{8A882C35-5EA1-447E-B19F-B530D83EEF56}" dt="2023-02-04T10:45:23.086" v="1206" actId="6549"/>
          <ac:spMkLst>
            <pc:docMk/>
            <pc:sldMk cId="3385424300" sldId="305"/>
            <ac:spMk id="7" creationId="{A753D2ED-F4B6-2D48-599F-6C7C2F595AC7}"/>
          </ac:spMkLst>
        </pc:spChg>
      </pc:sldChg>
      <pc:sldChg chg="addSp delSp modSp mod">
        <pc:chgData name="Dr. S Sagar Imambi" userId="3e651c86-0e6f-4a35-99d3-c4f89ca82b77" providerId="ADAL" clId="{8A882C35-5EA1-447E-B19F-B530D83EEF56}" dt="2023-02-04T10:03:02.804" v="730" actId="20577"/>
        <pc:sldMkLst>
          <pc:docMk/>
          <pc:sldMk cId="1030089301" sldId="306"/>
        </pc:sldMkLst>
        <pc:spChg chg="add mod">
          <ac:chgData name="Dr. S Sagar Imambi" userId="3e651c86-0e6f-4a35-99d3-c4f89ca82b77" providerId="ADAL" clId="{8A882C35-5EA1-447E-B19F-B530D83EEF56}" dt="2023-02-04T10:03:02.804" v="730" actId="20577"/>
          <ac:spMkLst>
            <pc:docMk/>
            <pc:sldMk cId="1030089301" sldId="306"/>
            <ac:spMk id="3" creationId="{21290A5F-7FEB-703D-CA61-2F129DB0E6E2}"/>
          </ac:spMkLst>
        </pc:spChg>
        <pc:spChg chg="mod">
          <ac:chgData name="Dr. S Sagar Imambi" userId="3e651c86-0e6f-4a35-99d3-c4f89ca82b77" providerId="ADAL" clId="{8A882C35-5EA1-447E-B19F-B530D83EEF56}" dt="2023-02-04T10:00:45.672" v="693" actId="20577"/>
          <ac:spMkLst>
            <pc:docMk/>
            <pc:sldMk cId="1030089301" sldId="306"/>
            <ac:spMk id="5" creationId="{D7E40DBF-0583-8195-1E0E-E52B4AA67AE6}"/>
          </ac:spMkLst>
        </pc:spChg>
        <pc:picChg chg="del mod">
          <ac:chgData name="Dr. S Sagar Imambi" userId="3e651c86-0e6f-4a35-99d3-c4f89ca82b77" providerId="ADAL" clId="{8A882C35-5EA1-447E-B19F-B530D83EEF56}" dt="2023-02-04T09:41:50.289" v="351" actId="478"/>
          <ac:picMkLst>
            <pc:docMk/>
            <pc:sldMk cId="1030089301" sldId="306"/>
            <ac:picMk id="4" creationId="{6AD5EDEF-E958-65AC-5F71-483FD3C77E7A}"/>
          </ac:picMkLst>
        </pc:picChg>
        <pc:picChg chg="add del mod">
          <ac:chgData name="Dr. S Sagar Imambi" userId="3e651c86-0e6f-4a35-99d3-c4f89ca82b77" providerId="ADAL" clId="{8A882C35-5EA1-447E-B19F-B530D83EEF56}" dt="2023-02-04T10:01:36.543" v="701" actId="478"/>
          <ac:picMkLst>
            <pc:docMk/>
            <pc:sldMk cId="1030089301" sldId="306"/>
            <ac:picMk id="6" creationId="{19AAB83B-47ED-195C-F152-91F51D7960F5}"/>
          </ac:picMkLst>
        </pc:picChg>
        <pc:picChg chg="del">
          <ac:chgData name="Dr. S Sagar Imambi" userId="3e651c86-0e6f-4a35-99d3-c4f89ca82b77" providerId="ADAL" clId="{8A882C35-5EA1-447E-B19F-B530D83EEF56}" dt="2023-02-04T09:41:53.226" v="352" actId="478"/>
          <ac:picMkLst>
            <pc:docMk/>
            <pc:sldMk cId="1030089301" sldId="306"/>
            <ac:picMk id="8" creationId="{09871E7E-D9A0-0CC4-BC27-DD3E92617B15}"/>
          </ac:picMkLst>
        </pc:picChg>
      </pc:sldChg>
      <pc:sldChg chg="addSp delSp modSp mod">
        <pc:chgData name="Dr. S Sagar Imambi" userId="3e651c86-0e6f-4a35-99d3-c4f89ca82b77" providerId="ADAL" clId="{8A882C35-5EA1-447E-B19F-B530D83EEF56}" dt="2023-02-04T10:18:51.416" v="888" actId="20577"/>
        <pc:sldMkLst>
          <pc:docMk/>
          <pc:sldMk cId="246094550" sldId="307"/>
        </pc:sldMkLst>
        <pc:spChg chg="mod">
          <ac:chgData name="Dr. S Sagar Imambi" userId="3e651c86-0e6f-4a35-99d3-c4f89ca82b77" providerId="ADAL" clId="{8A882C35-5EA1-447E-B19F-B530D83EEF56}" dt="2023-02-04T09:56:45.384" v="645" actId="20577"/>
          <ac:spMkLst>
            <pc:docMk/>
            <pc:sldMk cId="246094550" sldId="307"/>
            <ac:spMk id="3" creationId="{29CE9270-D02B-BFB0-DF79-0E122F35877B}"/>
          </ac:spMkLst>
        </pc:spChg>
        <pc:spChg chg="add mod">
          <ac:chgData name="Dr. S Sagar Imambi" userId="3e651c86-0e6f-4a35-99d3-c4f89ca82b77" providerId="ADAL" clId="{8A882C35-5EA1-447E-B19F-B530D83EEF56}" dt="2023-02-04T10:18:51.416" v="888" actId="20577"/>
          <ac:spMkLst>
            <pc:docMk/>
            <pc:sldMk cId="246094550" sldId="307"/>
            <ac:spMk id="4" creationId="{C47B0CE8-18BB-7974-AEDD-802C2A7CC531}"/>
          </ac:spMkLst>
        </pc:spChg>
        <pc:spChg chg="add del">
          <ac:chgData name="Dr. S Sagar Imambi" userId="3e651c86-0e6f-4a35-99d3-c4f89ca82b77" providerId="ADAL" clId="{8A882C35-5EA1-447E-B19F-B530D83EEF56}" dt="2023-02-04T10:13:13.295" v="820"/>
          <ac:spMkLst>
            <pc:docMk/>
            <pc:sldMk cId="246094550" sldId="307"/>
            <ac:spMk id="5" creationId="{7ED33A78-4050-7E45-F4AB-46E00D591FCC}"/>
          </ac:spMkLst>
        </pc:spChg>
        <pc:spChg chg="add del">
          <ac:chgData name="Dr. S Sagar Imambi" userId="3e651c86-0e6f-4a35-99d3-c4f89ca82b77" providerId="ADAL" clId="{8A882C35-5EA1-447E-B19F-B530D83EEF56}" dt="2023-02-04T10:13:13.295" v="820"/>
          <ac:spMkLst>
            <pc:docMk/>
            <pc:sldMk cId="246094550" sldId="307"/>
            <ac:spMk id="6" creationId="{2540D23C-A477-2B50-AB19-DA03635A634B}"/>
          </ac:spMkLst>
        </pc:spChg>
        <pc:spChg chg="add del mod">
          <ac:chgData name="Dr. S Sagar Imambi" userId="3e651c86-0e6f-4a35-99d3-c4f89ca82b77" providerId="ADAL" clId="{8A882C35-5EA1-447E-B19F-B530D83EEF56}" dt="2023-02-04T10:16:12.618" v="859" actId="478"/>
          <ac:spMkLst>
            <pc:docMk/>
            <pc:sldMk cId="246094550" sldId="307"/>
            <ac:spMk id="9" creationId="{8701774E-5B16-0263-AE53-FBD4F850AED3}"/>
          </ac:spMkLst>
        </pc:spChg>
        <pc:spChg chg="add del">
          <ac:chgData name="Dr. S Sagar Imambi" userId="3e651c86-0e6f-4a35-99d3-c4f89ca82b77" providerId="ADAL" clId="{8A882C35-5EA1-447E-B19F-B530D83EEF56}" dt="2023-02-04T10:16:31.393" v="863"/>
          <ac:spMkLst>
            <pc:docMk/>
            <pc:sldMk cId="246094550" sldId="307"/>
            <ac:spMk id="10" creationId="{4CF1DA0E-727E-86C6-3DA2-3D5AB33F58CF}"/>
          </ac:spMkLst>
        </pc:spChg>
        <pc:picChg chg="add mod">
          <ac:chgData name="Dr. S Sagar Imambi" userId="3e651c86-0e6f-4a35-99d3-c4f89ca82b77" providerId="ADAL" clId="{8A882C35-5EA1-447E-B19F-B530D83EEF56}" dt="2023-02-04T10:18:37.103" v="883" actId="1076"/>
          <ac:picMkLst>
            <pc:docMk/>
            <pc:sldMk cId="246094550" sldId="307"/>
            <ac:picMk id="11" creationId="{312E4E26-53C0-5E68-DC3F-0418BE0C3724}"/>
          </ac:picMkLst>
        </pc:picChg>
        <pc:picChg chg="add mod">
          <ac:chgData name="Dr. S Sagar Imambi" userId="3e651c86-0e6f-4a35-99d3-c4f89ca82b77" providerId="ADAL" clId="{8A882C35-5EA1-447E-B19F-B530D83EEF56}" dt="2023-02-04T10:18:33.965" v="882" actId="1076"/>
          <ac:picMkLst>
            <pc:docMk/>
            <pc:sldMk cId="246094550" sldId="307"/>
            <ac:picMk id="13" creationId="{6F3C4E56-767F-74C0-9E03-43ACF804F3A0}"/>
          </ac:picMkLst>
        </pc:picChg>
      </pc:sldChg>
      <pc:sldChg chg="modSp add mod">
        <pc:chgData name="Dr. S Sagar Imambi" userId="3e651c86-0e6f-4a35-99d3-c4f89ca82b77" providerId="ADAL" clId="{8A882C35-5EA1-447E-B19F-B530D83EEF56}" dt="2023-02-04T10:45:45.183" v="1209"/>
        <pc:sldMkLst>
          <pc:docMk/>
          <pc:sldMk cId="2325031524" sldId="308"/>
        </pc:sldMkLst>
        <pc:spChg chg="mod">
          <ac:chgData name="Dr. S Sagar Imambi" userId="3e651c86-0e6f-4a35-99d3-c4f89ca82b77" providerId="ADAL" clId="{8A882C35-5EA1-447E-B19F-B530D83EEF56}" dt="2023-02-04T09:46:15.722" v="440" actId="20577"/>
          <ac:spMkLst>
            <pc:docMk/>
            <pc:sldMk cId="2325031524" sldId="308"/>
            <ac:spMk id="8" creationId="{7153E61F-4441-DBE3-3DFF-6E9EF6C48D23}"/>
          </ac:spMkLst>
        </pc:spChg>
        <pc:spChg chg="mod">
          <ac:chgData name="Dr. S Sagar Imambi" userId="3e651c86-0e6f-4a35-99d3-c4f89ca82b77" providerId="ADAL" clId="{8A882C35-5EA1-447E-B19F-B530D83EEF56}" dt="2023-02-04T10:45:45.183" v="1209"/>
          <ac:spMkLst>
            <pc:docMk/>
            <pc:sldMk cId="2325031524" sldId="308"/>
            <ac:spMk id="476" creationId="{00000000-0000-0000-0000-000000000000}"/>
          </ac:spMkLst>
        </pc:spChg>
      </pc:sldChg>
      <pc:sldChg chg="addSp delSp modSp add modAnim">
        <pc:chgData name="Dr. S Sagar Imambi" userId="3e651c86-0e6f-4a35-99d3-c4f89ca82b77" providerId="ADAL" clId="{8A882C35-5EA1-447E-B19F-B530D83EEF56}" dt="2023-02-04T09:58:13.908" v="650" actId="20577"/>
        <pc:sldMkLst>
          <pc:docMk/>
          <pc:sldMk cId="1938291501" sldId="309"/>
        </pc:sldMkLst>
        <pc:spChg chg="add del mod">
          <ac:chgData name="Dr. S Sagar Imambi" userId="3e651c86-0e6f-4a35-99d3-c4f89ca82b77" providerId="ADAL" clId="{8A882C35-5EA1-447E-B19F-B530D83EEF56}" dt="2023-02-04T09:47:00.178" v="447"/>
          <ac:spMkLst>
            <pc:docMk/>
            <pc:sldMk cId="1938291501" sldId="309"/>
            <ac:spMk id="3" creationId="{133FC2F6-1B22-241D-75A0-3BAB49746729}"/>
          </ac:spMkLst>
        </pc:spChg>
        <pc:spChg chg="mod">
          <ac:chgData name="Dr. S Sagar Imambi" userId="3e651c86-0e6f-4a35-99d3-c4f89ca82b77" providerId="ADAL" clId="{8A882C35-5EA1-447E-B19F-B530D83EEF56}" dt="2023-02-04T09:58:13.908" v="650" actId="20577"/>
          <ac:spMkLst>
            <pc:docMk/>
            <pc:sldMk cId="1938291501" sldId="309"/>
            <ac:spMk id="5" creationId="{D7C61438-200D-827A-D4DD-5B5127AFA187}"/>
          </ac:spMkLst>
        </pc:spChg>
        <pc:spChg chg="add mod">
          <ac:chgData name="Dr. S Sagar Imambi" userId="3e651c86-0e6f-4a35-99d3-c4f89ca82b77" providerId="ADAL" clId="{8A882C35-5EA1-447E-B19F-B530D83EEF56}" dt="2023-02-04T09:47:43.249" v="455" actId="1076"/>
          <ac:spMkLst>
            <pc:docMk/>
            <pc:sldMk cId="1938291501" sldId="309"/>
            <ac:spMk id="8" creationId="{B1F48467-2EB0-FFBA-1D0C-71766BD4D04A}"/>
          </ac:spMkLst>
        </pc:spChg>
        <pc:spChg chg="mod">
          <ac:chgData name="Dr. S Sagar Imambi" userId="3e651c86-0e6f-4a35-99d3-c4f89ca82b77" providerId="ADAL" clId="{8A882C35-5EA1-447E-B19F-B530D83EEF56}" dt="2023-02-04T09:48:09.675" v="466" actId="20577"/>
          <ac:spMkLst>
            <pc:docMk/>
            <pc:sldMk cId="1938291501" sldId="309"/>
            <ac:spMk id="9" creationId="{2B5EAD4E-C007-9DE7-A40A-12802D3C9611}"/>
          </ac:spMkLst>
        </pc:spChg>
        <pc:spChg chg="mod">
          <ac:chgData name="Dr. S Sagar Imambi" userId="3e651c86-0e6f-4a35-99d3-c4f89ca82b77" providerId="ADAL" clId="{8A882C35-5EA1-447E-B19F-B530D83EEF56}" dt="2023-02-04T09:48:30.669" v="534" actId="20577"/>
          <ac:spMkLst>
            <pc:docMk/>
            <pc:sldMk cId="1938291501" sldId="309"/>
            <ac:spMk id="37" creationId="{B0BB8E68-8B73-12DE-615E-1091F19A9A9A}"/>
          </ac:spMkLst>
        </pc:spChg>
        <pc:graphicFrameChg chg="add del mod">
          <ac:chgData name="Dr. S Sagar Imambi" userId="3e651c86-0e6f-4a35-99d3-c4f89ca82b77" providerId="ADAL" clId="{8A882C35-5EA1-447E-B19F-B530D83EEF56}" dt="2023-02-04T09:47:00.178" v="447"/>
          <ac:graphicFrameMkLst>
            <pc:docMk/>
            <pc:sldMk cId="1938291501" sldId="309"/>
            <ac:graphicFrameMk id="2" creationId="{9EBF1F82-38B5-F87B-E13C-1D3E485AC064}"/>
          </ac:graphicFrameMkLst>
        </pc:graphicFrameChg>
        <pc:graphicFrameChg chg="add mod">
          <ac:chgData name="Dr. S Sagar Imambi" userId="3e651c86-0e6f-4a35-99d3-c4f89ca82b77" providerId="ADAL" clId="{8A882C35-5EA1-447E-B19F-B530D83EEF56}" dt="2023-02-04T09:47:48.149" v="456" actId="21"/>
          <ac:graphicFrameMkLst>
            <pc:docMk/>
            <pc:sldMk cId="1938291501" sldId="309"/>
            <ac:graphicFrameMk id="6" creationId="{763A83FE-21EC-2129-918C-D0F182ACEECD}"/>
          </ac:graphicFrameMkLst>
        </pc:graphicFrameChg>
      </pc:sldChg>
      <pc:sldChg chg="new del">
        <pc:chgData name="Dr. S Sagar Imambi" userId="3e651c86-0e6f-4a35-99d3-c4f89ca82b77" providerId="ADAL" clId="{8A882C35-5EA1-447E-B19F-B530D83EEF56}" dt="2023-02-04T09:59:49.615" v="673" actId="47"/>
        <pc:sldMkLst>
          <pc:docMk/>
          <pc:sldMk cId="1267519416" sldId="310"/>
        </pc:sldMkLst>
      </pc:sldChg>
      <pc:sldChg chg="modSp add">
        <pc:chgData name="Dr. S Sagar Imambi" userId="3e651c86-0e6f-4a35-99d3-c4f89ca82b77" providerId="ADAL" clId="{8A882C35-5EA1-447E-B19F-B530D83EEF56}" dt="2023-02-04T10:00:16.547" v="686" actId="20577"/>
        <pc:sldMkLst>
          <pc:docMk/>
          <pc:sldMk cId="2285836180" sldId="311"/>
        </pc:sldMkLst>
        <pc:spChg chg="mod">
          <ac:chgData name="Dr. S Sagar Imambi" userId="3e651c86-0e6f-4a35-99d3-c4f89ca82b77" providerId="ADAL" clId="{8A882C35-5EA1-447E-B19F-B530D83EEF56}" dt="2023-02-04T10:00:16.547" v="686" actId="20577"/>
          <ac:spMkLst>
            <pc:docMk/>
            <pc:sldMk cId="2285836180" sldId="311"/>
            <ac:spMk id="5" creationId="{D7E40DBF-0583-8195-1E0E-E52B4AA67AE6}"/>
          </ac:spMkLst>
        </pc:spChg>
      </pc:sldChg>
      <pc:sldChg chg="delSp modSp add mod ord">
        <pc:chgData name="Dr. S Sagar Imambi" userId="3e651c86-0e6f-4a35-99d3-c4f89ca82b77" providerId="ADAL" clId="{8A882C35-5EA1-447E-B19F-B530D83EEF56}" dt="2023-02-04T10:00:06.338" v="675"/>
        <pc:sldMkLst>
          <pc:docMk/>
          <pc:sldMk cId="739211424" sldId="312"/>
        </pc:sldMkLst>
        <pc:spChg chg="mod">
          <ac:chgData name="Dr. S Sagar Imambi" userId="3e651c86-0e6f-4a35-99d3-c4f89ca82b77" providerId="ADAL" clId="{8A882C35-5EA1-447E-B19F-B530D83EEF56}" dt="2023-02-04T09:59:35.865" v="670" actId="12"/>
          <ac:spMkLst>
            <pc:docMk/>
            <pc:sldMk cId="739211424" sldId="312"/>
            <ac:spMk id="3" creationId="{21290A5F-7FEB-703D-CA61-2F129DB0E6E2}"/>
          </ac:spMkLst>
        </pc:spChg>
        <pc:spChg chg="mod">
          <ac:chgData name="Dr. S Sagar Imambi" userId="3e651c86-0e6f-4a35-99d3-c4f89ca82b77" providerId="ADAL" clId="{8A882C35-5EA1-447E-B19F-B530D83EEF56}" dt="2023-02-04T09:59:46.153" v="672" actId="20577"/>
          <ac:spMkLst>
            <pc:docMk/>
            <pc:sldMk cId="739211424" sldId="312"/>
            <ac:spMk id="5" creationId="{D7E40DBF-0583-8195-1E0E-E52B4AA67AE6}"/>
          </ac:spMkLst>
        </pc:spChg>
        <pc:picChg chg="del">
          <ac:chgData name="Dr. S Sagar Imambi" userId="3e651c86-0e6f-4a35-99d3-c4f89ca82b77" providerId="ADAL" clId="{8A882C35-5EA1-447E-B19F-B530D83EEF56}" dt="2023-02-04T09:58:51.415" v="658" actId="478"/>
          <ac:picMkLst>
            <pc:docMk/>
            <pc:sldMk cId="739211424" sldId="312"/>
            <ac:picMk id="6" creationId="{19AAB83B-47ED-195C-F152-91F51D7960F5}"/>
          </ac:picMkLst>
        </pc:picChg>
      </pc:sldChg>
      <pc:sldChg chg="addSp modSp add mod ord">
        <pc:chgData name="Dr. S Sagar Imambi" userId="3e651c86-0e6f-4a35-99d3-c4f89ca82b77" providerId="ADAL" clId="{8A882C35-5EA1-447E-B19F-B530D83EEF56}" dt="2023-02-04T10:19:03.736" v="889" actId="255"/>
        <pc:sldMkLst>
          <pc:docMk/>
          <pc:sldMk cId="4235781985" sldId="313"/>
        </pc:sldMkLst>
        <pc:spChg chg="mod">
          <ac:chgData name="Dr. S Sagar Imambi" userId="3e651c86-0e6f-4a35-99d3-c4f89ca82b77" providerId="ADAL" clId="{8A882C35-5EA1-447E-B19F-B530D83EEF56}" dt="2023-02-04T10:07:32.718" v="804" actId="21"/>
          <ac:spMkLst>
            <pc:docMk/>
            <pc:sldMk cId="4235781985" sldId="313"/>
            <ac:spMk id="3" creationId="{661C13EB-134B-40E6-3312-02D9E1999322}"/>
          </ac:spMkLst>
        </pc:spChg>
        <pc:spChg chg="add mod">
          <ac:chgData name="Dr. S Sagar Imambi" userId="3e651c86-0e6f-4a35-99d3-c4f89ca82b77" providerId="ADAL" clId="{8A882C35-5EA1-447E-B19F-B530D83EEF56}" dt="2023-02-04T10:19:03.736" v="889" actId="255"/>
          <ac:spMkLst>
            <pc:docMk/>
            <pc:sldMk cId="4235781985" sldId="313"/>
            <ac:spMk id="4" creationId="{1683416C-D2CE-2F60-050B-3C10BE0B9379}"/>
          </ac:spMkLst>
        </pc:spChg>
        <pc:spChg chg="mod">
          <ac:chgData name="Dr. S Sagar Imambi" userId="3e651c86-0e6f-4a35-99d3-c4f89ca82b77" providerId="ADAL" clId="{8A882C35-5EA1-447E-B19F-B530D83EEF56}" dt="2023-02-04T10:07:26.376" v="803" actId="20577"/>
          <ac:spMkLst>
            <pc:docMk/>
            <pc:sldMk cId="4235781985" sldId="313"/>
            <ac:spMk id="9" creationId="{D4A15DBB-BF3B-B855-C3BC-990E1C645DB7}"/>
          </ac:spMkLst>
        </pc:spChg>
      </pc:sldChg>
      <pc:sldChg chg="modSp add mod ord setBg">
        <pc:chgData name="Dr. S Sagar Imambi" userId="3e651c86-0e6f-4a35-99d3-c4f89ca82b77" providerId="ADAL" clId="{8A882C35-5EA1-447E-B19F-B530D83EEF56}" dt="2023-02-04T10:14:26.907" v="839"/>
        <pc:sldMkLst>
          <pc:docMk/>
          <pc:sldMk cId="171548524" sldId="314"/>
        </pc:sldMkLst>
        <pc:spChg chg="mod">
          <ac:chgData name="Dr. S Sagar Imambi" userId="3e651c86-0e6f-4a35-99d3-c4f89ca82b77" providerId="ADAL" clId="{8A882C35-5EA1-447E-B19F-B530D83EEF56}" dt="2023-02-04T10:14:19.697" v="837" actId="20577"/>
          <ac:spMkLst>
            <pc:docMk/>
            <pc:sldMk cId="171548524" sldId="314"/>
            <ac:spMk id="4" creationId="{C47B0CE8-18BB-7974-AEDD-802C2A7CC531}"/>
          </ac:spMkLst>
        </pc:spChg>
        <pc:spChg chg="mod">
          <ac:chgData name="Dr. S Sagar Imambi" userId="3e651c86-0e6f-4a35-99d3-c4f89ca82b77" providerId="ADAL" clId="{8A882C35-5EA1-447E-B19F-B530D83EEF56}" dt="2023-02-04T10:13:51.724" v="831" actId="20577"/>
          <ac:spMkLst>
            <pc:docMk/>
            <pc:sldMk cId="171548524" sldId="314"/>
            <ac:spMk id="8" creationId="{8B34ECDE-4751-640C-A439-E0733F07CE21}"/>
          </ac:spMkLst>
        </pc:spChg>
      </pc:sldChg>
      <pc:sldChg chg="modSp add del mod">
        <pc:chgData name="Dr. S Sagar Imambi" userId="3e651c86-0e6f-4a35-99d3-c4f89ca82b77" providerId="ADAL" clId="{8A882C35-5EA1-447E-B19F-B530D83EEF56}" dt="2023-02-06T04:18:53.311" v="1210" actId="2696"/>
        <pc:sldMkLst>
          <pc:docMk/>
          <pc:sldMk cId="3050172839" sldId="315"/>
        </pc:sldMkLst>
        <pc:spChg chg="mod">
          <ac:chgData name="Dr. S Sagar Imambi" userId="3e651c86-0e6f-4a35-99d3-c4f89ca82b77" providerId="ADAL" clId="{8A882C35-5EA1-447E-B19F-B530D83EEF56}" dt="2023-02-04T10:21:13.742" v="950" actId="20577"/>
          <ac:spMkLst>
            <pc:docMk/>
            <pc:sldMk cId="3050172839" sldId="315"/>
            <ac:spMk id="8" creationId="{7153E61F-4441-DBE3-3DFF-6E9EF6C48D23}"/>
          </ac:spMkLst>
        </pc:spChg>
        <pc:spChg chg="mod">
          <ac:chgData name="Dr. S Sagar Imambi" userId="3e651c86-0e6f-4a35-99d3-c4f89ca82b77" providerId="ADAL" clId="{8A882C35-5EA1-447E-B19F-B530D83EEF56}" dt="2023-02-04T10:21:19.827" v="963" actId="20577"/>
          <ac:spMkLst>
            <pc:docMk/>
            <pc:sldMk cId="3050172839" sldId="315"/>
            <ac:spMk id="476" creationId="{00000000-0000-0000-0000-000000000000}"/>
          </ac:spMkLst>
        </pc:spChg>
      </pc:sldChg>
      <pc:sldChg chg="modSp add del">
        <pc:chgData name="Dr. S Sagar Imambi" userId="3e651c86-0e6f-4a35-99d3-c4f89ca82b77" providerId="ADAL" clId="{8A882C35-5EA1-447E-B19F-B530D83EEF56}" dt="2023-02-06T04:18:53.311" v="1210" actId="2696"/>
        <pc:sldMkLst>
          <pc:docMk/>
          <pc:sldMk cId="2690319611" sldId="316"/>
        </pc:sldMkLst>
        <pc:spChg chg="mod">
          <ac:chgData name="Dr. S Sagar Imambi" userId="3e651c86-0e6f-4a35-99d3-c4f89ca82b77" providerId="ADAL" clId="{8A882C35-5EA1-447E-B19F-B530D83EEF56}" dt="2023-02-04T10:27:35.088" v="981" actId="20577"/>
          <ac:spMkLst>
            <pc:docMk/>
            <pc:sldMk cId="2690319611" sldId="316"/>
            <ac:spMk id="5" creationId="{D7C61438-200D-827A-D4DD-5B5127AFA187}"/>
          </ac:spMkLst>
        </pc:spChg>
        <pc:spChg chg="mod">
          <ac:chgData name="Dr. S Sagar Imambi" userId="3e651c86-0e6f-4a35-99d3-c4f89ca82b77" providerId="ADAL" clId="{8A882C35-5EA1-447E-B19F-B530D83EEF56}" dt="2023-02-04T10:27:48.548" v="1010" actId="20577"/>
          <ac:spMkLst>
            <pc:docMk/>
            <pc:sldMk cId="2690319611" sldId="316"/>
            <ac:spMk id="9" creationId="{2B5EAD4E-C007-9DE7-A40A-12802D3C9611}"/>
          </ac:spMkLst>
        </pc:spChg>
        <pc:spChg chg="mod">
          <ac:chgData name="Dr. S Sagar Imambi" userId="3e651c86-0e6f-4a35-99d3-c4f89ca82b77" providerId="ADAL" clId="{8A882C35-5EA1-447E-B19F-B530D83EEF56}" dt="2023-02-04T10:27:58.395" v="1024" actId="20577"/>
          <ac:spMkLst>
            <pc:docMk/>
            <pc:sldMk cId="2690319611" sldId="316"/>
            <ac:spMk id="37" creationId="{B0BB8E68-8B73-12DE-615E-1091F19A9A9A}"/>
          </ac:spMkLst>
        </pc:spChg>
      </pc:sldChg>
      <pc:sldChg chg="modSp add del mod">
        <pc:chgData name="Dr. S Sagar Imambi" userId="3e651c86-0e6f-4a35-99d3-c4f89ca82b77" providerId="ADAL" clId="{8A882C35-5EA1-447E-B19F-B530D83EEF56}" dt="2023-02-06T04:18:53.311" v="1210" actId="2696"/>
        <pc:sldMkLst>
          <pc:docMk/>
          <pc:sldMk cId="419949195" sldId="317"/>
        </pc:sldMkLst>
        <pc:spChg chg="mod">
          <ac:chgData name="Dr. S Sagar Imambi" userId="3e651c86-0e6f-4a35-99d3-c4f89ca82b77" providerId="ADAL" clId="{8A882C35-5EA1-447E-B19F-B530D83EEF56}" dt="2023-02-04T10:42:57.600" v="1190" actId="6549"/>
          <ac:spMkLst>
            <pc:docMk/>
            <pc:sldMk cId="419949195" sldId="317"/>
            <ac:spMk id="9" creationId="{00000000-0000-0000-0000-000000000000}"/>
          </ac:spMkLst>
        </pc:spChg>
      </pc:sldChg>
      <pc:sldChg chg="add del">
        <pc:chgData name="Dr. S Sagar Imambi" userId="3e651c86-0e6f-4a35-99d3-c4f89ca82b77" providerId="ADAL" clId="{8A882C35-5EA1-447E-B19F-B530D83EEF56}" dt="2023-02-04T10:27:29.299" v="967"/>
        <pc:sldMkLst>
          <pc:docMk/>
          <pc:sldMk cId="2124365471" sldId="317"/>
        </pc:sldMkLst>
      </pc:sldChg>
      <pc:sldChg chg="add del">
        <pc:chgData name="Dr. S Sagar Imambi" userId="3e651c86-0e6f-4a35-99d3-c4f89ca82b77" providerId="ADAL" clId="{8A882C35-5EA1-447E-B19F-B530D83EEF56}" dt="2023-02-04T10:27:29.299" v="967"/>
        <pc:sldMkLst>
          <pc:docMk/>
          <pc:sldMk cId="22469078" sldId="318"/>
        </pc:sldMkLst>
      </pc:sldChg>
      <pc:sldChg chg="delSp modSp add del mod">
        <pc:chgData name="Dr. S Sagar Imambi" userId="3e651c86-0e6f-4a35-99d3-c4f89ca82b77" providerId="ADAL" clId="{8A882C35-5EA1-447E-B19F-B530D83EEF56}" dt="2023-02-06T04:18:53.311" v="1210" actId="2696"/>
        <pc:sldMkLst>
          <pc:docMk/>
          <pc:sldMk cId="3386256630" sldId="318"/>
        </pc:sldMkLst>
        <pc:spChg chg="del">
          <ac:chgData name="Dr. S Sagar Imambi" userId="3e651c86-0e6f-4a35-99d3-c4f89ca82b77" providerId="ADAL" clId="{8A882C35-5EA1-447E-B19F-B530D83EEF56}" dt="2023-02-04T10:35:21.313" v="1082" actId="478"/>
          <ac:spMkLst>
            <pc:docMk/>
            <pc:sldMk cId="3386256630" sldId="318"/>
            <ac:spMk id="3" creationId="{29CE9270-D02B-BFB0-DF79-0E122F35877B}"/>
          </ac:spMkLst>
        </pc:spChg>
        <pc:spChg chg="mod">
          <ac:chgData name="Dr. S Sagar Imambi" userId="3e651c86-0e6f-4a35-99d3-c4f89ca82b77" providerId="ADAL" clId="{8A882C35-5EA1-447E-B19F-B530D83EEF56}" dt="2023-02-04T10:38:50.739" v="1132" actId="108"/>
          <ac:spMkLst>
            <pc:docMk/>
            <pc:sldMk cId="3386256630" sldId="318"/>
            <ac:spMk id="4" creationId="{C47B0CE8-18BB-7974-AEDD-802C2A7CC531}"/>
          </ac:spMkLst>
        </pc:spChg>
        <pc:spChg chg="mod">
          <ac:chgData name="Dr. S Sagar Imambi" userId="3e651c86-0e6f-4a35-99d3-c4f89ca82b77" providerId="ADAL" clId="{8A882C35-5EA1-447E-B19F-B530D83EEF56}" dt="2023-02-04T10:29:31.325" v="1038" actId="6549"/>
          <ac:spMkLst>
            <pc:docMk/>
            <pc:sldMk cId="3386256630" sldId="318"/>
            <ac:spMk id="8" creationId="{8B34ECDE-4751-640C-A439-E0733F07CE21}"/>
          </ac:spMkLst>
        </pc:spChg>
      </pc:sldChg>
      <pc:sldChg chg="new del">
        <pc:chgData name="Dr. S Sagar Imambi" userId="3e651c86-0e6f-4a35-99d3-c4f89ca82b77" providerId="ADAL" clId="{8A882C35-5EA1-447E-B19F-B530D83EEF56}" dt="2023-02-04T10:34:33.354" v="1063" actId="47"/>
        <pc:sldMkLst>
          <pc:docMk/>
          <pc:sldMk cId="2719873747" sldId="319"/>
        </pc:sldMkLst>
      </pc:sldChg>
      <pc:sldChg chg="delSp modSp add del mod">
        <pc:chgData name="Dr. S Sagar Imambi" userId="3e651c86-0e6f-4a35-99d3-c4f89ca82b77" providerId="ADAL" clId="{8A882C35-5EA1-447E-B19F-B530D83EEF56}" dt="2023-02-06T04:18:53.311" v="1210" actId="2696"/>
        <pc:sldMkLst>
          <pc:docMk/>
          <pc:sldMk cId="3420379577" sldId="320"/>
        </pc:sldMkLst>
        <pc:spChg chg="del">
          <ac:chgData name="Dr. S Sagar Imambi" userId="3e651c86-0e6f-4a35-99d3-c4f89ca82b77" providerId="ADAL" clId="{8A882C35-5EA1-447E-B19F-B530D83EEF56}" dt="2023-02-04T10:38:39.260" v="1131" actId="478"/>
          <ac:spMkLst>
            <pc:docMk/>
            <pc:sldMk cId="3420379577" sldId="320"/>
            <ac:spMk id="3" creationId="{29CE9270-D02B-BFB0-DF79-0E122F35877B}"/>
          </ac:spMkLst>
        </pc:spChg>
        <pc:spChg chg="mod">
          <ac:chgData name="Dr. S Sagar Imambi" userId="3e651c86-0e6f-4a35-99d3-c4f89ca82b77" providerId="ADAL" clId="{8A882C35-5EA1-447E-B19F-B530D83EEF56}" dt="2023-02-04T10:38:34.276" v="1130" actId="12"/>
          <ac:spMkLst>
            <pc:docMk/>
            <pc:sldMk cId="3420379577" sldId="320"/>
            <ac:spMk id="4" creationId="{C47B0CE8-18BB-7974-AEDD-802C2A7CC531}"/>
          </ac:spMkLst>
        </pc:spChg>
        <pc:spChg chg="mod">
          <ac:chgData name="Dr. S Sagar Imambi" userId="3e651c86-0e6f-4a35-99d3-c4f89ca82b77" providerId="ADAL" clId="{8A882C35-5EA1-447E-B19F-B530D83EEF56}" dt="2023-02-04T10:35:00.491" v="1076" actId="20577"/>
          <ac:spMkLst>
            <pc:docMk/>
            <pc:sldMk cId="3420379577" sldId="320"/>
            <ac:spMk id="8" creationId="{8B34ECDE-4751-640C-A439-E0733F07CE21}"/>
          </ac:spMkLst>
        </pc:spChg>
      </pc:sldChg>
      <pc:sldChg chg="delSp modSp add del mod">
        <pc:chgData name="Dr. S Sagar Imambi" userId="3e651c86-0e6f-4a35-99d3-c4f89ca82b77" providerId="ADAL" clId="{8A882C35-5EA1-447E-B19F-B530D83EEF56}" dt="2023-02-06T04:18:53.311" v="1210" actId="2696"/>
        <pc:sldMkLst>
          <pc:docMk/>
          <pc:sldMk cId="2158991102" sldId="321"/>
        </pc:sldMkLst>
        <pc:spChg chg="del">
          <ac:chgData name="Dr. S Sagar Imambi" userId="3e651c86-0e6f-4a35-99d3-c4f89ca82b77" providerId="ADAL" clId="{8A882C35-5EA1-447E-B19F-B530D83EEF56}" dt="2023-02-04T10:36:43.375" v="1087" actId="478"/>
          <ac:spMkLst>
            <pc:docMk/>
            <pc:sldMk cId="2158991102" sldId="321"/>
            <ac:spMk id="3" creationId="{29CE9270-D02B-BFB0-DF79-0E122F35877B}"/>
          </ac:spMkLst>
        </pc:spChg>
        <pc:spChg chg="mod">
          <ac:chgData name="Dr. S Sagar Imambi" userId="3e651c86-0e6f-4a35-99d3-c4f89ca82b77" providerId="ADAL" clId="{8A882C35-5EA1-447E-B19F-B530D83EEF56}" dt="2023-02-04T10:37:41.016" v="1123" actId="20577"/>
          <ac:spMkLst>
            <pc:docMk/>
            <pc:sldMk cId="2158991102" sldId="321"/>
            <ac:spMk id="4" creationId="{C47B0CE8-18BB-7974-AEDD-802C2A7CC531}"/>
          </ac:spMkLst>
        </pc:spChg>
        <pc:spChg chg="mod">
          <ac:chgData name="Dr. S Sagar Imambi" userId="3e651c86-0e6f-4a35-99d3-c4f89ca82b77" providerId="ADAL" clId="{8A882C35-5EA1-447E-B19F-B530D83EEF56}" dt="2023-02-04T10:36:46.674" v="1088" actId="6549"/>
          <ac:spMkLst>
            <pc:docMk/>
            <pc:sldMk cId="2158991102" sldId="321"/>
            <ac:spMk id="8" creationId="{8B34ECDE-4751-640C-A439-E0733F07CE21}"/>
          </ac:spMkLst>
        </pc:spChg>
      </pc:sldChg>
      <pc:sldChg chg="addSp delSp modSp add del mod chgLayout">
        <pc:chgData name="Dr. S Sagar Imambi" userId="3e651c86-0e6f-4a35-99d3-c4f89ca82b77" providerId="ADAL" clId="{8A882C35-5EA1-447E-B19F-B530D83EEF56}" dt="2023-02-06T04:18:53.311" v="1210" actId="2696"/>
        <pc:sldMkLst>
          <pc:docMk/>
          <pc:sldMk cId="760186715" sldId="322"/>
        </pc:sldMkLst>
        <pc:spChg chg="add del mod ord">
          <ac:chgData name="Dr. S Sagar Imambi" userId="3e651c86-0e6f-4a35-99d3-c4f89ca82b77" providerId="ADAL" clId="{8A882C35-5EA1-447E-B19F-B530D83EEF56}" dt="2023-02-04T10:41:00.184" v="1166" actId="478"/>
          <ac:spMkLst>
            <pc:docMk/>
            <pc:sldMk cId="760186715" sldId="322"/>
            <ac:spMk id="3" creationId="{6EB4EF76-F6C2-09F6-3A7D-2E8491A6ADCF}"/>
          </ac:spMkLst>
        </pc:spChg>
        <pc:spChg chg="mod">
          <ac:chgData name="Dr. S Sagar Imambi" userId="3e651c86-0e6f-4a35-99d3-c4f89ca82b77" providerId="ADAL" clId="{8A882C35-5EA1-447E-B19F-B530D83EEF56}" dt="2023-02-04T10:40:45.756" v="1165" actId="20577"/>
          <ac:spMkLst>
            <pc:docMk/>
            <pc:sldMk cId="760186715" sldId="322"/>
            <ac:spMk id="4" creationId="{C47B0CE8-18BB-7974-AEDD-802C2A7CC531}"/>
          </ac:spMkLst>
        </pc:spChg>
        <pc:spChg chg="add del mod ord">
          <ac:chgData name="Dr. S Sagar Imambi" userId="3e651c86-0e6f-4a35-99d3-c4f89ca82b77" providerId="ADAL" clId="{8A882C35-5EA1-447E-B19F-B530D83EEF56}" dt="2023-02-04T10:39:41.915" v="1138"/>
          <ac:spMkLst>
            <pc:docMk/>
            <pc:sldMk cId="760186715" sldId="322"/>
            <ac:spMk id="5" creationId="{B0F15723-9839-56AE-76B2-77C4B9A724AC}"/>
          </ac:spMkLst>
        </pc:spChg>
        <pc:spChg chg="mod">
          <ac:chgData name="Dr. S Sagar Imambi" userId="3e651c86-0e6f-4a35-99d3-c4f89ca82b77" providerId="ADAL" clId="{8A882C35-5EA1-447E-B19F-B530D83EEF56}" dt="2023-02-04T10:41:12.900" v="1171"/>
          <ac:spMkLst>
            <pc:docMk/>
            <pc:sldMk cId="760186715" sldId="322"/>
            <ac:spMk id="8" creationId="{8B34ECDE-4751-640C-A439-E0733F07CE21}"/>
          </ac:spMkLst>
        </pc:spChg>
        <pc:spChg chg="add mod">
          <ac:chgData name="Dr. S Sagar Imambi" userId="3e651c86-0e6f-4a35-99d3-c4f89ca82b77" providerId="ADAL" clId="{8A882C35-5EA1-447E-B19F-B530D83EEF56}" dt="2023-02-04T10:41:39.918" v="1173" actId="1076"/>
          <ac:spMkLst>
            <pc:docMk/>
            <pc:sldMk cId="760186715" sldId="322"/>
            <ac:spMk id="9" creationId="{C590AF97-E799-7BBB-BBD8-3EF3DCC35CD5}"/>
          </ac:spMkLst>
        </pc:spChg>
        <pc:spChg chg="add mod">
          <ac:chgData name="Dr. S Sagar Imambi" userId="3e651c86-0e6f-4a35-99d3-c4f89ca82b77" providerId="ADAL" clId="{8A882C35-5EA1-447E-B19F-B530D83EEF56}" dt="2023-02-04T10:42:33.605" v="1186" actId="20577"/>
          <ac:spMkLst>
            <pc:docMk/>
            <pc:sldMk cId="760186715" sldId="322"/>
            <ac:spMk id="11" creationId="{19675EDB-EDAA-2206-C604-24671D53388F}"/>
          </ac:spMkLst>
        </pc:spChg>
        <pc:picChg chg="add del">
          <ac:chgData name="Dr. S Sagar Imambi" userId="3e651c86-0e6f-4a35-99d3-c4f89ca82b77" providerId="ADAL" clId="{8A882C35-5EA1-447E-B19F-B530D83EEF56}" dt="2023-02-04T10:39:32.106" v="1136"/>
          <ac:picMkLst>
            <pc:docMk/>
            <pc:sldMk cId="760186715" sldId="322"/>
            <ac:picMk id="2" creationId="{3E5A3ADC-4CE1-996A-D43D-AFDDBC0A57D7}"/>
          </ac:picMkLst>
        </pc:picChg>
        <pc:picChg chg="add mod">
          <ac:chgData name="Dr. S Sagar Imambi" userId="3e651c86-0e6f-4a35-99d3-c4f89ca82b77" providerId="ADAL" clId="{8A882C35-5EA1-447E-B19F-B530D83EEF56}" dt="2023-02-04T10:41:37.038" v="1172" actId="1076"/>
          <ac:picMkLst>
            <pc:docMk/>
            <pc:sldMk cId="760186715" sldId="322"/>
            <ac:picMk id="6" creationId="{21B00AFD-D352-5734-5443-7186AA0445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19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6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89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7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F4508AD-1BA8-6D49-AD89-BB8C58C99D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452" cy="3003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D2B12-09F5-6D4A-9C1D-AFF6A38F62BF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F43C-0ACD-CF48-BDDC-4CA06CD195D7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D4A3453C-FFE4-E949-B42B-748B5090D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376334" y="4104641"/>
            <a:ext cx="3815666" cy="2707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8F9C9-F65C-BB4A-BF8E-4636F166836D}"/>
              </a:ext>
            </a:extLst>
          </p:cNvPr>
          <p:cNvSpPr txBox="1"/>
          <p:nvPr userDrawn="1"/>
        </p:nvSpPr>
        <p:spPr>
          <a:xfrm>
            <a:off x="1" y="6602979"/>
            <a:ext cx="21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  <p:extLst>
      <p:ext uri="{BB962C8B-B14F-4D97-AF65-F5344CB8AC3E}">
        <p14:creationId xmlns:p14="http://schemas.microsoft.com/office/powerpoint/2010/main" val="6268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0" y="22859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Greedy Layer wise</a:t>
            </a:r>
          </a:p>
          <a:p>
            <a:pPr algn="ctr"/>
            <a:r>
              <a:rPr lang="en-US"/>
              <a:t>Pre-training</a:t>
            </a:r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394455" y="1933408"/>
            <a:ext cx="690254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Deep Learning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20CS3269AA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 </a:t>
            </a:r>
            <a:r>
              <a:rPr lang="en-US" sz="3200" b="1" cap="all" dirty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Greedy Layer wise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Pre-training</a:t>
            </a:r>
            <a:endParaRPr lang="en-US" sz="32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---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758078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- 15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D7E40DBF-0583-8195-1E0E-E52B4AA67AE6}"/>
              </a:ext>
            </a:extLst>
          </p:cNvPr>
          <p:cNvSpPr/>
          <p:nvPr/>
        </p:nvSpPr>
        <p:spPr>
          <a:xfrm>
            <a:off x="3358113" y="224978"/>
            <a:ext cx="5889209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activation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90A5F-7FEB-703D-CA61-2F129DB0E6E2}"/>
              </a:ext>
            </a:extLst>
          </p:cNvPr>
          <p:cNvSpPr txBox="1"/>
          <p:nvPr/>
        </p:nvSpPr>
        <p:spPr>
          <a:xfrm>
            <a:off x="840379" y="1703967"/>
            <a:ext cx="98534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 neural network without an activation function is essentially just a linear regression model.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 we use a non linear transformation to the inputs of the neuron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non-linearity in the network is introduced by an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7392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D7E40DBF-0583-8195-1E0E-E52B4AA67AE6}"/>
              </a:ext>
            </a:extLst>
          </p:cNvPr>
          <p:cNvSpPr/>
          <p:nvPr/>
        </p:nvSpPr>
        <p:spPr>
          <a:xfrm>
            <a:off x="3358113" y="224978"/>
            <a:ext cx="5889209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Better activation functions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90A5F-7FEB-703D-CA61-2F129DB0E6E2}"/>
              </a:ext>
            </a:extLst>
          </p:cNvPr>
          <p:cNvSpPr txBox="1"/>
          <p:nvPr/>
        </p:nvSpPr>
        <p:spPr>
          <a:xfrm>
            <a:off x="995362" y="1006544"/>
            <a:ext cx="99912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ReLU</a:t>
            </a:r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 err="1"/>
              <a:t>ReLU</a:t>
            </a:r>
            <a:r>
              <a:rPr lang="en-GB" sz="2400" dirty="0"/>
              <a:t> function is  non-linear activation function that has gained popularity in the deep learning domain. </a:t>
            </a:r>
          </a:p>
          <a:p>
            <a:r>
              <a:rPr lang="en-GB" sz="2400" dirty="0" err="1"/>
              <a:t>ReLU</a:t>
            </a:r>
            <a:r>
              <a:rPr lang="en-GB" sz="2400" dirty="0"/>
              <a:t> stands for Rectified Linear Unit. The main advantage of using the </a:t>
            </a:r>
            <a:r>
              <a:rPr lang="en-GB" sz="2400" dirty="0" err="1"/>
              <a:t>ReLU</a:t>
            </a:r>
            <a:r>
              <a:rPr lang="en-GB" sz="2400" dirty="0"/>
              <a:t> function over other activation functions is that it does not activate all the neurons at the same time.</a:t>
            </a:r>
          </a:p>
          <a:p>
            <a:r>
              <a:rPr lang="en-GB" sz="2400" dirty="0"/>
              <a:t>This means that the neurons will only be deactivated if the output of the linear transformation is less than 0 </a:t>
            </a:r>
          </a:p>
          <a:p>
            <a:r>
              <a:rPr lang="en-GB" sz="2400" dirty="0"/>
              <a:t>f(x)=max(0,x)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AB83B-47ED-195C-F152-91F51D79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04" y="3773750"/>
            <a:ext cx="2859272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D7E40DBF-0583-8195-1E0E-E52B4AA67AE6}"/>
              </a:ext>
            </a:extLst>
          </p:cNvPr>
          <p:cNvSpPr/>
          <p:nvPr/>
        </p:nvSpPr>
        <p:spPr>
          <a:xfrm>
            <a:off x="3358113" y="224978"/>
            <a:ext cx="5889209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sigmoid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90A5F-7FEB-703D-CA61-2F129DB0E6E2}"/>
              </a:ext>
            </a:extLst>
          </p:cNvPr>
          <p:cNvSpPr txBox="1"/>
          <p:nvPr/>
        </p:nvSpPr>
        <p:spPr>
          <a:xfrm>
            <a:off x="995363" y="1006543"/>
            <a:ext cx="9956774" cy="33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742950">
              <a:lnSpc>
                <a:spcPts val="2475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is one of the most widely used non-linear activation function.</a:t>
            </a:r>
          </a:p>
          <a:p>
            <a:pPr>
              <a:lnSpc>
                <a:spcPts val="2475"/>
              </a:lnSpc>
              <a:spcAft>
                <a:spcPts val="800"/>
              </a:spcAft>
            </a:pPr>
            <a:r>
              <a:rPr lang="en-US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742950">
              <a:lnSpc>
                <a:spcPts val="2475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 transforms the values between the range 0 and 1.</a:t>
            </a:r>
          </a:p>
          <a:p>
            <a:pPr>
              <a:lnSpc>
                <a:spcPts val="2475"/>
              </a:lnSpc>
              <a:spcAft>
                <a:spcPts val="800"/>
              </a:spcAft>
            </a:pPr>
            <a:endParaRPr lang="en-US" sz="3200" dirty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2475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mathematical expression for sigmoid-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4A4A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32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f(x) = 1/(1+e^-x)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35064" y="1205530"/>
            <a:ext cx="11451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often described as a combination of multiple </a:t>
            </a:r>
            <a:r>
              <a:rPr lang="en-GB" sz="28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sigmoids</a:t>
            </a: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sigmoid returns values between 0 and 1, which can be treated as probabilities of a data point belonging to a particular class.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GB" sz="2800" dirty="0">
                <a:solidFill>
                  <a:srgbClr val="E329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is widely used for binary classification </a:t>
            </a: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can be used for multiclass classification problems.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returns the probability for a datapoint belonging to each individual class.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mathematical expression  is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8B34ECDE-4751-640C-A439-E0733F07CE21}"/>
              </a:ext>
            </a:extLst>
          </p:cNvPr>
          <p:cNvSpPr/>
          <p:nvPr/>
        </p:nvSpPr>
        <p:spPr>
          <a:xfrm>
            <a:off x="3121964" y="81491"/>
            <a:ext cx="5997813" cy="83896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oftmax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F788A-45AB-C650-E1F8-D804793D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603" y="4793240"/>
            <a:ext cx="6186687" cy="12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C13EB-134B-40E6-3312-02D9E1999322}"/>
              </a:ext>
            </a:extLst>
          </p:cNvPr>
          <p:cNvSpPr txBox="1"/>
          <p:nvPr/>
        </p:nvSpPr>
        <p:spPr>
          <a:xfrm>
            <a:off x="1332239" y="1502041"/>
            <a:ext cx="103309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666666"/>
                </a:solidFill>
                <a:latin typeface="FranklinGothic-Demi"/>
              </a:rPr>
              <a:t>•	</a:t>
            </a:r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Sigmoid functions and their combinations generally work better in the case of classifiers</a:t>
            </a:r>
          </a:p>
          <a:p>
            <a:pPr algn="l"/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•	</a:t>
            </a:r>
            <a:r>
              <a:rPr lang="en-GB" sz="3200" b="0" i="0" u="none" strike="noStrike" baseline="0" dirty="0" err="1">
                <a:solidFill>
                  <a:srgbClr val="666666"/>
                </a:solidFill>
                <a:latin typeface="FranklinGothic-Demi"/>
              </a:rPr>
              <a:t>Sigmoids</a:t>
            </a:r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 and tanh functions are sometimes avoided due to the vanishing gradient problem</a:t>
            </a:r>
          </a:p>
          <a:p>
            <a:pPr algn="l"/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•	</a:t>
            </a:r>
            <a:r>
              <a:rPr lang="en-GB" sz="3200" b="0" i="0" u="none" strike="noStrike" baseline="0" dirty="0" err="1">
                <a:solidFill>
                  <a:srgbClr val="666666"/>
                </a:solidFill>
                <a:latin typeface="FranklinGothic-Demi"/>
              </a:rPr>
              <a:t>ReLU</a:t>
            </a:r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 function is a general activation function and is used in most cases these days</a:t>
            </a:r>
          </a:p>
          <a:p>
            <a:pPr algn="l"/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•	If we encounter a case of dead neurons in our networks the leaky </a:t>
            </a:r>
            <a:r>
              <a:rPr lang="en-GB" sz="3200" b="0" i="0" u="none" strike="noStrike" baseline="0" dirty="0" err="1">
                <a:solidFill>
                  <a:srgbClr val="666666"/>
                </a:solidFill>
                <a:latin typeface="FranklinGothic-Demi"/>
              </a:rPr>
              <a:t>ReLU</a:t>
            </a:r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 function is the best choice</a:t>
            </a:r>
          </a:p>
          <a:p>
            <a:pPr algn="l"/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•</a:t>
            </a:r>
            <a:r>
              <a:rPr lang="en-GB" sz="3200" dirty="0">
                <a:solidFill>
                  <a:srgbClr val="666666"/>
                </a:solidFill>
                <a:latin typeface="FranklinGothic-Demi"/>
              </a:rPr>
              <a:t> </a:t>
            </a:r>
            <a:r>
              <a:rPr lang="en-GB" sz="3200" b="0" i="0" u="none" strike="noStrike" baseline="0" dirty="0" err="1">
                <a:solidFill>
                  <a:srgbClr val="666666"/>
                </a:solidFill>
                <a:latin typeface="FranklinGothic-Demi"/>
              </a:rPr>
              <a:t>ReLU</a:t>
            </a:r>
            <a:r>
              <a:rPr lang="en-GB" sz="3200" b="0" i="0" u="none" strike="noStrike" baseline="0" dirty="0">
                <a:solidFill>
                  <a:srgbClr val="666666"/>
                </a:solidFill>
                <a:latin typeface="FranklinGothic-Demi"/>
              </a:rPr>
              <a:t> function should only be used in the hidden layers</a:t>
            </a:r>
          </a:p>
          <a:p>
            <a:pPr algn="l"/>
            <a:r>
              <a:rPr lang="en-GB" sz="1800" b="0" i="0" u="none" strike="noStrike" baseline="0" dirty="0">
                <a:solidFill>
                  <a:srgbClr val="666666"/>
                </a:solidFill>
                <a:latin typeface="FranklinGothic-Demi"/>
              </a:rPr>
              <a:t>•	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D4A15DBB-BF3B-B855-C3BC-990E1C645DB7}"/>
              </a:ext>
            </a:extLst>
          </p:cNvPr>
          <p:cNvSpPr/>
          <p:nvPr/>
        </p:nvSpPr>
        <p:spPr>
          <a:xfrm>
            <a:off x="3778986" y="205892"/>
            <a:ext cx="547577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function ? When ?</a:t>
            </a:r>
          </a:p>
        </p:txBody>
      </p:sp>
    </p:spTree>
    <p:extLst>
      <p:ext uri="{BB962C8B-B14F-4D97-AF65-F5344CB8AC3E}">
        <p14:creationId xmlns:p14="http://schemas.microsoft.com/office/powerpoint/2010/main" val="42549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C13EB-134B-40E6-3312-02D9E1999322}"/>
              </a:ext>
            </a:extLst>
          </p:cNvPr>
          <p:cNvSpPr txBox="1"/>
          <p:nvPr/>
        </p:nvSpPr>
        <p:spPr>
          <a:xfrm>
            <a:off x="1332239" y="1502041"/>
            <a:ext cx="10330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666666"/>
                </a:solidFill>
                <a:latin typeface="FranklinGothic-Demi"/>
              </a:rPr>
              <a:t>•	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D4A15DBB-BF3B-B855-C3BC-990E1C645DB7}"/>
              </a:ext>
            </a:extLst>
          </p:cNvPr>
          <p:cNvSpPr/>
          <p:nvPr/>
        </p:nvSpPr>
        <p:spPr>
          <a:xfrm>
            <a:off x="3778986" y="205892"/>
            <a:ext cx="547577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Initilization</a:t>
            </a:r>
            <a:r>
              <a:rPr lang="en-US" sz="2400" dirty="0"/>
              <a:t> methods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3416C-D2CE-2F60-050B-3C10BE0B9379}"/>
              </a:ext>
            </a:extLst>
          </p:cNvPr>
          <p:cNvSpPr txBox="1"/>
          <p:nvPr/>
        </p:nvSpPr>
        <p:spPr>
          <a:xfrm>
            <a:off x="1562352" y="2028636"/>
            <a:ext cx="88654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Zero initialization :</a:t>
            </a:r>
          </a:p>
          <a:p>
            <a:r>
              <a:rPr lang="en-GB" sz="3600" b="1" dirty="0"/>
              <a:t>Random initialization :</a:t>
            </a:r>
          </a:p>
          <a:p>
            <a:r>
              <a:rPr lang="en-IN" sz="3600" b="1" i="0" dirty="0">
                <a:solidFill>
                  <a:srgbClr val="273239"/>
                </a:solidFill>
                <a:effectLst/>
                <a:latin typeface="urw-din"/>
              </a:rPr>
              <a:t>Xavier/</a:t>
            </a:r>
            <a:r>
              <a:rPr lang="en-IN" sz="3600" b="1" i="0" dirty="0" err="1">
                <a:solidFill>
                  <a:srgbClr val="273239"/>
                </a:solidFill>
                <a:effectLst/>
                <a:latin typeface="urw-din"/>
              </a:rPr>
              <a:t>Glorot</a:t>
            </a:r>
            <a:r>
              <a:rPr lang="en-IN" sz="3600" b="1" i="0" dirty="0">
                <a:solidFill>
                  <a:srgbClr val="273239"/>
                </a:solidFill>
                <a:effectLst/>
                <a:latin typeface="urw-din"/>
              </a:rPr>
              <a:t> Initialization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7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8B34ECDE-4751-640C-A439-E0733F07CE21}"/>
              </a:ext>
            </a:extLst>
          </p:cNvPr>
          <p:cNvSpPr/>
          <p:nvPr/>
        </p:nvSpPr>
        <p:spPr>
          <a:xfrm>
            <a:off x="2995352" y="171277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Zero initialization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E9270-D02B-BFB0-DF79-0E122F35877B}"/>
              </a:ext>
            </a:extLst>
          </p:cNvPr>
          <p:cNvSpPr txBox="1"/>
          <p:nvPr/>
        </p:nvSpPr>
        <p:spPr>
          <a:xfrm>
            <a:off x="576943" y="973409"/>
            <a:ext cx="11255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B0CE8-18BB-7974-AEDD-802C2A7CC531}"/>
              </a:ext>
            </a:extLst>
          </p:cNvPr>
          <p:cNvSpPr txBox="1"/>
          <p:nvPr/>
        </p:nvSpPr>
        <p:spPr>
          <a:xfrm>
            <a:off x="1295905" y="1808877"/>
            <a:ext cx="102461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Zero initialization :</a:t>
            </a:r>
          </a:p>
          <a:p>
            <a:r>
              <a:rPr lang="en-GB" sz="3600" dirty="0"/>
              <a:t>In general practice biases are initialized with 0 and weights are initialized with random numbers</a:t>
            </a:r>
          </a:p>
          <a:p>
            <a:r>
              <a:rPr lang="en-GB" sz="3600" dirty="0"/>
              <a:t>  </a:t>
            </a:r>
          </a:p>
          <a:p>
            <a:r>
              <a:rPr lang="en-GB" sz="3600" dirty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8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7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8B34ECDE-4751-640C-A439-E0733F07CE21}"/>
              </a:ext>
            </a:extLst>
          </p:cNvPr>
          <p:cNvSpPr/>
          <p:nvPr/>
        </p:nvSpPr>
        <p:spPr>
          <a:xfrm>
            <a:off x="2995352" y="171277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E9270-D02B-BFB0-DF79-0E122F35877B}"/>
              </a:ext>
            </a:extLst>
          </p:cNvPr>
          <p:cNvSpPr txBox="1"/>
          <p:nvPr/>
        </p:nvSpPr>
        <p:spPr>
          <a:xfrm>
            <a:off x="576943" y="973409"/>
            <a:ext cx="11255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B0CE8-18BB-7974-AEDD-802C2A7CC531}"/>
              </a:ext>
            </a:extLst>
          </p:cNvPr>
          <p:cNvSpPr txBox="1"/>
          <p:nvPr/>
        </p:nvSpPr>
        <p:spPr>
          <a:xfrm>
            <a:off x="972936" y="1124591"/>
            <a:ext cx="1090820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  <a:p>
            <a:r>
              <a:rPr lang="en-GB" sz="2400" b="1" dirty="0"/>
              <a:t>Random initialization :</a:t>
            </a:r>
          </a:p>
          <a:p>
            <a:r>
              <a:rPr lang="en-GB" sz="2400" dirty="0"/>
              <a:t>Assigning random values to weights is better than just 0 assignment. </a:t>
            </a:r>
          </a:p>
          <a:p>
            <a:pPr lvl="1"/>
            <a:r>
              <a:rPr lang="en-GB" sz="2400" dirty="0"/>
              <a:t>Random Uniform: The weights are initialized from values in a uniform distribution.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  <a:p>
            <a:r>
              <a:rPr lang="en-GB" sz="2400" dirty="0"/>
              <a:t> </a:t>
            </a:r>
          </a:p>
          <a:p>
            <a:pPr lvl="1"/>
            <a:r>
              <a:rPr lang="en-GB" sz="2400" dirty="0"/>
              <a:t>Random Normal: The weights are initialized from values in a normal distribution.</a:t>
            </a:r>
          </a:p>
          <a:p>
            <a:endParaRPr lang="en-GB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Xavier/</a:t>
            </a:r>
            <a:r>
              <a:rPr lang="en-IN" sz="2400" b="1" dirty="0" err="1"/>
              <a:t>Glorot</a:t>
            </a:r>
            <a:r>
              <a:rPr lang="en-IN" sz="2400" b="1" dirty="0"/>
              <a:t> Initialization </a:t>
            </a:r>
            <a:r>
              <a:rPr lang="en-IN" sz="2400" dirty="0"/>
              <a:t>often termed as Xavier Uniform Initialization:</a:t>
            </a:r>
          </a:p>
          <a:p>
            <a:pPr lvl="1"/>
            <a:r>
              <a:rPr lang="en-IN" sz="2400" dirty="0"/>
              <a:t> is suitable for layers where the activation function used is Sigmoid.</a:t>
            </a:r>
          </a:p>
          <a:p>
            <a:r>
              <a:rPr lang="en-GB" sz="2400" dirty="0"/>
              <a:t>  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2E4E26-53C0-5E68-DC3F-0418BE0C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48" y="5937096"/>
            <a:ext cx="6644537" cy="635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3C4E56-767F-74C0-9E03-43ACF804F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987" y="4279102"/>
            <a:ext cx="3043458" cy="5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4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026828" y="1977905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Yes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009895" y="3820343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7E00138C-2256-5D01-E821-A57ADA3BBCB0}"/>
              </a:ext>
            </a:extLst>
          </p:cNvPr>
          <p:cNvSpPr/>
          <p:nvPr/>
        </p:nvSpPr>
        <p:spPr>
          <a:xfrm>
            <a:off x="1009895" y="4727197"/>
            <a:ext cx="10082648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27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activation functions used in deep learning?</a:t>
            </a:r>
          </a:p>
          <a:p>
            <a:pPr marL="342900" indent="-342900">
              <a:buAutoNum type="arabicPeriod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IDFont+F8"/>
              </a:rPr>
              <a:t>Define zero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IDFont+F8"/>
              </a:rPr>
              <a:t>initilization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IDFont+F8"/>
              </a:rPr>
              <a:t>?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CIDFont+F8"/>
              </a:rPr>
              <a:t>2. what are the various types of weight initialization methods</a:t>
            </a:r>
            <a:r>
              <a:rPr lang="en-GB" sz="2400" dirty="0"/>
              <a:t> </a:t>
            </a:r>
            <a:br>
              <a:rPr lang="en-GB" dirty="0"/>
            </a:br>
            <a:endParaRPr lang="en-US" b="1" dirty="0"/>
          </a:p>
        </p:txBody>
      </p:sp>
      <p:pic>
        <p:nvPicPr>
          <p:cNvPr id="10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greedy layer  pre training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Introduce the  </a:t>
            </a:r>
            <a:r>
              <a:rPr lang="en-US" sz="1600" dirty="0">
                <a:latin typeface="Poppins"/>
                <a:cs typeface="Poppins"/>
              </a:rPr>
              <a:t>greedy layer  pre training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11387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 understand that </a:t>
            </a:r>
          </a:p>
          <a:p>
            <a:pPr fontAlgn="base"/>
            <a:r>
              <a:rPr lang="en-GB" dirty="0"/>
              <a:t>Greedy layer-wise pretraining provides a way to develop deep multi-layered neural networks whilst only ever training shallow networks.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161309" y="93891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Reference Books: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Deeplearningwithpython</a:t>
            </a:r>
            <a:r>
              <a:rPr lang="en-US" dirty="0"/>
              <a:t> by </a:t>
            </a:r>
            <a:r>
              <a:rPr lang="en-IN" sz="1800" b="0" i="0" u="none" strike="noStrike" baseline="0" dirty="0">
                <a:latin typeface="BodegaSans-Light"/>
              </a:rPr>
              <a:t>François Chollet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BodegaSans-Light"/>
              </a:rPr>
              <a:t>Deep Learning by Andrew </a:t>
            </a:r>
            <a:r>
              <a:rPr lang="en-IN" dirty="0" err="1">
                <a:latin typeface="BodegaSans-Light"/>
              </a:rPr>
              <a:t>W.task</a:t>
            </a:r>
            <a:endParaRPr lang="en-IN" dirty="0">
              <a:latin typeface="BodegaSans-Ligh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Ian Goodfellow,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Aaron Courville - Deep Learning (2017, MIT)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Sites and Web links:</a:t>
            </a:r>
          </a:p>
          <a:p>
            <a:pPr>
              <a:lnSpc>
                <a:spcPct val="150000"/>
              </a:lnSpc>
            </a:pPr>
            <a:r>
              <a:rPr lang="en-US" dirty="0"/>
              <a:t>1. https://towardsdatascience.com/a-practical-introduction-to-early-stopping-in-machine-learning-550ac88bc8fd</a:t>
            </a:r>
          </a:p>
          <a:p>
            <a:pPr>
              <a:lnSpc>
                <a:spcPct val="150000"/>
              </a:lnSpc>
            </a:pPr>
            <a:r>
              <a:rPr lang="en-US" dirty="0"/>
              <a:t>2. https://towardsdatascience.com/dropout-in-neural-networks-47a162d621d9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INTRODUCTION 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B1D08-0D62-572F-D2DD-381426B17406}"/>
              </a:ext>
            </a:extLst>
          </p:cNvPr>
          <p:cNvSpPr txBox="1"/>
          <p:nvPr/>
        </p:nvSpPr>
        <p:spPr>
          <a:xfrm>
            <a:off x="5120372" y="804661"/>
            <a:ext cx="2926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dirty="0">
                <a:solidFill>
                  <a:srgbClr val="292929"/>
                </a:solidFill>
                <a:effectLst/>
                <a:latin typeface="sohne"/>
              </a:rPr>
              <a:t>pre-training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ABF3-667C-2DD7-3588-D473D4F30868}"/>
              </a:ext>
            </a:extLst>
          </p:cNvPr>
          <p:cNvSpPr txBox="1"/>
          <p:nvPr/>
        </p:nvSpPr>
        <p:spPr>
          <a:xfrm>
            <a:off x="391379" y="1544788"/>
            <a:ext cx="112067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pre-training a neural network refers to </a:t>
            </a:r>
            <a:r>
              <a:rPr lang="en-GB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first training a model on one task or dataset</a:t>
            </a: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 using the parameters or model from this training to train another model on a different task or dataset.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gives the model a head-start instead of starting from scratch.</a:t>
            </a:r>
            <a:endParaRPr lang="en-IN" sz="36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710696" y="2601727"/>
            <a:ext cx="102272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Training deep neural networks was traditionally challenging as the vanishing gradient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In this case weights in layers close to the input layer were not updated in response to errors calculated on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 To overcome this problem </a:t>
            </a:r>
            <a:r>
              <a:rPr lang="en-IN" sz="3200" b="0" i="0" dirty="0">
                <a:solidFill>
                  <a:srgbClr val="555555"/>
                </a:solidFill>
                <a:effectLst/>
                <a:latin typeface="Helvetica Neue"/>
              </a:rPr>
              <a:t>greedy layer-wise pretraining was adopted by researchers</a:t>
            </a:r>
            <a:r>
              <a:rPr lang="en-GB" sz="3200" dirty="0"/>
              <a:t>.</a:t>
            </a:r>
            <a:endParaRPr lang="en-US" sz="3200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CF52BDD1-1362-1562-538B-F68D97E3D3BA}"/>
              </a:ext>
            </a:extLst>
          </p:cNvPr>
          <p:cNvSpPr/>
          <p:nvPr/>
        </p:nvSpPr>
        <p:spPr>
          <a:xfrm>
            <a:off x="3416826" y="85415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Nee for pretraining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2657015" y="0"/>
            <a:ext cx="6201295" cy="1181420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Greedy Layer-Wise Pretraining</a:t>
            </a:r>
          </a:p>
          <a:p>
            <a:pPr algn="ctr"/>
            <a:r>
              <a:rPr lang="en-US" sz="2400" dirty="0"/>
              <a:t> 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B9F35-9574-7B8B-5528-5972CDC58FC9}"/>
              </a:ext>
            </a:extLst>
          </p:cNvPr>
          <p:cNvSpPr txBox="1"/>
          <p:nvPr/>
        </p:nvSpPr>
        <p:spPr>
          <a:xfrm>
            <a:off x="631814" y="1217691"/>
            <a:ext cx="1138822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555555"/>
                </a:solidFill>
                <a:effectLst/>
                <a:latin typeface="Helvetica Neue"/>
              </a:rPr>
              <a:t>As the number of hidden layers is increased, the amount of error information propagated back to earlier layers is dramatically reduced.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555555"/>
                </a:solidFill>
                <a:effectLst/>
                <a:latin typeface="Helvetica Neue"/>
              </a:rPr>
              <a:t>This means that weights in hidden layers close to the output layer are updated normally,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555555"/>
                </a:solidFill>
                <a:effectLst/>
                <a:latin typeface="Helvetica Neue"/>
              </a:rPr>
              <a:t> Whereas weights in hidden layers close to the input layer are updated minimally or not at all.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rgbClr val="555555"/>
                </a:solidFill>
                <a:effectLst/>
                <a:latin typeface="Helvetica Neue"/>
              </a:rPr>
              <a:t> Generally, this problem prevented the training of very deep neural networks and was referred to as the </a:t>
            </a:r>
            <a:r>
              <a:rPr lang="en-GB" sz="2400" b="0" i="1" u="none" strike="noStrike" dirty="0">
                <a:solidFill>
                  <a:srgbClr val="FF0000"/>
                </a:solidFill>
                <a:effectLst/>
                <a:latin typeface="Helvetica Neue"/>
              </a:rPr>
              <a:t>vanishing gradient problem</a:t>
            </a:r>
            <a:r>
              <a:rPr lang="en-GB" sz="2400" b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555555"/>
                </a:solidFill>
                <a:latin typeface="Helvetica Neue"/>
              </a:rPr>
              <a:t>G</a:t>
            </a:r>
            <a:r>
              <a:rPr lang="en-GB" sz="2400" b="0" dirty="0">
                <a:solidFill>
                  <a:srgbClr val="555555"/>
                </a:solidFill>
                <a:effectLst/>
                <a:latin typeface="Helvetica Neue"/>
              </a:rPr>
              <a:t>reedy layer-wise pretraining is introduce to the development of deeper neural network models  also referred to as “</a:t>
            </a:r>
            <a:r>
              <a:rPr lang="en-GB" sz="2400" b="0" i="1" dirty="0">
                <a:solidFill>
                  <a:srgbClr val="555555"/>
                </a:solidFill>
                <a:effectLst/>
                <a:latin typeface="Helvetica Neue"/>
              </a:rPr>
              <a:t>pretraining</a:t>
            </a:r>
            <a:r>
              <a:rPr lang="en-GB" sz="2400" b="0" dirty="0">
                <a:solidFill>
                  <a:srgbClr val="555555"/>
                </a:solidFill>
                <a:effectLst/>
                <a:latin typeface="Helvetica Neue"/>
              </a:rPr>
              <a:t>.”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FD065545-A1FB-9416-85E9-A6FA80A93483}"/>
              </a:ext>
            </a:extLst>
          </p:cNvPr>
          <p:cNvSpPr/>
          <p:nvPr/>
        </p:nvSpPr>
        <p:spPr>
          <a:xfrm>
            <a:off x="3176619" y="122041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292929"/>
                </a:solidFill>
                <a:latin typeface="sohne"/>
              </a:rPr>
              <a:t>Layer wise Pre-training</a:t>
            </a:r>
          </a:p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3D2ED-F4B6-2D48-599F-6C7C2F595AC7}"/>
              </a:ext>
            </a:extLst>
          </p:cNvPr>
          <p:cNvSpPr txBox="1"/>
          <p:nvPr/>
        </p:nvSpPr>
        <p:spPr>
          <a:xfrm>
            <a:off x="457200" y="742755"/>
            <a:ext cx="112775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800" b="0" dirty="0">
                <a:solidFill>
                  <a:srgbClr val="555555"/>
                </a:solidFill>
                <a:effectLst/>
                <a:latin typeface="Helvetica Neue"/>
              </a:rPr>
              <a:t>Pretraining involves successively adding a new hidden layer to a model and refitting, </a:t>
            </a:r>
          </a:p>
          <a:p>
            <a:pPr algn="l" fontAlgn="base"/>
            <a:r>
              <a:rPr lang="en-GB" sz="2800" dirty="0">
                <a:solidFill>
                  <a:srgbClr val="555555"/>
                </a:solidFill>
                <a:latin typeface="Helvetica Neue"/>
              </a:rPr>
              <a:t>Pretraining </a:t>
            </a:r>
            <a:r>
              <a:rPr lang="en-GB" sz="2800" b="0" dirty="0">
                <a:solidFill>
                  <a:srgbClr val="555555"/>
                </a:solidFill>
                <a:effectLst/>
                <a:latin typeface="Helvetica Neue"/>
              </a:rPr>
              <a:t>allows the newly added model to learn the inputs from the existing hidden layer, </a:t>
            </a:r>
          </a:p>
          <a:p>
            <a:pPr algn="l" fontAlgn="base"/>
            <a:r>
              <a:rPr lang="en-GB" sz="2800" b="0" dirty="0">
                <a:solidFill>
                  <a:srgbClr val="555555"/>
                </a:solidFill>
                <a:effectLst/>
                <a:latin typeface="Helvetica Neue"/>
              </a:rPr>
              <a:t>the weights for the existing hidden layers are always fixed.</a:t>
            </a:r>
          </a:p>
          <a:p>
            <a:pPr algn="l" fontAlgn="base"/>
            <a:r>
              <a:rPr lang="en-GB" sz="2800" b="0" dirty="0">
                <a:solidFill>
                  <a:srgbClr val="555555"/>
                </a:solidFill>
                <a:effectLst/>
                <a:latin typeface="Helvetica Neue"/>
              </a:rPr>
              <a:t> This technique is called as  “</a:t>
            </a:r>
            <a:r>
              <a:rPr lang="en-GB" sz="2800" b="0" i="1" dirty="0">
                <a:solidFill>
                  <a:srgbClr val="555555"/>
                </a:solidFill>
                <a:effectLst/>
                <a:latin typeface="Helvetica Neue"/>
              </a:rPr>
              <a:t>layer-wise</a:t>
            </a:r>
            <a:r>
              <a:rPr lang="en-GB" sz="2800" b="0" dirty="0">
                <a:solidFill>
                  <a:srgbClr val="555555"/>
                </a:solidFill>
                <a:effectLst/>
                <a:latin typeface="Helvetica Neue"/>
              </a:rPr>
              <a:t>” as the model is trained one layer at a time.</a:t>
            </a:r>
          </a:p>
          <a:p>
            <a:pPr algn="l" fontAlgn="base"/>
            <a:r>
              <a:rPr lang="en-GB" sz="2800" b="0" dirty="0">
                <a:solidFill>
                  <a:srgbClr val="555555"/>
                </a:solidFill>
                <a:effectLst/>
                <a:latin typeface="Helvetica Neue"/>
              </a:rPr>
              <a:t>The technique is referred to as “</a:t>
            </a:r>
            <a:r>
              <a:rPr lang="en-GB" sz="2800" b="0" i="1" dirty="0">
                <a:solidFill>
                  <a:srgbClr val="555555"/>
                </a:solidFill>
                <a:effectLst/>
                <a:latin typeface="Helvetica Neue"/>
              </a:rPr>
              <a:t>greedy</a:t>
            </a:r>
            <a:r>
              <a:rPr lang="en-GB" sz="2800" b="0" dirty="0">
                <a:solidFill>
                  <a:srgbClr val="555555"/>
                </a:solidFill>
                <a:effectLst/>
                <a:latin typeface="Helvetica Neue"/>
              </a:rPr>
              <a:t>” because the piecewise or layer-wise approach to solving the harder problem of training a deep network. </a:t>
            </a:r>
          </a:p>
          <a:p>
            <a:pPr algn="l" fontAlgn="base"/>
            <a:r>
              <a:rPr lang="en-GB" sz="2800" b="0" dirty="0">
                <a:solidFill>
                  <a:srgbClr val="555555"/>
                </a:solidFill>
                <a:effectLst/>
                <a:latin typeface="Helvetica Neue"/>
              </a:rPr>
              <a:t>As an optimization process, dividing the training process into a succession of layer-wise training processes is seen as a greedy shortcut that likely leads to an aggregate of locally optimal solutions</a:t>
            </a:r>
            <a:endParaRPr lang="en-US" sz="2000" b="0" i="0" dirty="0"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1976B510-1D9E-068F-F8BA-817FCAD3368E}"/>
              </a:ext>
            </a:extLst>
          </p:cNvPr>
          <p:cNvSpPr/>
          <p:nvPr/>
        </p:nvSpPr>
        <p:spPr>
          <a:xfrm>
            <a:off x="3771922" y="85887"/>
            <a:ext cx="547577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Approaches of –pre training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B8E21-DC49-6622-4269-7354CD04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75" y="1916123"/>
            <a:ext cx="10515600" cy="4351338"/>
          </a:xfrm>
        </p:spPr>
        <p:txBody>
          <a:bodyPr/>
          <a:lstStyle/>
          <a:p>
            <a:pPr algn="l" fontAlgn="base"/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There are two main approaches to pretraining; they are:</a:t>
            </a:r>
          </a:p>
          <a:p>
            <a:pPr lvl="1" fontAlgn="base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Supervised greedy layer-wise pretraining.</a:t>
            </a:r>
          </a:p>
          <a:p>
            <a:pPr lvl="1" fontAlgn="base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Unsupervised greedy layer-wise pretraining.</a:t>
            </a:r>
          </a:p>
          <a:p>
            <a:pPr algn="l" fontAlgn="base"/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supervised pretraining </a:t>
            </a:r>
          </a:p>
          <a:p>
            <a:pPr lvl="1" fontAlgn="base"/>
            <a:r>
              <a:rPr lang="en-GB" dirty="0">
                <a:solidFill>
                  <a:srgbClr val="555555"/>
                </a:solidFill>
                <a:latin typeface="Helvetica Neue"/>
              </a:rPr>
              <a:t>A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dds hidden layers to a model trained on a supervised learning task.</a:t>
            </a:r>
          </a:p>
          <a:p>
            <a:pPr algn="l" fontAlgn="base"/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Unsupervised pretraining </a:t>
            </a:r>
          </a:p>
          <a:p>
            <a:pPr lvl="1" fontAlgn="base"/>
            <a:r>
              <a:rPr lang="en-GB" dirty="0">
                <a:solidFill>
                  <a:srgbClr val="555555"/>
                </a:solidFill>
                <a:latin typeface="Helvetica Neue"/>
              </a:rPr>
              <a:t>It 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uses the greedy layer-wise process to build up an unsupervised autoencoder model </a:t>
            </a:r>
          </a:p>
          <a:p>
            <a:pPr lvl="1" fontAlgn="base"/>
            <a:r>
              <a:rPr lang="en-GB" dirty="0">
                <a:solidFill>
                  <a:srgbClr val="555555"/>
                </a:solidFill>
                <a:latin typeface="Helvetica Neue"/>
              </a:rPr>
              <a:t>Later 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to this  a supervised output layer is later added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14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0" y="22859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Greedy Layer wise</a:t>
            </a:r>
          </a:p>
          <a:p>
            <a:pPr algn="ctr"/>
            <a:r>
              <a:rPr lang="en-US"/>
              <a:t>Pre-training</a:t>
            </a:r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394455" y="1933408"/>
            <a:ext cx="690254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Deep Learning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20CS3269AA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00000"/>
                </a:solidFill>
                <a:latin typeface="TimesNewRomanPSMT"/>
              </a:rPr>
              <a:t>Better activation functions</a:t>
            </a:r>
            <a:r>
              <a:rPr lang="en-US" sz="4000" b="1" cap="all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 </a:t>
            </a:r>
            <a:r>
              <a:rPr lang="en-US" sz="3200" b="1" cap="all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 </a:t>
            </a:r>
            <a:endParaRPr lang="en-US" sz="32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---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758078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- 16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503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11654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 </a:t>
            </a:r>
            <a:r>
              <a:rPr lang="en-GB" sz="1600" dirty="0">
                <a:solidFill>
                  <a:srgbClr val="000000"/>
                </a:solidFill>
                <a:latin typeface="TimesNewRomanPSMT"/>
              </a:rPr>
              <a:t> activation functions and  better weight initialization methods</a:t>
            </a:r>
            <a:endParaRPr lang="en-GB" sz="1600" dirty="0"/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Introduce   </a:t>
            </a:r>
            <a:r>
              <a:rPr lang="en-GB" sz="1600" dirty="0">
                <a:solidFill>
                  <a:srgbClr val="000000"/>
                </a:solidFill>
                <a:latin typeface="TimesNewRomanPSMT"/>
              </a:rPr>
              <a:t>Better activation functions, </a:t>
            </a:r>
          </a:p>
          <a:p>
            <a:pPr marL="342900" indent="-342900">
              <a:buFontTx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TimesNewRomanPSMT"/>
              </a:rPr>
              <a:t>better weight initialization methods</a:t>
            </a:r>
            <a:endParaRPr lang="en-GB" sz="1600" dirty="0"/>
          </a:p>
          <a:p>
            <a:pPr marL="342900" indent="-342900">
              <a:buAutoNum type="arabicPeriod"/>
            </a:pPr>
            <a:endParaRPr lang="en-US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8617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 understand that </a:t>
            </a:r>
          </a:p>
          <a:p>
            <a:pPr fontAlgn="base"/>
            <a:r>
              <a:rPr lang="en-GB" dirty="0"/>
              <a:t> .what are the better activation and weight initialization techniques.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3A83FE-21EC-2129-918C-D0F182AC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22039"/>
              </p:ext>
            </p:extLst>
          </p:nvPr>
        </p:nvGraphicFramePr>
        <p:xfrm>
          <a:off x="3801139" y="3237504"/>
          <a:ext cx="4100623" cy="1095009"/>
        </p:xfrm>
        <a:graphic>
          <a:graphicData uri="http://schemas.openxmlformats.org/drawingml/2006/table">
            <a:tbl>
              <a:tblPr/>
              <a:tblGrid>
                <a:gridCol w="4100623">
                  <a:extLst>
                    <a:ext uri="{9D8B030D-6E8A-4147-A177-3AD203B41FA5}">
                      <a16:colId xmlns:a16="http://schemas.microsoft.com/office/drawing/2014/main" val="2957924884"/>
                    </a:ext>
                  </a:extLst>
                </a:gridCol>
              </a:tblGrid>
              <a:tr h="1095009">
                <a:tc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65932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1F48467-2EB0-FFBA-1D0C-71766BD4D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278206" y="2913864"/>
            <a:ext cx="656099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91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D0A98-E68B-4DAA-8964-2F739D6D4075}">
  <ds:schemaRefs>
    <ds:schemaRef ds:uri="0125a647-8023-46ae-ae6e-85cf36d841bd"/>
    <ds:schemaRef ds:uri="d43ee83c-3e71-4748-8ebc-8eaadf7934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1116</Words>
  <Application>Microsoft Office PowerPoint</Application>
  <PresentationFormat>Widescreen</PresentationFormat>
  <Paragraphs>184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Arial</vt:lpstr>
      <vt:lpstr>BodegaSans-Light</vt:lpstr>
      <vt:lpstr>Calibri</vt:lpstr>
      <vt:lpstr>Calibri Light</vt:lpstr>
      <vt:lpstr>CIDFont+F8</vt:lpstr>
      <vt:lpstr>Consolas</vt:lpstr>
      <vt:lpstr>FranklinGothic-Demi</vt:lpstr>
      <vt:lpstr>Helvetica Neue</vt:lpstr>
      <vt:lpstr>Poppins</vt:lpstr>
      <vt:lpstr>sohne</vt:lpstr>
      <vt:lpstr>Times New Roman</vt:lpstr>
      <vt:lpstr>TimesNewRomanPSMT</vt:lpstr>
      <vt:lpstr>urw-din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Dr. S Sagar Imambi</cp:lastModifiedBy>
  <cp:revision>55</cp:revision>
  <dcterms:created xsi:type="dcterms:W3CDTF">2020-02-08T09:57:44Z</dcterms:created>
  <dcterms:modified xsi:type="dcterms:W3CDTF">2023-02-06T04:18:53Z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</Properties>
</file>