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2.jpg" ContentType="image/jpeg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1" r:id="rId2"/>
    <p:sldId id="300" r:id="rId3"/>
    <p:sldId id="257" r:id="rId4"/>
    <p:sldId id="316" r:id="rId5"/>
    <p:sldId id="319" r:id="rId6"/>
    <p:sldId id="317" r:id="rId7"/>
    <p:sldId id="330" r:id="rId8"/>
    <p:sldId id="258" r:id="rId9"/>
    <p:sldId id="318" r:id="rId10"/>
    <p:sldId id="320" r:id="rId11"/>
    <p:sldId id="324" r:id="rId12"/>
    <p:sldId id="322" r:id="rId13"/>
    <p:sldId id="349" r:id="rId14"/>
    <p:sldId id="339" r:id="rId15"/>
    <p:sldId id="340" r:id="rId16"/>
    <p:sldId id="351" r:id="rId17"/>
    <p:sldId id="344" r:id="rId18"/>
    <p:sldId id="343" r:id="rId19"/>
    <p:sldId id="354" r:id="rId20"/>
    <p:sldId id="355" r:id="rId21"/>
    <p:sldId id="314" r:id="rId22"/>
    <p:sldId id="346" r:id="rId23"/>
    <p:sldId id="348" r:id="rId24"/>
    <p:sldId id="350" r:id="rId25"/>
    <p:sldId id="338" r:id="rId26"/>
    <p:sldId id="352" r:id="rId27"/>
    <p:sldId id="353" r:id="rId28"/>
    <p:sldId id="301" r:id="rId29"/>
    <p:sldId id="279" r:id="rId30"/>
    <p:sldId id="282" r:id="rId31"/>
  </p:sldIdLst>
  <p:sldSz cx="12192000" cy="6858000"/>
  <p:notesSz cx="9144000" cy="6858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15393-A5ED-4CB6-BC00-7C6E518F45FA}" v="1" dt="2023-03-23T07:11:56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52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 Sagar Imambi" userId="3e651c86-0e6f-4a35-99d3-c4f89ca82b77" providerId="ADAL" clId="{00C15393-A5ED-4CB6-BC00-7C6E518F45FA}"/>
    <pc:docChg chg="modSld">
      <pc:chgData name="Dr. S Sagar Imambi" userId="3e651c86-0e6f-4a35-99d3-c4f89ca82b77" providerId="ADAL" clId="{00C15393-A5ED-4CB6-BC00-7C6E518F45FA}" dt="2023-03-23T07:11:56.052" v="0" actId="1076"/>
      <pc:docMkLst>
        <pc:docMk/>
      </pc:docMkLst>
      <pc:sldChg chg="modSp">
        <pc:chgData name="Dr. S Sagar Imambi" userId="3e651c86-0e6f-4a35-99d3-c4f89ca82b77" providerId="ADAL" clId="{00C15393-A5ED-4CB6-BC00-7C6E518F45FA}" dt="2023-03-23T07:11:56.052" v="0" actId="1076"/>
        <pc:sldMkLst>
          <pc:docMk/>
          <pc:sldMk cId="3648439870" sldId="318"/>
        </pc:sldMkLst>
        <pc:picChg chg="mod">
          <ac:chgData name="Dr. S Sagar Imambi" userId="3e651c86-0e6f-4a35-99d3-c4f89ca82b77" providerId="ADAL" clId="{00C15393-A5ED-4CB6-BC00-7C6E518F45FA}" dt="2023-03-23T07:11:56.052" v="0" actId="1076"/>
          <ac:picMkLst>
            <pc:docMk/>
            <pc:sldMk cId="3648439870" sldId="318"/>
            <ac:picMk id="7" creationId="{F71937DD-07A7-D49C-3951-E9D2C4C79CF7}"/>
          </ac:picMkLst>
        </pc:picChg>
      </pc:sldChg>
    </pc:docChg>
  </pc:docChgLst>
  <pc:docChgLst>
    <pc:chgData name="Dr. S Sagar Imambi" userId="3e651c86-0e6f-4a35-99d3-c4f89ca82b77" providerId="ADAL" clId="{05081F3B-4378-4148-ACD4-E60A771B5035}"/>
    <pc:docChg chg="undo custSel addSld delSld modSld sldOrd">
      <pc:chgData name="Dr. S Sagar Imambi" userId="3e651c86-0e6f-4a35-99d3-c4f89ca82b77" providerId="ADAL" clId="{05081F3B-4378-4148-ACD4-E60A771B5035}" dt="2023-02-03T08:06:43.495" v="1191" actId="20577"/>
      <pc:docMkLst>
        <pc:docMk/>
      </pc:docMkLst>
      <pc:sldChg chg="modSp mod">
        <pc:chgData name="Dr. S Sagar Imambi" userId="3e651c86-0e6f-4a35-99d3-c4f89ca82b77" providerId="ADAL" clId="{05081F3B-4378-4148-ACD4-E60A771B5035}" dt="2023-02-03T07:18:23.599" v="982" actId="20577"/>
        <pc:sldMkLst>
          <pc:docMk/>
          <pc:sldMk cId="91763747" sldId="257"/>
        </pc:sldMkLst>
        <pc:spChg chg="mod">
          <ac:chgData name="Dr. S Sagar Imambi" userId="3e651c86-0e6f-4a35-99d3-c4f89ca82b77" providerId="ADAL" clId="{05081F3B-4378-4148-ACD4-E60A771B5035}" dt="2023-02-03T07:18:23.599" v="982" actId="20577"/>
          <ac:spMkLst>
            <pc:docMk/>
            <pc:sldMk cId="91763747" sldId="257"/>
            <ac:spMk id="2" creationId="{61264CE7-3F00-2EDB-0B7F-3A872D03DEF4}"/>
          </ac:spMkLst>
        </pc:spChg>
      </pc:sldChg>
      <pc:sldChg chg="delSp modSp mod">
        <pc:chgData name="Dr. S Sagar Imambi" userId="3e651c86-0e6f-4a35-99d3-c4f89ca82b77" providerId="ADAL" clId="{05081F3B-4378-4148-ACD4-E60A771B5035}" dt="2023-02-01T09:50:40.499" v="632"/>
        <pc:sldMkLst>
          <pc:docMk/>
          <pc:sldMk cId="2707760653" sldId="258"/>
        </pc:sldMkLst>
        <pc:spChg chg="mod">
          <ac:chgData name="Dr. S Sagar Imambi" userId="3e651c86-0e6f-4a35-99d3-c4f89ca82b77" providerId="ADAL" clId="{05081F3B-4378-4148-ACD4-E60A771B5035}" dt="2023-02-01T09:50:40.499" v="632"/>
          <ac:spMkLst>
            <pc:docMk/>
            <pc:sldMk cId="2707760653" sldId="258"/>
            <ac:spMk id="2" creationId="{437BA159-C1F9-F7DF-149C-44E3FED0F365}"/>
          </ac:spMkLst>
        </pc:spChg>
        <pc:spChg chg="mod">
          <ac:chgData name="Dr. S Sagar Imambi" userId="3e651c86-0e6f-4a35-99d3-c4f89ca82b77" providerId="ADAL" clId="{05081F3B-4378-4148-ACD4-E60A771B5035}" dt="2023-02-01T07:47:20.444" v="152" actId="20577"/>
          <ac:spMkLst>
            <pc:docMk/>
            <pc:sldMk cId="2707760653" sldId="258"/>
            <ac:spMk id="6" creationId="{4F160AE6-1E2F-73B9-FDFA-05D5B527822E}"/>
          </ac:spMkLst>
        </pc:spChg>
        <pc:picChg chg="del">
          <ac:chgData name="Dr. S Sagar Imambi" userId="3e651c86-0e6f-4a35-99d3-c4f89ca82b77" providerId="ADAL" clId="{05081F3B-4378-4148-ACD4-E60A771B5035}" dt="2023-02-01T07:47:57.151" v="169" actId="478"/>
          <ac:picMkLst>
            <pc:docMk/>
            <pc:sldMk cId="2707760653" sldId="258"/>
            <ac:picMk id="11" creationId="{B28001AE-5368-9466-3EA2-783688EFE93A}"/>
          </ac:picMkLst>
        </pc:picChg>
      </pc:sldChg>
      <pc:sldChg chg="del">
        <pc:chgData name="Dr. S Sagar Imambi" userId="3e651c86-0e6f-4a35-99d3-c4f89ca82b77" providerId="ADAL" clId="{05081F3B-4378-4148-ACD4-E60A771B5035}" dt="2023-02-01T10:03:39.729" v="761" actId="47"/>
        <pc:sldMkLst>
          <pc:docMk/>
          <pc:sldMk cId="3165873917" sldId="266"/>
        </pc:sldMkLst>
      </pc:sldChg>
      <pc:sldChg chg="addSp modSp mod">
        <pc:chgData name="Dr. S Sagar Imambi" userId="3e651c86-0e6f-4a35-99d3-c4f89ca82b77" providerId="ADAL" clId="{05081F3B-4378-4148-ACD4-E60A771B5035}" dt="2023-02-01T10:14:50.375" v="805" actId="14100"/>
        <pc:sldMkLst>
          <pc:docMk/>
          <pc:sldMk cId="0" sldId="279"/>
        </pc:sldMkLst>
        <pc:spChg chg="mod">
          <ac:chgData name="Dr. S Sagar Imambi" userId="3e651c86-0e6f-4a35-99d3-c4f89ca82b77" providerId="ADAL" clId="{05081F3B-4378-4148-ACD4-E60A771B5035}" dt="2023-02-01T10:14:50.375" v="805" actId="14100"/>
          <ac:spMkLst>
            <pc:docMk/>
            <pc:sldMk cId="0" sldId="279"/>
            <ac:spMk id="12" creationId="{00000000-0000-0000-0000-000000000000}"/>
          </ac:spMkLst>
        </pc:spChg>
        <pc:picChg chg="add mod">
          <ac:chgData name="Dr. S Sagar Imambi" userId="3e651c86-0e6f-4a35-99d3-c4f89ca82b77" providerId="ADAL" clId="{05081F3B-4378-4148-ACD4-E60A771B5035}" dt="2023-02-01T10:03:12.560" v="758" actId="1076"/>
          <ac:picMkLst>
            <pc:docMk/>
            <pc:sldMk cId="0" sldId="279"/>
            <ac:picMk id="7" creationId="{71368349-11AC-B48A-0781-5A00258D144C}"/>
          </ac:picMkLst>
        </pc:picChg>
      </pc:sldChg>
      <pc:sldChg chg="modSp mod">
        <pc:chgData name="Dr. S Sagar Imambi" userId="3e651c86-0e6f-4a35-99d3-c4f89ca82b77" providerId="ADAL" clId="{05081F3B-4378-4148-ACD4-E60A771B5035}" dt="2023-02-03T07:17:37.087" v="980" actId="6549"/>
        <pc:sldMkLst>
          <pc:docMk/>
          <pc:sldMk cId="3978476479" sldId="282"/>
        </pc:sldMkLst>
        <pc:spChg chg="mod">
          <ac:chgData name="Dr. S Sagar Imambi" userId="3e651c86-0e6f-4a35-99d3-c4f89ca82b77" providerId="ADAL" clId="{05081F3B-4378-4148-ACD4-E60A771B5035}" dt="2023-02-03T07:17:37.087" v="980" actId="6549"/>
          <ac:spMkLst>
            <pc:docMk/>
            <pc:sldMk cId="3978476479" sldId="282"/>
            <ac:spMk id="9" creationId="{6DBBD85B-B54E-AAC0-C5DC-D6112EC235D6}"/>
          </ac:spMkLst>
        </pc:spChg>
      </pc:sldChg>
      <pc:sldChg chg="addSp delSp modSp mod delAnim modAnim">
        <pc:chgData name="Dr. S Sagar Imambi" userId="3e651c86-0e6f-4a35-99d3-c4f89ca82b77" providerId="ADAL" clId="{05081F3B-4378-4148-ACD4-E60A771B5035}" dt="2023-02-01T10:22:03.531" v="887"/>
        <pc:sldMkLst>
          <pc:docMk/>
          <pc:sldMk cId="4192766172" sldId="301"/>
        </pc:sldMkLst>
        <pc:spChg chg="mod">
          <ac:chgData name="Dr. S Sagar Imambi" userId="3e651c86-0e6f-4a35-99d3-c4f89ca82b77" providerId="ADAL" clId="{05081F3B-4378-4148-ACD4-E60A771B5035}" dt="2023-02-01T10:17:26.165" v="808" actId="207"/>
          <ac:spMkLst>
            <pc:docMk/>
            <pc:sldMk cId="4192766172" sldId="301"/>
            <ac:spMk id="2" creationId="{AF6C33F9-A185-D798-B1C5-7FDD8434789A}"/>
          </ac:spMkLst>
        </pc:spChg>
        <pc:spChg chg="del mod">
          <ac:chgData name="Dr. S Sagar Imambi" userId="3e651c86-0e6f-4a35-99d3-c4f89ca82b77" providerId="ADAL" clId="{05081F3B-4378-4148-ACD4-E60A771B5035}" dt="2023-02-01T10:19:50.398" v="870" actId="478"/>
          <ac:spMkLst>
            <pc:docMk/>
            <pc:sldMk cId="4192766172" sldId="301"/>
            <ac:spMk id="3" creationId="{7C6ACE87-AC54-ACB2-BE0A-7157F3DCD745}"/>
          </ac:spMkLst>
        </pc:spChg>
        <pc:spChg chg="add mod">
          <ac:chgData name="Dr. S Sagar Imambi" userId="3e651c86-0e6f-4a35-99d3-c4f89ca82b77" providerId="ADAL" clId="{05081F3B-4378-4148-ACD4-E60A771B5035}" dt="2023-02-01T10:20:09.260" v="879" actId="20577"/>
          <ac:spMkLst>
            <pc:docMk/>
            <pc:sldMk cId="4192766172" sldId="301"/>
            <ac:spMk id="5" creationId="{4AEDD76C-D2B7-D5A2-6416-6E015787A066}"/>
          </ac:spMkLst>
        </pc:spChg>
        <pc:spChg chg="del mod">
          <ac:chgData name="Dr. S Sagar Imambi" userId="3e651c86-0e6f-4a35-99d3-c4f89ca82b77" providerId="ADAL" clId="{05081F3B-4378-4148-ACD4-E60A771B5035}" dt="2023-02-01T10:19:53.513" v="872" actId="478"/>
          <ac:spMkLst>
            <pc:docMk/>
            <pc:sldMk cId="4192766172" sldId="301"/>
            <ac:spMk id="6" creationId="{6A7467CB-0E18-390E-A731-1D9E8892A7B4}"/>
          </ac:spMkLst>
        </pc:spChg>
        <pc:spChg chg="add mod">
          <ac:chgData name="Dr. S Sagar Imambi" userId="3e651c86-0e6f-4a35-99d3-c4f89ca82b77" providerId="ADAL" clId="{05081F3B-4378-4148-ACD4-E60A771B5035}" dt="2023-02-01T10:20:57.124" v="882" actId="1076"/>
          <ac:spMkLst>
            <pc:docMk/>
            <pc:sldMk cId="4192766172" sldId="301"/>
            <ac:spMk id="9" creationId="{A4A7A8C3-5791-5C9C-FB69-ECA89FDE5AA4}"/>
          </ac:spMkLst>
        </pc:spChg>
        <pc:spChg chg="mod">
          <ac:chgData name="Dr. S Sagar Imambi" userId="3e651c86-0e6f-4a35-99d3-c4f89ca82b77" providerId="ADAL" clId="{05081F3B-4378-4148-ACD4-E60A771B5035}" dt="2023-02-01T10:20:54.048" v="881" actId="1076"/>
          <ac:spMkLst>
            <pc:docMk/>
            <pc:sldMk cId="4192766172" sldId="301"/>
            <ac:spMk id="13" creationId="{BB41B87C-BE5F-4BF2-531D-57DC21D1A451}"/>
          </ac:spMkLst>
        </pc:spChg>
      </pc:sldChg>
      <pc:sldChg chg="addSp modSp mod">
        <pc:chgData name="Dr. S Sagar Imambi" userId="3e651c86-0e6f-4a35-99d3-c4f89ca82b77" providerId="ADAL" clId="{05081F3B-4378-4148-ACD4-E60A771B5035}" dt="2023-02-01T08:42:28.382" v="205" actId="20577"/>
        <pc:sldMkLst>
          <pc:docMk/>
          <pc:sldMk cId="3258751673" sldId="316"/>
        </pc:sldMkLst>
        <pc:spChg chg="mod">
          <ac:chgData name="Dr. S Sagar Imambi" userId="3e651c86-0e6f-4a35-99d3-c4f89ca82b77" providerId="ADAL" clId="{05081F3B-4378-4148-ACD4-E60A771B5035}" dt="2023-02-01T08:42:28.382" v="205" actId="20577"/>
          <ac:spMkLst>
            <pc:docMk/>
            <pc:sldMk cId="3258751673" sldId="316"/>
            <ac:spMk id="2" creationId="{1983FC5D-0E57-3E10-BAFD-B965978F0512}"/>
          </ac:spMkLst>
        </pc:spChg>
        <pc:spChg chg="mod">
          <ac:chgData name="Dr. S Sagar Imambi" userId="3e651c86-0e6f-4a35-99d3-c4f89ca82b77" providerId="ADAL" clId="{05081F3B-4378-4148-ACD4-E60A771B5035}" dt="2023-02-01T08:40:42.854" v="192" actId="14100"/>
          <ac:spMkLst>
            <pc:docMk/>
            <pc:sldMk cId="3258751673" sldId="316"/>
            <ac:spMk id="6" creationId="{56B1A9A5-CA66-713A-A739-950F0E143D19}"/>
          </ac:spMkLst>
        </pc:spChg>
        <pc:picChg chg="add mod">
          <ac:chgData name="Dr. S Sagar Imambi" userId="3e651c86-0e6f-4a35-99d3-c4f89ca82b77" providerId="ADAL" clId="{05081F3B-4378-4148-ACD4-E60A771B5035}" dt="2023-02-01T08:40:26.996" v="188" actId="1076"/>
          <ac:picMkLst>
            <pc:docMk/>
            <pc:sldMk cId="3258751673" sldId="316"/>
            <ac:picMk id="7" creationId="{E47B8466-08E0-31F2-E9AA-DB61DE026DF8}"/>
          </ac:picMkLst>
        </pc:picChg>
      </pc:sldChg>
      <pc:sldChg chg="addSp delSp modSp mod ord">
        <pc:chgData name="Dr. S Sagar Imambi" userId="3e651c86-0e6f-4a35-99d3-c4f89ca82b77" providerId="ADAL" clId="{05081F3B-4378-4148-ACD4-E60A771B5035}" dt="2023-02-01T09:02:26.030" v="629" actId="20577"/>
        <pc:sldMkLst>
          <pc:docMk/>
          <pc:sldMk cId="593386831" sldId="317"/>
        </pc:sldMkLst>
        <pc:spChg chg="mod">
          <ac:chgData name="Dr. S Sagar Imambi" userId="3e651c86-0e6f-4a35-99d3-c4f89ca82b77" providerId="ADAL" clId="{05081F3B-4378-4148-ACD4-E60A771B5035}" dt="2023-02-01T09:02:16.641" v="625" actId="313"/>
          <ac:spMkLst>
            <pc:docMk/>
            <pc:sldMk cId="593386831" sldId="317"/>
            <ac:spMk id="2" creationId="{003375B2-1523-2FD4-8A0C-6D8EF213DF5D}"/>
          </ac:spMkLst>
        </pc:spChg>
        <pc:spChg chg="mod">
          <ac:chgData name="Dr. S Sagar Imambi" userId="3e651c86-0e6f-4a35-99d3-c4f89ca82b77" providerId="ADAL" clId="{05081F3B-4378-4148-ACD4-E60A771B5035}" dt="2023-02-01T07:47:33.198" v="162" actId="20577"/>
          <ac:spMkLst>
            <pc:docMk/>
            <pc:sldMk cId="593386831" sldId="317"/>
            <ac:spMk id="6" creationId="{A1307677-1EC8-5638-04D6-D126B0B16808}"/>
          </ac:spMkLst>
        </pc:spChg>
        <pc:spChg chg="add mod">
          <ac:chgData name="Dr. S Sagar Imambi" userId="3e651c86-0e6f-4a35-99d3-c4f89ca82b77" providerId="ADAL" clId="{05081F3B-4378-4148-ACD4-E60A771B5035}" dt="2023-02-01T08:53:42.626" v="236" actId="1076"/>
          <ac:spMkLst>
            <pc:docMk/>
            <pc:sldMk cId="593386831" sldId="317"/>
            <ac:spMk id="7" creationId="{B56B9472-2926-AFA5-9023-A80D602CA26A}"/>
          </ac:spMkLst>
        </pc:spChg>
        <pc:spChg chg="add mod">
          <ac:chgData name="Dr. S Sagar Imambi" userId="3e651c86-0e6f-4a35-99d3-c4f89ca82b77" providerId="ADAL" clId="{05081F3B-4378-4148-ACD4-E60A771B5035}" dt="2023-02-01T08:58:30.002" v="503" actId="9"/>
          <ac:spMkLst>
            <pc:docMk/>
            <pc:sldMk cId="593386831" sldId="317"/>
            <ac:spMk id="9" creationId="{495EC61D-7E68-3608-582A-B6B3A726F745}"/>
          </ac:spMkLst>
        </pc:spChg>
        <pc:spChg chg="add del mod">
          <ac:chgData name="Dr. S Sagar Imambi" userId="3e651c86-0e6f-4a35-99d3-c4f89ca82b77" providerId="ADAL" clId="{05081F3B-4378-4148-ACD4-E60A771B5035}" dt="2023-02-01T08:54:10.672" v="239" actId="478"/>
          <ac:spMkLst>
            <pc:docMk/>
            <pc:sldMk cId="593386831" sldId="317"/>
            <ac:spMk id="10" creationId="{412316FA-41EE-3944-0811-B0ADC984CB21}"/>
          </ac:spMkLst>
        </pc:spChg>
        <pc:spChg chg="add mod">
          <ac:chgData name="Dr. S Sagar Imambi" userId="3e651c86-0e6f-4a35-99d3-c4f89ca82b77" providerId="ADAL" clId="{05081F3B-4378-4148-ACD4-E60A771B5035}" dt="2023-02-01T09:02:26.030" v="629" actId="20577"/>
          <ac:spMkLst>
            <pc:docMk/>
            <pc:sldMk cId="593386831" sldId="317"/>
            <ac:spMk id="11" creationId="{9985EC77-AAFC-DB36-EE69-BACFBBDFACC3}"/>
          </ac:spMkLst>
        </pc:spChg>
        <pc:spChg chg="add mod">
          <ac:chgData name="Dr. S Sagar Imambi" userId="3e651c86-0e6f-4a35-99d3-c4f89ca82b77" providerId="ADAL" clId="{05081F3B-4378-4148-ACD4-E60A771B5035}" dt="2023-02-01T08:58:38.745" v="504" actId="1076"/>
          <ac:spMkLst>
            <pc:docMk/>
            <pc:sldMk cId="593386831" sldId="317"/>
            <ac:spMk id="12" creationId="{ABC1AC52-EFD7-1F95-DDFC-9F6A505DF5CD}"/>
          </ac:spMkLst>
        </pc:spChg>
        <pc:spChg chg="add del mod">
          <ac:chgData name="Dr. S Sagar Imambi" userId="3e651c86-0e6f-4a35-99d3-c4f89ca82b77" providerId="ADAL" clId="{05081F3B-4378-4148-ACD4-E60A771B5035}" dt="2023-02-01T08:54:39.659" v="246" actId="478"/>
          <ac:spMkLst>
            <pc:docMk/>
            <pc:sldMk cId="593386831" sldId="317"/>
            <ac:spMk id="13" creationId="{AF470DF9-98B8-EC74-75F6-310ADBB2610F}"/>
          </ac:spMkLst>
        </pc:spChg>
        <pc:picChg chg="del">
          <ac:chgData name="Dr. S Sagar Imambi" userId="3e651c86-0e6f-4a35-99d3-c4f89ca82b77" providerId="ADAL" clId="{05081F3B-4378-4148-ACD4-E60A771B5035}" dt="2023-02-01T07:47:39.678" v="164" actId="478"/>
          <ac:picMkLst>
            <pc:docMk/>
            <pc:sldMk cId="593386831" sldId="317"/>
            <ac:picMk id="8" creationId="{2844BB65-6EB4-9B7A-B02C-52C990A5952D}"/>
          </ac:picMkLst>
        </pc:picChg>
      </pc:sldChg>
      <pc:sldChg chg="addSp delSp modSp mod">
        <pc:chgData name="Dr. S Sagar Imambi" userId="3e651c86-0e6f-4a35-99d3-c4f89ca82b77" providerId="ADAL" clId="{05081F3B-4378-4148-ACD4-E60A771B5035}" dt="2023-02-01T09:51:59.030" v="654" actId="20577"/>
        <pc:sldMkLst>
          <pc:docMk/>
          <pc:sldMk cId="3648439870" sldId="318"/>
        </pc:sldMkLst>
        <pc:spChg chg="add del mod">
          <ac:chgData name="Dr. S Sagar Imambi" userId="3e651c86-0e6f-4a35-99d3-c4f89ca82b77" providerId="ADAL" clId="{05081F3B-4378-4148-ACD4-E60A771B5035}" dt="2023-02-01T09:51:44.393" v="634"/>
          <ac:spMkLst>
            <pc:docMk/>
            <pc:sldMk cId="3648439870" sldId="318"/>
            <ac:spMk id="2" creationId="{481002C9-0301-DF96-3102-0DB0C8EBBE09}"/>
          </ac:spMkLst>
        </pc:spChg>
        <pc:spChg chg="mod">
          <ac:chgData name="Dr. S Sagar Imambi" userId="3e651c86-0e6f-4a35-99d3-c4f89ca82b77" providerId="ADAL" clId="{05081F3B-4378-4148-ACD4-E60A771B5035}" dt="2023-02-01T09:51:59.030" v="654" actId="20577"/>
          <ac:spMkLst>
            <pc:docMk/>
            <pc:sldMk cId="3648439870" sldId="318"/>
            <ac:spMk id="6" creationId="{3F9DD319-9C80-4009-A6F3-8734DC873943}"/>
          </ac:spMkLst>
        </pc:spChg>
        <pc:picChg chg="add mod">
          <ac:chgData name="Dr. S Sagar Imambi" userId="3e651c86-0e6f-4a35-99d3-c4f89ca82b77" providerId="ADAL" clId="{05081F3B-4378-4148-ACD4-E60A771B5035}" dt="2023-02-01T09:51:51.930" v="637" actId="14100"/>
          <ac:picMkLst>
            <pc:docMk/>
            <pc:sldMk cId="3648439870" sldId="318"/>
            <ac:picMk id="7" creationId="{F71937DD-07A7-D49C-3951-E9D2C4C79CF7}"/>
          </ac:picMkLst>
        </pc:picChg>
        <pc:picChg chg="del mod">
          <ac:chgData name="Dr. S Sagar Imambi" userId="3e651c86-0e6f-4a35-99d3-c4f89ca82b77" providerId="ADAL" clId="{05081F3B-4378-4148-ACD4-E60A771B5035}" dt="2023-02-01T07:48:04.631" v="172" actId="478"/>
          <ac:picMkLst>
            <pc:docMk/>
            <pc:sldMk cId="3648439870" sldId="318"/>
            <ac:picMk id="8" creationId="{976C0328-5CBE-69E1-A8DB-4069D396EA46}"/>
          </ac:picMkLst>
        </pc:picChg>
      </pc:sldChg>
      <pc:sldChg chg="addSp modSp mod">
        <pc:chgData name="Dr. S Sagar Imambi" userId="3e651c86-0e6f-4a35-99d3-c4f89ca82b77" providerId="ADAL" clId="{05081F3B-4378-4148-ACD4-E60A771B5035}" dt="2023-02-01T08:50:30.511" v="234" actId="20577"/>
        <pc:sldMkLst>
          <pc:docMk/>
          <pc:sldMk cId="3455963355" sldId="319"/>
        </pc:sldMkLst>
        <pc:spChg chg="mod">
          <ac:chgData name="Dr. S Sagar Imambi" userId="3e651c86-0e6f-4a35-99d3-c4f89ca82b77" providerId="ADAL" clId="{05081F3B-4378-4148-ACD4-E60A771B5035}" dt="2023-02-01T08:50:30.511" v="234" actId="20577"/>
          <ac:spMkLst>
            <pc:docMk/>
            <pc:sldMk cId="3455963355" sldId="319"/>
            <ac:spMk id="2" creationId="{A378DB28-120B-886B-8D66-B9DC26856AEF}"/>
          </ac:spMkLst>
        </pc:spChg>
        <pc:spChg chg="mod">
          <ac:chgData name="Dr. S Sagar Imambi" userId="3e651c86-0e6f-4a35-99d3-c4f89ca82b77" providerId="ADAL" clId="{05081F3B-4378-4148-ACD4-E60A771B5035}" dt="2023-02-01T07:47:09.402" v="136" actId="20577"/>
          <ac:spMkLst>
            <pc:docMk/>
            <pc:sldMk cId="3455963355" sldId="319"/>
            <ac:spMk id="6" creationId="{84E9A6B4-D282-AA9B-9FD6-A6D8194BAA2D}"/>
          </ac:spMkLst>
        </pc:spChg>
        <pc:spChg chg="add mod">
          <ac:chgData name="Dr. S Sagar Imambi" userId="3e651c86-0e6f-4a35-99d3-c4f89ca82b77" providerId="ADAL" clId="{05081F3B-4378-4148-ACD4-E60A771B5035}" dt="2023-02-01T08:49:44.706" v="229" actId="14100"/>
          <ac:spMkLst>
            <pc:docMk/>
            <pc:sldMk cId="3455963355" sldId="319"/>
            <ac:spMk id="9" creationId="{B092CE03-DF22-036E-78FB-75FCBC940769}"/>
          </ac:spMkLst>
        </pc:spChg>
        <pc:picChg chg="add mod">
          <ac:chgData name="Dr. S Sagar Imambi" userId="3e651c86-0e6f-4a35-99d3-c4f89ca82b77" providerId="ADAL" clId="{05081F3B-4378-4148-ACD4-E60A771B5035}" dt="2023-02-01T08:43:21.315" v="212" actId="1076"/>
          <ac:picMkLst>
            <pc:docMk/>
            <pc:sldMk cId="3455963355" sldId="319"/>
            <ac:picMk id="7" creationId="{ED24527C-987E-201A-CB14-68BE561641F5}"/>
          </ac:picMkLst>
        </pc:picChg>
      </pc:sldChg>
      <pc:sldChg chg="addSp delSp modSp mod">
        <pc:chgData name="Dr. S Sagar Imambi" userId="3e651c86-0e6f-4a35-99d3-c4f89ca82b77" providerId="ADAL" clId="{05081F3B-4378-4148-ACD4-E60A771B5035}" dt="2023-02-01T09:53:44.823" v="671" actId="14100"/>
        <pc:sldMkLst>
          <pc:docMk/>
          <pc:sldMk cId="984127316" sldId="320"/>
        </pc:sldMkLst>
        <pc:spChg chg="add del mod">
          <ac:chgData name="Dr. S Sagar Imambi" userId="3e651c86-0e6f-4a35-99d3-c4f89ca82b77" providerId="ADAL" clId="{05081F3B-4378-4148-ACD4-E60A771B5035}" dt="2023-02-01T09:53:15.235" v="657"/>
          <ac:spMkLst>
            <pc:docMk/>
            <pc:sldMk cId="984127316" sldId="320"/>
            <ac:spMk id="2" creationId="{86A5D645-046B-1045-CD94-E21FB260F556}"/>
          </ac:spMkLst>
        </pc:spChg>
        <pc:spChg chg="mod">
          <ac:chgData name="Dr. S Sagar Imambi" userId="3e651c86-0e6f-4a35-99d3-c4f89ca82b77" providerId="ADAL" clId="{05081F3B-4378-4148-ACD4-E60A771B5035}" dt="2023-02-01T09:53:38.165" v="669" actId="207"/>
          <ac:spMkLst>
            <pc:docMk/>
            <pc:sldMk cId="984127316" sldId="320"/>
            <ac:spMk id="6" creationId="{2213E180-F1AC-810C-88E2-32CBFDFDF487}"/>
          </ac:spMkLst>
        </pc:spChg>
        <pc:spChg chg="add del mod">
          <ac:chgData name="Dr. S Sagar Imambi" userId="3e651c86-0e6f-4a35-99d3-c4f89ca82b77" providerId="ADAL" clId="{05081F3B-4378-4148-ACD4-E60A771B5035}" dt="2023-02-01T09:53:18.415" v="659"/>
          <ac:spMkLst>
            <pc:docMk/>
            <pc:sldMk cId="984127316" sldId="320"/>
            <ac:spMk id="7" creationId="{D26FB6AA-4BC4-1224-ABE4-CE37A844F14C}"/>
          </ac:spMkLst>
        </pc:spChg>
        <pc:spChg chg="mod">
          <ac:chgData name="Dr. S Sagar Imambi" userId="3e651c86-0e6f-4a35-99d3-c4f89ca82b77" providerId="ADAL" clId="{05081F3B-4378-4148-ACD4-E60A771B5035}" dt="2023-02-01T09:53:44.823" v="671" actId="14100"/>
          <ac:spMkLst>
            <pc:docMk/>
            <pc:sldMk cId="984127316" sldId="320"/>
            <ac:spMk id="8" creationId="{B797E57D-7185-0D98-482B-761699A451B0}"/>
          </ac:spMkLst>
        </pc:spChg>
      </pc:sldChg>
      <pc:sldChg chg="del">
        <pc:chgData name="Dr. S Sagar Imambi" userId="3e651c86-0e6f-4a35-99d3-c4f89ca82b77" providerId="ADAL" clId="{05081F3B-4378-4148-ACD4-E60A771B5035}" dt="2023-02-01T08:42:36.751" v="206" actId="47"/>
        <pc:sldMkLst>
          <pc:docMk/>
          <pc:sldMk cId="3850737567" sldId="321"/>
        </pc:sldMkLst>
      </pc:sldChg>
      <pc:sldChg chg="addSp delSp modSp mod modClrScheme chgLayout">
        <pc:chgData name="Dr. S Sagar Imambi" userId="3e651c86-0e6f-4a35-99d3-c4f89ca82b77" providerId="ADAL" clId="{05081F3B-4378-4148-ACD4-E60A771B5035}" dt="2023-02-01T09:57:40.534" v="725"/>
        <pc:sldMkLst>
          <pc:docMk/>
          <pc:sldMk cId="1297272796" sldId="322"/>
        </pc:sldMkLst>
        <pc:spChg chg="mod ord">
          <ac:chgData name="Dr. S Sagar Imambi" userId="3e651c86-0e6f-4a35-99d3-c4f89ca82b77" providerId="ADAL" clId="{05081F3B-4378-4148-ACD4-E60A771B5035}" dt="2023-02-01T09:56:46.467" v="717" actId="6549"/>
          <ac:spMkLst>
            <pc:docMk/>
            <pc:sldMk cId="1297272796" sldId="322"/>
            <ac:spMk id="2" creationId="{4E201278-B447-2B07-D015-4C60D77B3A76}"/>
          </ac:spMkLst>
        </pc:spChg>
        <pc:spChg chg="mod ord">
          <ac:chgData name="Dr. S Sagar Imambi" userId="3e651c86-0e6f-4a35-99d3-c4f89ca82b77" providerId="ADAL" clId="{05081F3B-4378-4148-ACD4-E60A771B5035}" dt="2023-02-01T09:56:14.294" v="693" actId="700"/>
          <ac:spMkLst>
            <pc:docMk/>
            <pc:sldMk cId="1297272796" sldId="322"/>
            <ac:spMk id="3" creationId="{7523296A-3881-D596-131C-62DFC6F74B8A}"/>
          </ac:spMkLst>
        </pc:spChg>
        <pc:spChg chg="mod ord">
          <ac:chgData name="Dr. S Sagar Imambi" userId="3e651c86-0e6f-4a35-99d3-c4f89ca82b77" providerId="ADAL" clId="{05081F3B-4378-4148-ACD4-E60A771B5035}" dt="2023-02-01T09:56:14.294" v="693" actId="700"/>
          <ac:spMkLst>
            <pc:docMk/>
            <pc:sldMk cId="1297272796" sldId="322"/>
            <ac:spMk id="4" creationId="{3A07F4F6-B8EA-5320-9A34-1EAF3522A204}"/>
          </ac:spMkLst>
        </pc:spChg>
        <pc:spChg chg="mod ord">
          <ac:chgData name="Dr. S Sagar Imambi" userId="3e651c86-0e6f-4a35-99d3-c4f89ca82b77" providerId="ADAL" clId="{05081F3B-4378-4148-ACD4-E60A771B5035}" dt="2023-02-01T09:56:14.294" v="693" actId="700"/>
          <ac:spMkLst>
            <pc:docMk/>
            <pc:sldMk cId="1297272796" sldId="322"/>
            <ac:spMk id="5" creationId="{8ED39000-4BC2-0DA0-540E-A90339026B21}"/>
          </ac:spMkLst>
        </pc:spChg>
        <pc:spChg chg="mod ord">
          <ac:chgData name="Dr. S Sagar Imambi" userId="3e651c86-0e6f-4a35-99d3-c4f89ca82b77" providerId="ADAL" clId="{05081F3B-4378-4148-ACD4-E60A771B5035}" dt="2023-02-01T09:56:37.401" v="715" actId="20577"/>
          <ac:spMkLst>
            <pc:docMk/>
            <pc:sldMk cId="1297272796" sldId="322"/>
            <ac:spMk id="6" creationId="{D534E7AB-B8D1-98CC-45DA-EA4D7A26C295}"/>
          </ac:spMkLst>
        </pc:spChg>
        <pc:spChg chg="add del mod ord">
          <ac:chgData name="Dr. S Sagar Imambi" userId="3e651c86-0e6f-4a35-99d3-c4f89ca82b77" providerId="ADAL" clId="{05081F3B-4378-4148-ACD4-E60A771B5035}" dt="2023-02-01T09:56:23.810" v="694" actId="478"/>
          <ac:spMkLst>
            <pc:docMk/>
            <pc:sldMk cId="1297272796" sldId="322"/>
            <ac:spMk id="8" creationId="{7CE5E315-16AB-B531-825A-1C24A37FE664}"/>
          </ac:spMkLst>
        </pc:spChg>
        <pc:spChg chg="add del mod ord">
          <ac:chgData name="Dr. S Sagar Imambi" userId="3e651c86-0e6f-4a35-99d3-c4f89ca82b77" providerId="ADAL" clId="{05081F3B-4378-4148-ACD4-E60A771B5035}" dt="2023-02-01T09:57:09.052" v="721" actId="478"/>
          <ac:spMkLst>
            <pc:docMk/>
            <pc:sldMk cId="1297272796" sldId="322"/>
            <ac:spMk id="9" creationId="{09A8845D-CB99-FDFA-4373-B90F166E219C}"/>
          </ac:spMkLst>
        </pc:spChg>
        <pc:spChg chg="add del mod ord">
          <ac:chgData name="Dr. S Sagar Imambi" userId="3e651c86-0e6f-4a35-99d3-c4f89ca82b77" providerId="ADAL" clId="{05081F3B-4378-4148-ACD4-E60A771B5035}" dt="2023-02-01T09:57:02.540" v="720"/>
          <ac:spMkLst>
            <pc:docMk/>
            <pc:sldMk cId="1297272796" sldId="322"/>
            <ac:spMk id="10" creationId="{594CF44F-2730-8E68-200B-BCE2C3016ACC}"/>
          </ac:spMkLst>
        </pc:spChg>
        <pc:picChg chg="add del mod">
          <ac:chgData name="Dr. S Sagar Imambi" userId="3e651c86-0e6f-4a35-99d3-c4f89ca82b77" providerId="ADAL" clId="{05081F3B-4378-4148-ACD4-E60A771B5035}" dt="2023-02-01T09:57:00.747" v="719" actId="21"/>
          <ac:picMkLst>
            <pc:docMk/>
            <pc:sldMk cId="1297272796" sldId="322"/>
            <ac:picMk id="7" creationId="{F6D4BA39-87D5-5F59-CF57-868EEC4B3802}"/>
          </ac:picMkLst>
        </pc:picChg>
        <pc:picChg chg="add mod">
          <ac:chgData name="Dr. S Sagar Imambi" userId="3e651c86-0e6f-4a35-99d3-c4f89ca82b77" providerId="ADAL" clId="{05081F3B-4378-4148-ACD4-E60A771B5035}" dt="2023-02-01T09:57:17.503" v="724" actId="14100"/>
          <ac:picMkLst>
            <pc:docMk/>
            <pc:sldMk cId="1297272796" sldId="322"/>
            <ac:picMk id="11" creationId="{91F70BA2-921E-B61B-B863-F90A66B4EC65}"/>
          </ac:picMkLst>
        </pc:picChg>
        <pc:picChg chg="del">
          <ac:chgData name="Dr. S Sagar Imambi" userId="3e651c86-0e6f-4a35-99d3-c4f89ca82b77" providerId="ADAL" clId="{05081F3B-4378-4148-ACD4-E60A771B5035}" dt="2023-02-01T09:57:40.534" v="725"/>
          <ac:picMkLst>
            <pc:docMk/>
            <pc:sldMk cId="1297272796" sldId="322"/>
            <ac:picMk id="12" creationId="{2E82871F-C782-92BB-E4F5-E045BFFB46AA}"/>
          </ac:picMkLst>
        </pc:picChg>
      </pc:sldChg>
      <pc:sldChg chg="delSp modSp del mod">
        <pc:chgData name="Dr. S Sagar Imambi" userId="3e651c86-0e6f-4a35-99d3-c4f89ca82b77" providerId="ADAL" clId="{05081F3B-4378-4148-ACD4-E60A771B5035}" dt="2023-02-01T09:53:56.725" v="673" actId="47"/>
        <pc:sldMkLst>
          <pc:docMk/>
          <pc:sldMk cId="68079895" sldId="323"/>
        </pc:sldMkLst>
        <pc:spChg chg="mod">
          <ac:chgData name="Dr. S Sagar Imambi" userId="3e651c86-0e6f-4a35-99d3-c4f89ca82b77" providerId="ADAL" clId="{05081F3B-4378-4148-ACD4-E60A771B5035}" dt="2023-02-01T07:48:35.149" v="185" actId="6549"/>
          <ac:spMkLst>
            <pc:docMk/>
            <pc:sldMk cId="68079895" sldId="323"/>
            <ac:spMk id="2" creationId="{17DBCC8E-24AF-A8BE-F6DA-242DB75E4E4A}"/>
          </ac:spMkLst>
        </pc:spChg>
        <pc:spChg chg="mod">
          <ac:chgData name="Dr. S Sagar Imambi" userId="3e651c86-0e6f-4a35-99d3-c4f89ca82b77" providerId="ADAL" clId="{05081F3B-4378-4148-ACD4-E60A771B5035}" dt="2023-02-01T07:48:37.698" v="186" actId="20577"/>
          <ac:spMkLst>
            <pc:docMk/>
            <pc:sldMk cId="68079895" sldId="323"/>
            <ac:spMk id="6" creationId="{6A70A488-B5DB-DF5D-0434-6584678B2590}"/>
          </ac:spMkLst>
        </pc:spChg>
        <pc:spChg chg="mod">
          <ac:chgData name="Dr. S Sagar Imambi" userId="3e651c86-0e6f-4a35-99d3-c4f89ca82b77" providerId="ADAL" clId="{05081F3B-4378-4148-ACD4-E60A771B5035}" dt="2023-02-01T07:48:27.376" v="182" actId="20577"/>
          <ac:spMkLst>
            <pc:docMk/>
            <pc:sldMk cId="68079895" sldId="323"/>
            <ac:spMk id="10" creationId="{A28D2BB5-79D9-05C1-A56A-366AF5654490}"/>
          </ac:spMkLst>
        </pc:spChg>
        <pc:picChg chg="del mod">
          <ac:chgData name="Dr. S Sagar Imambi" userId="3e651c86-0e6f-4a35-99d3-c4f89ca82b77" providerId="ADAL" clId="{05081F3B-4378-4148-ACD4-E60A771B5035}" dt="2023-02-01T07:48:31.819" v="183" actId="478"/>
          <ac:picMkLst>
            <pc:docMk/>
            <pc:sldMk cId="68079895" sldId="323"/>
            <ac:picMk id="8" creationId="{BBD969EA-6B26-6353-FA1C-F4F65CCF0B2A}"/>
          </ac:picMkLst>
        </pc:picChg>
      </pc:sldChg>
      <pc:sldChg chg="modSp add mod">
        <pc:chgData name="Dr. S Sagar Imambi" userId="3e651c86-0e6f-4a35-99d3-c4f89ca82b77" providerId="ADAL" clId="{05081F3B-4378-4148-ACD4-E60A771B5035}" dt="2023-02-01T09:55:01.416" v="686" actId="20577"/>
        <pc:sldMkLst>
          <pc:docMk/>
          <pc:sldMk cId="1533185470" sldId="324"/>
        </pc:sldMkLst>
        <pc:spChg chg="mod">
          <ac:chgData name="Dr. S Sagar Imambi" userId="3e651c86-0e6f-4a35-99d3-c4f89ca82b77" providerId="ADAL" clId="{05081F3B-4378-4148-ACD4-E60A771B5035}" dt="2023-02-01T09:55:01.416" v="686" actId="20577"/>
          <ac:spMkLst>
            <pc:docMk/>
            <pc:sldMk cId="1533185470" sldId="324"/>
            <ac:spMk id="8" creationId="{B797E57D-7185-0D98-482B-761699A451B0}"/>
          </ac:spMkLst>
        </pc:spChg>
      </pc:sldChg>
      <pc:sldChg chg="add">
        <pc:chgData name="Dr. S Sagar Imambi" userId="3e651c86-0e6f-4a35-99d3-c4f89ca82b77" providerId="ADAL" clId="{05081F3B-4378-4148-ACD4-E60A771B5035}" dt="2023-02-01T10:50:54.357" v="964"/>
        <pc:sldMkLst>
          <pc:docMk/>
          <pc:sldMk cId="1307227423" sldId="338"/>
        </pc:sldMkLst>
      </pc:sldChg>
      <pc:sldChg chg="delSp modSp mod">
        <pc:chgData name="Dr. S Sagar Imambi" userId="3e651c86-0e6f-4a35-99d3-c4f89ca82b77" providerId="ADAL" clId="{05081F3B-4378-4148-ACD4-E60A771B5035}" dt="2023-02-01T09:58:39.362" v="733" actId="1076"/>
        <pc:sldMkLst>
          <pc:docMk/>
          <pc:sldMk cId="332245568" sldId="339"/>
        </pc:sldMkLst>
        <pc:spChg chg="mod">
          <ac:chgData name="Dr. S Sagar Imambi" userId="3e651c86-0e6f-4a35-99d3-c4f89ca82b77" providerId="ADAL" clId="{05081F3B-4378-4148-ACD4-E60A771B5035}" dt="2023-02-01T09:58:27.201" v="732" actId="1076"/>
          <ac:spMkLst>
            <pc:docMk/>
            <pc:sldMk cId="332245568" sldId="339"/>
            <ac:spMk id="2" creationId="{00000000-0000-0000-0000-000000000000}"/>
          </ac:spMkLst>
        </pc:spChg>
        <pc:spChg chg="del">
          <ac:chgData name="Dr. S Sagar Imambi" userId="3e651c86-0e6f-4a35-99d3-c4f89ca82b77" providerId="ADAL" clId="{05081F3B-4378-4148-ACD4-E60A771B5035}" dt="2023-02-01T09:57:52.063" v="726" actId="478"/>
          <ac:spMkLst>
            <pc:docMk/>
            <pc:sldMk cId="332245568" sldId="339"/>
            <ac:spMk id="3" creationId="{00000000-0000-0000-0000-000000000000}"/>
          </ac:spMkLst>
        </pc:spChg>
        <pc:spChg chg="mod">
          <ac:chgData name="Dr. S Sagar Imambi" userId="3e651c86-0e6f-4a35-99d3-c4f89ca82b77" providerId="ADAL" clId="{05081F3B-4378-4148-ACD4-E60A771B5035}" dt="2023-02-01T09:58:10.546" v="729" actId="255"/>
          <ac:spMkLst>
            <pc:docMk/>
            <pc:sldMk cId="332245568" sldId="339"/>
            <ac:spMk id="9" creationId="{00000000-0000-0000-0000-000000000000}"/>
          </ac:spMkLst>
        </pc:spChg>
        <pc:spChg chg="mod">
          <ac:chgData name="Dr. S Sagar Imambi" userId="3e651c86-0e6f-4a35-99d3-c4f89ca82b77" providerId="ADAL" clId="{05081F3B-4378-4148-ACD4-E60A771B5035}" dt="2023-02-01T09:58:39.362" v="733" actId="1076"/>
          <ac:spMkLst>
            <pc:docMk/>
            <pc:sldMk cId="332245568" sldId="339"/>
            <ac:spMk id="11" creationId="{00000000-0000-0000-0000-000000000000}"/>
          </ac:spMkLst>
        </pc:spChg>
      </pc:sldChg>
      <pc:sldChg chg="modSp mod">
        <pc:chgData name="Dr. S Sagar Imambi" userId="3e651c86-0e6f-4a35-99d3-c4f89ca82b77" providerId="ADAL" clId="{05081F3B-4378-4148-ACD4-E60A771B5035}" dt="2023-02-03T07:14:04.514" v="979" actId="20577"/>
        <pc:sldMkLst>
          <pc:docMk/>
          <pc:sldMk cId="2238414158" sldId="340"/>
        </pc:sldMkLst>
        <pc:spChg chg="mod">
          <ac:chgData name="Dr. S Sagar Imambi" userId="3e651c86-0e6f-4a35-99d3-c4f89ca82b77" providerId="ADAL" clId="{05081F3B-4378-4148-ACD4-E60A771B5035}" dt="2023-02-01T09:59:31.644" v="735" actId="14100"/>
          <ac:spMkLst>
            <pc:docMk/>
            <pc:sldMk cId="2238414158" sldId="340"/>
            <ac:spMk id="2" creationId="{00000000-0000-0000-0000-000000000000}"/>
          </ac:spMkLst>
        </pc:spChg>
        <pc:spChg chg="mod">
          <ac:chgData name="Dr. S Sagar Imambi" userId="3e651c86-0e6f-4a35-99d3-c4f89ca82b77" providerId="ADAL" clId="{05081F3B-4378-4148-ACD4-E60A771B5035}" dt="2023-02-01T09:59:50.360" v="740" actId="14100"/>
          <ac:spMkLst>
            <pc:docMk/>
            <pc:sldMk cId="2238414158" sldId="340"/>
            <ac:spMk id="9" creationId="{00000000-0000-0000-0000-000000000000}"/>
          </ac:spMkLst>
        </pc:spChg>
        <pc:spChg chg="mod">
          <ac:chgData name="Dr. S Sagar Imambi" userId="3e651c86-0e6f-4a35-99d3-c4f89ca82b77" providerId="ADAL" clId="{05081F3B-4378-4148-ACD4-E60A771B5035}" dt="2023-02-03T07:14:04.514" v="979" actId="20577"/>
          <ac:spMkLst>
            <pc:docMk/>
            <pc:sldMk cId="2238414158" sldId="340"/>
            <ac:spMk id="12" creationId="{00000000-0000-0000-0000-000000000000}"/>
          </ac:spMkLst>
        </pc:spChg>
      </pc:sldChg>
      <pc:sldChg chg="modSp mod">
        <pc:chgData name="Dr. S Sagar Imambi" userId="3e651c86-0e6f-4a35-99d3-c4f89ca82b77" providerId="ADAL" clId="{05081F3B-4378-4148-ACD4-E60A771B5035}" dt="2023-02-01T10:00:00.663" v="742" actId="14100"/>
        <pc:sldMkLst>
          <pc:docMk/>
          <pc:sldMk cId="2440141385" sldId="344"/>
        </pc:sldMkLst>
        <pc:spChg chg="mod">
          <ac:chgData name="Dr. S Sagar Imambi" userId="3e651c86-0e6f-4a35-99d3-c4f89ca82b77" providerId="ADAL" clId="{05081F3B-4378-4148-ACD4-E60A771B5035}" dt="2023-02-01T09:59:57.342" v="741" actId="14100"/>
          <ac:spMkLst>
            <pc:docMk/>
            <pc:sldMk cId="2440141385" sldId="344"/>
            <ac:spMk id="3" creationId="{00000000-0000-0000-0000-000000000000}"/>
          </ac:spMkLst>
        </pc:spChg>
        <pc:picChg chg="mod">
          <ac:chgData name="Dr. S Sagar Imambi" userId="3e651c86-0e6f-4a35-99d3-c4f89ca82b77" providerId="ADAL" clId="{05081F3B-4378-4148-ACD4-E60A771B5035}" dt="2023-02-01T10:00:00.663" v="742" actId="14100"/>
          <ac:picMkLst>
            <pc:docMk/>
            <pc:sldMk cId="2440141385" sldId="344"/>
            <ac:picMk id="2" creationId="{00000000-0000-0000-0000-000000000000}"/>
          </ac:picMkLst>
        </pc:picChg>
      </pc:sldChg>
      <pc:sldChg chg="add del">
        <pc:chgData name="Dr. S Sagar Imambi" userId="3e651c86-0e6f-4a35-99d3-c4f89ca82b77" providerId="ADAL" clId="{05081F3B-4378-4148-ACD4-E60A771B5035}" dt="2023-02-01T10:00:36.879" v="744"/>
        <pc:sldMkLst>
          <pc:docMk/>
          <pc:sldMk cId="843008093" sldId="345"/>
        </pc:sldMkLst>
      </pc:sldChg>
      <pc:sldChg chg="add del">
        <pc:chgData name="Dr. S Sagar Imambi" userId="3e651c86-0e6f-4a35-99d3-c4f89ca82b77" providerId="ADAL" clId="{05081F3B-4378-4148-ACD4-E60A771B5035}" dt="2023-02-01T10:00:36.879" v="744"/>
        <pc:sldMkLst>
          <pc:docMk/>
          <pc:sldMk cId="390177536" sldId="346"/>
        </pc:sldMkLst>
      </pc:sldChg>
      <pc:sldChg chg="modSp mod">
        <pc:chgData name="Dr. S Sagar Imambi" userId="3e651c86-0e6f-4a35-99d3-c4f89ca82b77" providerId="ADAL" clId="{05081F3B-4378-4148-ACD4-E60A771B5035}" dt="2023-02-01T10:04:19.487" v="768" actId="20577"/>
        <pc:sldMkLst>
          <pc:docMk/>
          <pc:sldMk cId="367751062" sldId="348"/>
        </pc:sldMkLst>
        <pc:spChg chg="mod">
          <ac:chgData name="Dr. S Sagar Imambi" userId="3e651c86-0e6f-4a35-99d3-c4f89ca82b77" providerId="ADAL" clId="{05081F3B-4378-4148-ACD4-E60A771B5035}" dt="2023-02-01T10:04:19.487" v="768" actId="20577"/>
          <ac:spMkLst>
            <pc:docMk/>
            <pc:sldMk cId="367751062" sldId="348"/>
            <ac:spMk id="2" creationId="{00000000-0000-0000-0000-000000000000}"/>
          </ac:spMkLst>
        </pc:spChg>
      </pc:sldChg>
      <pc:sldChg chg="addSp modSp add mod">
        <pc:chgData name="Dr. S Sagar Imambi" userId="3e651c86-0e6f-4a35-99d3-c4f89ca82b77" providerId="ADAL" clId="{05081F3B-4378-4148-ACD4-E60A771B5035}" dt="2023-02-03T08:06:43.495" v="1191" actId="20577"/>
        <pc:sldMkLst>
          <pc:docMk/>
          <pc:sldMk cId="0" sldId="349"/>
        </pc:sldMkLst>
        <pc:spChg chg="add mod">
          <ac:chgData name="Dr. S Sagar Imambi" userId="3e651c86-0e6f-4a35-99d3-c4f89ca82b77" providerId="ADAL" clId="{05081F3B-4378-4148-ACD4-E60A771B5035}" dt="2023-02-03T08:06:43.495" v="1191" actId="20577"/>
          <ac:spMkLst>
            <pc:docMk/>
            <pc:sldMk cId="0" sldId="349"/>
            <ac:spMk id="3" creationId="{EA65BA74-236B-57BB-C7E7-A569F5168624}"/>
          </ac:spMkLst>
        </pc:spChg>
        <pc:spChg chg="mod">
          <ac:chgData name="Dr. S Sagar Imambi" userId="3e651c86-0e6f-4a35-99d3-c4f89ca82b77" providerId="ADAL" clId="{05081F3B-4378-4148-ACD4-E60A771B5035}" dt="2023-02-01T10:05:42.330" v="773" actId="20577"/>
          <ac:spMkLst>
            <pc:docMk/>
            <pc:sldMk cId="0" sldId="349"/>
            <ac:spMk id="11266" creationId="{03CF6BBE-B125-2E4F-B1F9-C890D927EC94}"/>
          </ac:spMkLst>
        </pc:spChg>
      </pc:sldChg>
      <pc:sldChg chg="addSp delSp modSp new del mod modClrScheme chgLayout">
        <pc:chgData name="Dr. S Sagar Imambi" userId="3e651c86-0e6f-4a35-99d3-c4f89ca82b77" providerId="ADAL" clId="{05081F3B-4378-4148-ACD4-E60A771B5035}" dt="2023-02-01T10:05:05.351" v="771" actId="47"/>
        <pc:sldMkLst>
          <pc:docMk/>
          <pc:sldMk cId="3075666249" sldId="349"/>
        </pc:sldMkLst>
        <pc:spChg chg="del mod ord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2" creationId="{20608A6C-0072-1D8A-E40C-9812810041D7}"/>
          </ac:spMkLst>
        </pc:spChg>
        <pc:spChg chg="del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3" creationId="{E817981E-A915-678C-53A8-F2471276D51D}"/>
          </ac:spMkLst>
        </pc:spChg>
        <pc:spChg chg="del mod ord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4" creationId="{9AC4EFC7-D790-989D-9B3F-DDF830F2CACE}"/>
          </ac:spMkLst>
        </pc:spChg>
        <pc:spChg chg="del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5" creationId="{4695B332-62A0-9BB9-307B-1B27DB6AE043}"/>
          </ac:spMkLst>
        </pc:spChg>
        <pc:spChg chg="del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6" creationId="{1B9A0072-725F-BBB1-1404-5EEB65A66D03}"/>
          </ac:spMkLst>
        </pc:spChg>
        <pc:spChg chg="mod ord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7" creationId="{66C85370-3694-FDCD-B61B-FA64E4ADAD38}"/>
          </ac:spMkLst>
        </pc:spChg>
        <pc:spChg chg="mod ord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8" creationId="{817A5062-72B9-C7EF-BAFD-EB9801A46B36}"/>
          </ac:spMkLst>
        </pc:spChg>
        <pc:spChg chg="mod ord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9" creationId="{03898860-7254-32D2-3532-5CAE1E5CEC38}"/>
          </ac:spMkLst>
        </pc:spChg>
        <pc:spChg chg="add mod ord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10" creationId="{E8BC4569-91A4-622F-8CB0-9F543FDC9686}"/>
          </ac:spMkLst>
        </pc:spChg>
        <pc:spChg chg="add mod ord">
          <ac:chgData name="Dr. S Sagar Imambi" userId="3e651c86-0e6f-4a35-99d3-c4f89ca82b77" providerId="ADAL" clId="{05081F3B-4378-4148-ACD4-E60A771B5035}" dt="2023-02-01T10:04:59.453" v="770" actId="700"/>
          <ac:spMkLst>
            <pc:docMk/>
            <pc:sldMk cId="3075666249" sldId="349"/>
            <ac:spMk id="11" creationId="{0307E7C9-20B6-2A16-8B58-645E9F2B1ABA}"/>
          </ac:spMkLst>
        </pc:spChg>
      </pc:sldChg>
      <pc:sldChg chg="addSp delSp modSp new mod modClrScheme chgLayout">
        <pc:chgData name="Dr. S Sagar Imambi" userId="3e651c86-0e6f-4a35-99d3-c4f89ca82b77" providerId="ADAL" clId="{05081F3B-4378-4148-ACD4-E60A771B5035}" dt="2023-02-01T10:35:54.467" v="961" actId="1582"/>
        <pc:sldMkLst>
          <pc:docMk/>
          <pc:sldMk cId="1771045203" sldId="350"/>
        </pc:sldMkLst>
        <pc:spChg chg="del mod ord">
          <ac:chgData name="Dr. S Sagar Imambi" userId="3e651c86-0e6f-4a35-99d3-c4f89ca82b77" providerId="ADAL" clId="{05081F3B-4378-4148-ACD4-E60A771B5035}" dt="2023-02-01T10:31:48.842" v="925" actId="700"/>
          <ac:spMkLst>
            <pc:docMk/>
            <pc:sldMk cId="1771045203" sldId="350"/>
            <ac:spMk id="2" creationId="{A295C7C0-7E84-20ED-B072-B42B5F543218}"/>
          </ac:spMkLst>
        </pc:spChg>
        <pc:spChg chg="mod ord">
          <ac:chgData name="Dr. S Sagar Imambi" userId="3e651c86-0e6f-4a35-99d3-c4f89ca82b77" providerId="ADAL" clId="{05081F3B-4378-4148-ACD4-E60A771B5035}" dt="2023-02-01T10:31:48.842" v="925" actId="700"/>
          <ac:spMkLst>
            <pc:docMk/>
            <pc:sldMk cId="1771045203" sldId="350"/>
            <ac:spMk id="3" creationId="{1FBAFAF1-BAC0-D1B8-6634-8DB1A025912D}"/>
          </ac:spMkLst>
        </pc:spChg>
        <pc:spChg chg="mod ord">
          <ac:chgData name="Dr. S Sagar Imambi" userId="3e651c86-0e6f-4a35-99d3-c4f89ca82b77" providerId="ADAL" clId="{05081F3B-4378-4148-ACD4-E60A771B5035}" dt="2023-02-01T10:31:48.842" v="925" actId="700"/>
          <ac:spMkLst>
            <pc:docMk/>
            <pc:sldMk cId="1771045203" sldId="350"/>
            <ac:spMk id="4" creationId="{22C48C4F-8C50-A788-0A9C-AA3F2654F222}"/>
          </ac:spMkLst>
        </pc:spChg>
        <pc:spChg chg="mod ord">
          <ac:chgData name="Dr. S Sagar Imambi" userId="3e651c86-0e6f-4a35-99d3-c4f89ca82b77" providerId="ADAL" clId="{05081F3B-4378-4148-ACD4-E60A771B5035}" dt="2023-02-01T10:31:48.842" v="925" actId="700"/>
          <ac:spMkLst>
            <pc:docMk/>
            <pc:sldMk cId="1771045203" sldId="350"/>
            <ac:spMk id="5" creationId="{7EFD7623-715D-5A17-0045-3B4A34813E5B}"/>
          </ac:spMkLst>
        </pc:spChg>
        <pc:spChg chg="mod ord">
          <ac:chgData name="Dr. S Sagar Imambi" userId="3e651c86-0e6f-4a35-99d3-c4f89ca82b77" providerId="ADAL" clId="{05081F3B-4378-4148-ACD4-E60A771B5035}" dt="2023-02-01T10:31:48.842" v="925" actId="700"/>
          <ac:spMkLst>
            <pc:docMk/>
            <pc:sldMk cId="1771045203" sldId="350"/>
            <ac:spMk id="6" creationId="{208EE95B-272A-2F2C-33BC-EFFE26859233}"/>
          </ac:spMkLst>
        </pc:spChg>
        <pc:spChg chg="add del mod">
          <ac:chgData name="Dr. S Sagar Imambi" userId="3e651c86-0e6f-4a35-99d3-c4f89ca82b77" providerId="ADAL" clId="{05081F3B-4378-4148-ACD4-E60A771B5035}" dt="2023-02-01T10:31:10.684" v="912"/>
          <ac:spMkLst>
            <pc:docMk/>
            <pc:sldMk cId="1771045203" sldId="350"/>
            <ac:spMk id="7" creationId="{BEF0119A-B59C-9BAD-4D5F-84975EB046AA}"/>
          </ac:spMkLst>
        </pc:spChg>
        <pc:spChg chg="add del">
          <ac:chgData name="Dr. S Sagar Imambi" userId="3e651c86-0e6f-4a35-99d3-c4f89ca82b77" providerId="ADAL" clId="{05081F3B-4378-4148-ACD4-E60A771B5035}" dt="2023-02-01T10:31:14.422" v="914"/>
          <ac:spMkLst>
            <pc:docMk/>
            <pc:sldMk cId="1771045203" sldId="350"/>
            <ac:spMk id="8" creationId="{C4A90088-35E9-22CE-5FC8-3DB97371D0E2}"/>
          </ac:spMkLst>
        </pc:spChg>
        <pc:spChg chg="add del mod">
          <ac:chgData name="Dr. S Sagar Imambi" userId="3e651c86-0e6f-4a35-99d3-c4f89ca82b77" providerId="ADAL" clId="{05081F3B-4378-4148-ACD4-E60A771B5035}" dt="2023-02-01T10:31:40.848" v="923"/>
          <ac:spMkLst>
            <pc:docMk/>
            <pc:sldMk cId="1771045203" sldId="350"/>
            <ac:spMk id="9" creationId="{B0345D15-BDB4-A099-C3FF-B5B3C4E11980}"/>
          </ac:spMkLst>
        </pc:spChg>
        <pc:spChg chg="add del mod ord">
          <ac:chgData name="Dr. S Sagar Imambi" userId="3e651c86-0e6f-4a35-99d3-c4f89ca82b77" providerId="ADAL" clId="{05081F3B-4378-4148-ACD4-E60A771B5035}" dt="2023-02-01T10:32:15.494" v="929" actId="478"/>
          <ac:spMkLst>
            <pc:docMk/>
            <pc:sldMk cId="1771045203" sldId="350"/>
            <ac:spMk id="10" creationId="{4DD2A28E-65EC-98F1-8F2D-D639B26DF2E7}"/>
          </ac:spMkLst>
        </pc:spChg>
        <pc:spChg chg="add mod ord">
          <ac:chgData name="Dr. S Sagar Imambi" userId="3e651c86-0e6f-4a35-99d3-c4f89ca82b77" providerId="ADAL" clId="{05081F3B-4378-4148-ACD4-E60A771B5035}" dt="2023-02-01T10:33:43.767" v="948" actId="14100"/>
          <ac:spMkLst>
            <pc:docMk/>
            <pc:sldMk cId="1771045203" sldId="350"/>
            <ac:spMk id="11" creationId="{C7F98124-798F-A16C-313C-9C1CCC977575}"/>
          </ac:spMkLst>
        </pc:spChg>
        <pc:spChg chg="add del mod ord">
          <ac:chgData name="Dr. S Sagar Imambi" userId="3e651c86-0e6f-4a35-99d3-c4f89ca82b77" providerId="ADAL" clId="{05081F3B-4378-4148-ACD4-E60A771B5035}" dt="2023-02-01T10:32:18.192" v="930" actId="478"/>
          <ac:spMkLst>
            <pc:docMk/>
            <pc:sldMk cId="1771045203" sldId="350"/>
            <ac:spMk id="12" creationId="{34C55404-0DD9-313A-4CDD-31E3A73255DE}"/>
          </ac:spMkLst>
        </pc:spChg>
        <pc:spChg chg="add del mod ord">
          <ac:chgData name="Dr. S Sagar Imambi" userId="3e651c86-0e6f-4a35-99d3-c4f89ca82b77" providerId="ADAL" clId="{05081F3B-4378-4148-ACD4-E60A771B5035}" dt="2023-02-01T10:32:07.843" v="927"/>
          <ac:spMkLst>
            <pc:docMk/>
            <pc:sldMk cId="1771045203" sldId="350"/>
            <ac:spMk id="13" creationId="{D2F6D81A-2774-022C-93A5-4A9CF57605A6}"/>
          </ac:spMkLst>
        </pc:spChg>
        <pc:picChg chg="add mod">
          <ac:chgData name="Dr. S Sagar Imambi" userId="3e651c86-0e6f-4a35-99d3-c4f89ca82b77" providerId="ADAL" clId="{05081F3B-4378-4148-ACD4-E60A771B5035}" dt="2023-02-01T10:34:36.041" v="955" actId="14100"/>
          <ac:picMkLst>
            <pc:docMk/>
            <pc:sldMk cId="1771045203" sldId="350"/>
            <ac:picMk id="14" creationId="{914C54AE-5820-9705-18BE-5655F4ED7B32}"/>
          </ac:picMkLst>
        </pc:picChg>
        <pc:picChg chg="add mod">
          <ac:chgData name="Dr. S Sagar Imambi" userId="3e651c86-0e6f-4a35-99d3-c4f89ca82b77" providerId="ADAL" clId="{05081F3B-4378-4148-ACD4-E60A771B5035}" dt="2023-02-01T10:34:28.939" v="954" actId="1076"/>
          <ac:picMkLst>
            <pc:docMk/>
            <pc:sldMk cId="1771045203" sldId="350"/>
            <ac:picMk id="15" creationId="{0AAC48A0-DB16-EA1C-541C-55A7599C4B28}"/>
          </ac:picMkLst>
        </pc:picChg>
        <pc:picChg chg="add del mod">
          <ac:chgData name="Dr. S Sagar Imambi" userId="3e651c86-0e6f-4a35-99d3-c4f89ca82b77" providerId="ADAL" clId="{05081F3B-4378-4148-ACD4-E60A771B5035}" dt="2023-02-01T10:31:10.684" v="912"/>
          <ac:picMkLst>
            <pc:docMk/>
            <pc:sldMk cId="1771045203" sldId="350"/>
            <ac:picMk id="1026" creationId="{F7D39383-BA5E-4CBF-B057-34728A230048}"/>
          </ac:picMkLst>
        </pc:picChg>
        <pc:picChg chg="add del">
          <ac:chgData name="Dr. S Sagar Imambi" userId="3e651c86-0e6f-4a35-99d3-c4f89ca82b77" providerId="ADAL" clId="{05081F3B-4378-4148-ACD4-E60A771B5035}" dt="2023-02-01T10:31:14.422" v="914"/>
          <ac:picMkLst>
            <pc:docMk/>
            <pc:sldMk cId="1771045203" sldId="350"/>
            <ac:picMk id="1028" creationId="{90ACB27C-C172-8A1F-8926-6899ABA72CD7}"/>
          </ac:picMkLst>
        </pc:picChg>
        <pc:picChg chg="add del mod">
          <ac:chgData name="Dr. S Sagar Imambi" userId="3e651c86-0e6f-4a35-99d3-c4f89ca82b77" providerId="ADAL" clId="{05081F3B-4378-4148-ACD4-E60A771B5035}" dt="2023-02-01T10:31:40.848" v="923"/>
          <ac:picMkLst>
            <pc:docMk/>
            <pc:sldMk cId="1771045203" sldId="350"/>
            <ac:picMk id="1030" creationId="{F5183911-73C9-ECDF-9100-F0A2EA85097B}"/>
          </ac:picMkLst>
        </pc:picChg>
        <pc:cxnChg chg="add mod">
          <ac:chgData name="Dr. S Sagar Imambi" userId="3e651c86-0e6f-4a35-99d3-c4f89ca82b77" providerId="ADAL" clId="{05081F3B-4378-4148-ACD4-E60A771B5035}" dt="2023-02-01T10:35:09.152" v="957" actId="1582"/>
          <ac:cxnSpMkLst>
            <pc:docMk/>
            <pc:sldMk cId="1771045203" sldId="350"/>
            <ac:cxnSpMk id="17" creationId="{CC2911A3-20BA-5CD5-8ACF-E938098AF6D4}"/>
          </ac:cxnSpMkLst>
        </pc:cxnChg>
        <pc:cxnChg chg="add mod">
          <ac:chgData name="Dr. S Sagar Imambi" userId="3e651c86-0e6f-4a35-99d3-c4f89ca82b77" providerId="ADAL" clId="{05081F3B-4378-4148-ACD4-E60A771B5035}" dt="2023-02-01T10:35:54.467" v="961" actId="1582"/>
          <ac:cxnSpMkLst>
            <pc:docMk/>
            <pc:sldMk cId="1771045203" sldId="350"/>
            <ac:cxnSpMk id="19" creationId="{F40663E7-0309-13D5-CC7D-B37CD32E36EF}"/>
          </ac:cxnSpMkLst>
        </pc:cxnChg>
      </pc:sldChg>
      <pc:sldChg chg="addSp delSp modSp new mod">
        <pc:chgData name="Dr. S Sagar Imambi" userId="3e651c86-0e6f-4a35-99d3-c4f89ca82b77" providerId="ADAL" clId="{05081F3B-4378-4148-ACD4-E60A771B5035}" dt="2023-02-03T07:12:56.694" v="974" actId="20577"/>
        <pc:sldMkLst>
          <pc:docMk/>
          <pc:sldMk cId="946325651" sldId="351"/>
        </pc:sldMkLst>
        <pc:spChg chg="del">
          <ac:chgData name="Dr. S Sagar Imambi" userId="3e651c86-0e6f-4a35-99d3-c4f89ca82b77" providerId="ADAL" clId="{05081F3B-4378-4148-ACD4-E60A771B5035}" dt="2023-02-03T07:12:51.416" v="967" actId="22"/>
          <ac:spMkLst>
            <pc:docMk/>
            <pc:sldMk cId="946325651" sldId="351"/>
            <ac:spMk id="2" creationId="{56EE0C4B-2670-BB74-E47B-5FEB05F54AA8}"/>
          </ac:spMkLst>
        </pc:spChg>
        <pc:spChg chg="mod">
          <ac:chgData name="Dr. S Sagar Imambi" userId="3e651c86-0e6f-4a35-99d3-c4f89ca82b77" providerId="ADAL" clId="{05081F3B-4378-4148-ACD4-E60A771B5035}" dt="2023-02-03T07:12:56.694" v="974" actId="20577"/>
          <ac:spMkLst>
            <pc:docMk/>
            <pc:sldMk cId="946325651" sldId="351"/>
            <ac:spMk id="6" creationId="{B70EE70D-53E3-F000-E5FF-4944C0A646DD}"/>
          </ac:spMkLst>
        </pc:spChg>
        <pc:picChg chg="add mod ord">
          <ac:chgData name="Dr. S Sagar Imambi" userId="3e651c86-0e6f-4a35-99d3-c4f89ca82b77" providerId="ADAL" clId="{05081F3B-4378-4148-ACD4-E60A771B5035}" dt="2023-02-03T07:12:51.416" v="967" actId="22"/>
          <ac:picMkLst>
            <pc:docMk/>
            <pc:sldMk cId="946325651" sldId="351"/>
            <ac:picMk id="8" creationId="{4A06B6C2-9639-B41D-4A82-BF32100E4F67}"/>
          </ac:picMkLst>
        </pc:picChg>
      </pc:sldChg>
      <pc:sldChg chg="addSp delSp modSp new del mod modClrScheme chgLayout">
        <pc:chgData name="Dr. S Sagar Imambi" userId="3e651c86-0e6f-4a35-99d3-c4f89ca82b77" providerId="ADAL" clId="{05081F3B-4378-4148-ACD4-E60A771B5035}" dt="2023-02-01T10:51:00.605" v="965" actId="47"/>
        <pc:sldMkLst>
          <pc:docMk/>
          <pc:sldMk cId="3558842236" sldId="351"/>
        </pc:sldMkLst>
        <pc:spChg chg="del mod ord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2" creationId="{BD2C5E2B-FED9-84E6-5EB8-6806214B8483}"/>
          </ac:spMkLst>
        </pc:spChg>
        <pc:spChg chg="del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3" creationId="{8EDF8F16-8406-65F2-DBCB-1845FBA937C4}"/>
          </ac:spMkLst>
        </pc:spChg>
        <pc:spChg chg="del mod ord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4" creationId="{838EDEEF-6159-EFE5-E0A5-6B2BEE0EEAAF}"/>
          </ac:spMkLst>
        </pc:spChg>
        <pc:spChg chg="del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5" creationId="{251B378B-ECDD-CCEB-F326-6284478A4E23}"/>
          </ac:spMkLst>
        </pc:spChg>
        <pc:spChg chg="del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6" creationId="{090303C1-D2E2-4971-C38D-A85D379FE7DB}"/>
          </ac:spMkLst>
        </pc:spChg>
        <pc:spChg chg="mod ord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7" creationId="{56C5E323-E743-1286-9E2B-691C7145A823}"/>
          </ac:spMkLst>
        </pc:spChg>
        <pc:spChg chg="mod ord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8" creationId="{7F6FEF25-251D-4ED9-436B-17E82E5DEA3A}"/>
          </ac:spMkLst>
        </pc:spChg>
        <pc:spChg chg="mod ord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9" creationId="{29D6365F-0721-A071-4279-6F53110AF752}"/>
          </ac:spMkLst>
        </pc:spChg>
        <pc:spChg chg="add mod ord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10" creationId="{B7A805F8-BA39-07B0-957D-6BF552204ECE}"/>
          </ac:spMkLst>
        </pc:spChg>
        <pc:spChg chg="add mod ord">
          <ac:chgData name="Dr. S Sagar Imambi" userId="3e651c86-0e6f-4a35-99d3-c4f89ca82b77" providerId="ADAL" clId="{05081F3B-4378-4148-ACD4-E60A771B5035}" dt="2023-02-01T10:46:27.287" v="963" actId="700"/>
          <ac:spMkLst>
            <pc:docMk/>
            <pc:sldMk cId="3558842236" sldId="351"/>
            <ac:spMk id="11" creationId="{5B77F943-C6C9-987E-9EB4-9FDE02D131EA}"/>
          </ac:spMkLst>
        </pc:spChg>
      </pc:sldChg>
      <pc:sldChg chg="modSp add mod">
        <pc:chgData name="Dr. S Sagar Imambi" userId="3e651c86-0e6f-4a35-99d3-c4f89ca82b77" providerId="ADAL" clId="{05081F3B-4378-4148-ACD4-E60A771B5035}" dt="2023-02-03T08:03:10.317" v="1072" actId="14100"/>
        <pc:sldMkLst>
          <pc:docMk/>
          <pc:sldMk cId="125213620" sldId="352"/>
        </pc:sldMkLst>
        <pc:picChg chg="mod">
          <ac:chgData name="Dr. S Sagar Imambi" userId="3e651c86-0e6f-4a35-99d3-c4f89ca82b77" providerId="ADAL" clId="{05081F3B-4378-4148-ACD4-E60A771B5035}" dt="2023-02-03T08:03:05.884" v="1070" actId="1076"/>
          <ac:picMkLst>
            <pc:docMk/>
            <pc:sldMk cId="125213620" sldId="352"/>
            <ac:picMk id="2" creationId="{00000000-0000-0000-0000-000000000000}"/>
          </ac:picMkLst>
        </pc:picChg>
        <pc:picChg chg="mod">
          <ac:chgData name="Dr. S Sagar Imambi" userId="3e651c86-0e6f-4a35-99d3-c4f89ca82b77" providerId="ADAL" clId="{05081F3B-4378-4148-ACD4-E60A771B5035}" dt="2023-02-03T08:03:10.317" v="1072" actId="14100"/>
          <ac:picMkLst>
            <pc:docMk/>
            <pc:sldMk cId="125213620" sldId="352"/>
            <ac:picMk id="6" creationId="{00000000-0000-0000-0000-000000000000}"/>
          </ac:picMkLst>
        </pc:picChg>
      </pc:sldChg>
      <pc:sldChg chg="add">
        <pc:chgData name="Dr. S Sagar Imambi" userId="3e651c86-0e6f-4a35-99d3-c4f89ca82b77" providerId="ADAL" clId="{05081F3B-4378-4148-ACD4-E60A771B5035}" dt="2023-02-03T07:22:28.034" v="983"/>
        <pc:sldMkLst>
          <pc:docMk/>
          <pc:sldMk cId="1433560580" sldId="353"/>
        </pc:sldMkLst>
      </pc:sldChg>
      <pc:sldChg chg="addSp delSp modSp new mod">
        <pc:chgData name="Dr. S Sagar Imambi" userId="3e651c86-0e6f-4a35-99d3-c4f89ca82b77" providerId="ADAL" clId="{05081F3B-4378-4148-ACD4-E60A771B5035}" dt="2023-02-03T07:40:26.527" v="1067" actId="14100"/>
        <pc:sldMkLst>
          <pc:docMk/>
          <pc:sldMk cId="634040560" sldId="354"/>
        </pc:sldMkLst>
        <pc:spChg chg="del mod">
          <ac:chgData name="Dr. S Sagar Imambi" userId="3e651c86-0e6f-4a35-99d3-c4f89ca82b77" providerId="ADAL" clId="{05081F3B-4378-4148-ACD4-E60A771B5035}" dt="2023-02-03T07:33:16.935" v="992" actId="21"/>
          <ac:spMkLst>
            <pc:docMk/>
            <pc:sldMk cId="634040560" sldId="354"/>
            <ac:spMk id="2" creationId="{3067542A-36B6-FD65-FD37-0B164D1D37EF}"/>
          </ac:spMkLst>
        </pc:spChg>
        <pc:spChg chg="mod">
          <ac:chgData name="Dr. S Sagar Imambi" userId="3e651c86-0e6f-4a35-99d3-c4f89ca82b77" providerId="ADAL" clId="{05081F3B-4378-4148-ACD4-E60A771B5035}" dt="2023-02-03T07:40:16.301" v="1065" actId="207"/>
          <ac:spMkLst>
            <pc:docMk/>
            <pc:sldMk cId="634040560" sldId="354"/>
            <ac:spMk id="6" creationId="{8492B739-AC44-DAE1-73FF-4DA1254F34EE}"/>
          </ac:spMkLst>
        </pc:spChg>
        <pc:spChg chg="add del">
          <ac:chgData name="Dr. S Sagar Imambi" userId="3e651c86-0e6f-4a35-99d3-c4f89ca82b77" providerId="ADAL" clId="{05081F3B-4378-4148-ACD4-E60A771B5035}" dt="2023-02-03T07:32:59.535" v="986"/>
          <ac:spMkLst>
            <pc:docMk/>
            <pc:sldMk cId="634040560" sldId="354"/>
            <ac:spMk id="7" creationId="{697DA260-0A37-26A4-416C-F4FA276EEF9A}"/>
          </ac:spMkLst>
        </pc:spChg>
        <pc:spChg chg="add del mod">
          <ac:chgData name="Dr. S Sagar Imambi" userId="3e651c86-0e6f-4a35-99d3-c4f89ca82b77" providerId="ADAL" clId="{05081F3B-4378-4148-ACD4-E60A771B5035}" dt="2023-02-03T07:33:16.935" v="992" actId="21"/>
          <ac:spMkLst>
            <pc:docMk/>
            <pc:sldMk cId="634040560" sldId="354"/>
            <ac:spMk id="8" creationId="{A9A815D1-1076-46E2-737F-00187EE42D0C}"/>
          </ac:spMkLst>
        </pc:spChg>
        <pc:spChg chg="add del mod">
          <ac:chgData name="Dr. S Sagar Imambi" userId="3e651c86-0e6f-4a35-99d3-c4f89ca82b77" providerId="ADAL" clId="{05081F3B-4378-4148-ACD4-E60A771B5035}" dt="2023-02-03T07:33:31.526" v="995"/>
          <ac:spMkLst>
            <pc:docMk/>
            <pc:sldMk cId="634040560" sldId="354"/>
            <ac:spMk id="9" creationId="{02894302-9E9A-85E4-9294-04FC64FDE443}"/>
          </ac:spMkLst>
        </pc:spChg>
        <pc:picChg chg="add del mod">
          <ac:chgData name="Dr. S Sagar Imambi" userId="3e651c86-0e6f-4a35-99d3-c4f89ca82b77" providerId="ADAL" clId="{05081F3B-4378-4148-ACD4-E60A771B5035}" dt="2023-02-03T07:33:23.389" v="994"/>
          <ac:picMkLst>
            <pc:docMk/>
            <pc:sldMk cId="634040560" sldId="354"/>
            <ac:picMk id="10" creationId="{34E07ECA-45BD-2683-C64F-40DCD0040E30}"/>
          </ac:picMkLst>
        </pc:picChg>
        <pc:picChg chg="add mod">
          <ac:chgData name="Dr. S Sagar Imambi" userId="3e651c86-0e6f-4a35-99d3-c4f89ca82b77" providerId="ADAL" clId="{05081F3B-4378-4148-ACD4-E60A771B5035}" dt="2023-02-03T07:40:26.527" v="1067" actId="14100"/>
          <ac:picMkLst>
            <pc:docMk/>
            <pc:sldMk cId="634040560" sldId="354"/>
            <ac:picMk id="11" creationId="{8655C02B-8218-F072-D124-1D7248510AC8}"/>
          </ac:picMkLst>
        </pc:picChg>
        <pc:picChg chg="add del">
          <ac:chgData name="Dr. S Sagar Imambi" userId="3e651c86-0e6f-4a35-99d3-c4f89ca82b77" providerId="ADAL" clId="{05081F3B-4378-4148-ACD4-E60A771B5035}" dt="2023-02-03T07:32:59.535" v="986"/>
          <ac:picMkLst>
            <pc:docMk/>
            <pc:sldMk cId="634040560" sldId="354"/>
            <ac:picMk id="1026" creationId="{06D56953-7784-0BFA-D7E2-886F52FFD256}"/>
          </ac:picMkLst>
        </pc:picChg>
        <pc:picChg chg="add del mod">
          <ac:chgData name="Dr. S Sagar Imambi" userId="3e651c86-0e6f-4a35-99d3-c4f89ca82b77" providerId="ADAL" clId="{05081F3B-4378-4148-ACD4-E60A771B5035}" dt="2023-02-03T07:33:16.935" v="992" actId="21"/>
          <ac:picMkLst>
            <pc:docMk/>
            <pc:sldMk cId="634040560" sldId="354"/>
            <ac:picMk id="1028" creationId="{5A5E6A78-443C-FB60-9742-EB401E527CEF}"/>
          </ac:picMkLst>
        </pc:picChg>
        <pc:picChg chg="del">
          <ac:chgData name="Dr. S Sagar Imambi" userId="3e651c86-0e6f-4a35-99d3-c4f89ca82b77" providerId="ADAL" clId="{05081F3B-4378-4148-ACD4-E60A771B5035}" dt="2023-02-03T07:38:42.359" v="1014"/>
          <ac:picMkLst>
            <pc:docMk/>
            <pc:sldMk cId="634040560" sldId="354"/>
            <ac:picMk id="1030" creationId="{B27573D2-A3BD-B145-59D7-D256949040CF}"/>
          </ac:picMkLst>
        </pc:picChg>
      </pc:sldChg>
      <pc:sldChg chg="addSp delSp modSp new mod">
        <pc:chgData name="Dr. S Sagar Imambi" userId="3e651c86-0e6f-4a35-99d3-c4f89ca82b77" providerId="ADAL" clId="{05081F3B-4378-4148-ACD4-E60A771B5035}" dt="2023-02-03T07:40:06.388" v="1064" actId="207"/>
        <pc:sldMkLst>
          <pc:docMk/>
          <pc:sldMk cId="1859544197" sldId="355"/>
        </pc:sldMkLst>
        <pc:spChg chg="del">
          <ac:chgData name="Dr. S Sagar Imambi" userId="3e651c86-0e6f-4a35-99d3-c4f89ca82b77" providerId="ADAL" clId="{05081F3B-4378-4148-ACD4-E60A771B5035}" dt="2023-02-03T07:38:48.629" v="1016"/>
          <ac:spMkLst>
            <pc:docMk/>
            <pc:sldMk cId="1859544197" sldId="355"/>
            <ac:spMk id="2" creationId="{0D9711B1-777C-35FF-1735-3FE6889D738A}"/>
          </ac:spMkLst>
        </pc:spChg>
        <pc:spChg chg="mod">
          <ac:chgData name="Dr. S Sagar Imambi" userId="3e651c86-0e6f-4a35-99d3-c4f89ca82b77" providerId="ADAL" clId="{05081F3B-4378-4148-ACD4-E60A771B5035}" dt="2023-02-03T07:40:06.388" v="1064" actId="207"/>
          <ac:spMkLst>
            <pc:docMk/>
            <pc:sldMk cId="1859544197" sldId="355"/>
            <ac:spMk id="6" creationId="{D7359BC8-D73C-47E4-3C9E-30EF8D0A6761}"/>
          </ac:spMkLst>
        </pc:spChg>
        <pc:picChg chg="add mod">
          <ac:chgData name="Dr. S Sagar Imambi" userId="3e651c86-0e6f-4a35-99d3-c4f89ca82b77" providerId="ADAL" clId="{05081F3B-4378-4148-ACD4-E60A771B5035}" dt="2023-02-03T07:40:02.075" v="1063" actId="14100"/>
          <ac:picMkLst>
            <pc:docMk/>
            <pc:sldMk cId="1859544197" sldId="355"/>
            <ac:picMk id="7" creationId="{1FA660CF-094B-F628-B95A-5C1582E6E9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E6B045-7383-E1F2-D1E2-71D6BB52C1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F2E16-7E30-AB52-B6DC-1D6D81AE9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BE185-B236-44D7-AC78-30F35817AAB1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7BCED-E717-B64B-CBCC-DA8B065E33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EEE6-CE24-3D87-F923-6AF900883C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93AB-7BF2-41D4-8E6A-59E37678A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11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33D38A-5B44-C8D7-2D5A-7E228DC1F0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027D2-5DE8-AB53-DA8B-AC720AC49C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79E4A36-D93C-416D-8ED9-DE0608689054}" type="datetimeFigureOut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3876AF9-9941-88D3-4B22-602C6FBC4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44C1F6-073D-91EA-76DC-A8FDBF79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D4D4-0318-762B-E132-ED496478E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7AFA7-FEC4-29B8-AA24-7A437B3C8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232732-0EAA-40DA-B6D5-3FC007231A2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https://the-learning-machine.com/article/optimization/stochastic-gradient-descent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2732-0EAA-40DA-B6D5-3FC007231A27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515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 book</a:t>
            </a:r>
            <a:r>
              <a:rPr lang="en-US" baseline="0" dirty="0"/>
              <a:t> photo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F27C-B402-45E5-B4D4-4D2553CC25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4419D8B-27DC-314E-B537-735AF63713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B0DEB3E-70E4-EA45-8651-0427BCB223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B7FFB74-E31C-E741-B9CC-279177223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61512B-B478-E04D-88F1-10EEAFFADAA8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F27C-B402-45E5-B4D4-4D2553CC25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2732-0EAA-40DA-B6D5-3FC007231A27}" type="slidenum">
              <a:rPr lang="en-IN" altLang="en-US" smtClean="0"/>
              <a:pPr/>
              <a:t>30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6560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F8B9F44B-F92F-B139-29C0-8606A008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88" y="23813"/>
            <a:ext cx="2716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861B7C-09BE-D079-CEE9-D8EEC76C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0DDA0C-69BF-4497-81EA-4C3D05C00A22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E32BEA-2E1A-BA06-CCF7-72A39D85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047F48-4E96-E55F-83AA-77E1CFD1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EDB04-9273-41A3-A262-0F6216A2002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901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B01D95A-F28D-0A3D-02CB-D0C5FC35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38" y="220663"/>
            <a:ext cx="3186112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95ABD4-A401-65D3-D345-4AAD327E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4ED678-E6F3-48F8-8891-1E74790AEB35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D6D05-CEAE-3421-36C4-D6DD3663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E7B8EC-D889-E8C9-9B4B-2FEB6D79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F6FB3-BF21-4BAF-A9BB-16725962D6C0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579E85D-6D39-1BBE-D618-F33A5105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2542AA-2EE0-B947-CF02-246519FE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00" y="511175"/>
            <a:ext cx="31877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F0FD610-79E3-5408-564A-B6EF244A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29DC64-6494-447C-88E8-B0F2C38FA58A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E9B1B0E-EF0D-B6D6-E6DC-5074A79D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3ACBF5C0-C31D-2B5C-BE13-A78046B8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B3062-45D2-47F8-AB2C-0F3A0358EEF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326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923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4300" y="131763"/>
            <a:ext cx="318770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E64E29-95C0-444C-9DDB-99B8DC24C77B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8278A-05FC-47D1-9FAC-838E6DCAC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88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099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7A6D6-134F-49D3-A087-56FDDFC43FFA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F7A4-EE46-4698-925B-E5052D86B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E5A9533-8C75-8941-A7CE-EF31B229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38" y="220663"/>
            <a:ext cx="3186112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BFB2169C-A535-2C47-BA24-F825098EF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330200"/>
            <a:ext cx="8801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/>
              <a:t>Click here for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733015A-AF81-CB46-B500-F8AE6923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1CE93B-BE3B-904A-B3FE-FFDCC64A53DE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A6D6ED1-CB91-3E4C-870B-416D5EA9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479544-08B6-074A-8E47-58581B51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577-1F76-3942-B743-373710147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AE0ABB2-6314-C6B9-AE16-506B231CD7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7F4205-0EF5-7246-03D7-88A88D2046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CB01-BC88-0CC8-E150-36AEE5DE6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7D8D84-EEC2-4D0D-A7DC-7E9BE8E24D0E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35BF-0DFF-292D-6B43-A7270C88E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7422-95CD-54E9-385A-744DC32C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7F582FF-AC03-4428-A683-CE2D19660D1C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eb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193733" y="1964715"/>
            <a:ext cx="690254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Deep Learning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</a:t>
            </a:r>
            <a:r>
              <a:rPr lang="en-GB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20CS3269AA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 CNN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0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937701"/>
            <a:ext cx="2235116" cy="4530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 18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3753-5064-4880-3A92-0FFED56C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E5935-A7A5-2319-F679-F386DBA8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8848-CA83-0053-2FEB-2F70F5D9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10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13E180-F1AC-810C-88E2-32CBFDFD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CNN Architecture: Types of Layers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97E57D-7185-0D98-482B-761699A4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630"/>
            <a:ext cx="10515600" cy="496724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Convolutional layer</a:t>
            </a:r>
          </a:p>
          <a:p>
            <a:pPr lvl="1"/>
            <a:r>
              <a:rPr lang="en-US" sz="3200" dirty="0"/>
              <a:t>a “filter” passes over the image, scanning a few pixels at a time and creating a feature map that predicts the class to which each feature belongs.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Pooling layer (</a:t>
            </a:r>
            <a:r>
              <a:rPr lang="en-US" sz="3200" dirty="0" err="1">
                <a:solidFill>
                  <a:srgbClr val="FF0000"/>
                </a:solidFill>
              </a:rPr>
              <a:t>downsampling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3200" dirty="0"/>
              <a:t>reduces the amount of information in each feature obtained in the convolutional layer while maintaining the most important information .</a:t>
            </a:r>
          </a:p>
          <a:p>
            <a:pPr lvl="1"/>
            <a:r>
              <a:rPr lang="en-US" sz="3200" dirty="0"/>
              <a:t>there are usually several rounds of convolution and pooling.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2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3753-5064-4880-3A92-0FFED56C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E5935-A7A5-2319-F679-F386DBA8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8848-CA83-0053-2FEB-2F70F5D9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11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13E180-F1AC-810C-88E2-32CBFDFD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CNN Architecture: Types of Layers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97E57D-7185-0D98-482B-761699A4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630"/>
            <a:ext cx="10515600" cy="496724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 Fully connected input layer (flatten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It takes the output of the previous layers, “flattens” them and turns them into a single vector that can be an input for the next stage.</a:t>
            </a:r>
          </a:p>
          <a:p>
            <a:pPr lvl="1"/>
            <a:r>
              <a:rPr lang="en-US" sz="3200" dirty="0"/>
              <a:t>The first fully connected layer takes the inputs from the feature analysis and applies weights to predict the correct label.</a:t>
            </a:r>
          </a:p>
          <a:p>
            <a:pPr lvl="1"/>
            <a:r>
              <a:rPr lang="en-US" sz="3200" dirty="0"/>
              <a:t>Fully connected output layer gives the final probabilities for each label.</a:t>
            </a:r>
          </a:p>
          <a:p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18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34E7AB-B8D1-98CC-45DA-EA4D7A26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CONVOLUTION PROCESS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201278-B447-2B07-D015-4C60D77B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840" y="1589198"/>
            <a:ext cx="5679735" cy="4600465"/>
          </a:xfrm>
        </p:spPr>
        <p:txBody>
          <a:bodyPr/>
          <a:lstStyle/>
          <a:p>
            <a:r>
              <a:rPr lang="en-US" sz="2400" dirty="0"/>
              <a:t>Assume the filter/kernel is weight matrix w</a:t>
            </a:r>
            <a:r>
              <a:rPr lang="en-US" sz="2400" baseline="-25000" dirty="0"/>
              <a:t>k</a:t>
            </a:r>
            <a:r>
              <a:rPr lang="en-US" sz="2400" baseline="30000" dirty="0"/>
              <a:t>.</a:t>
            </a:r>
            <a:r>
              <a:rPr lang="en-US" sz="2400" dirty="0"/>
              <a:t> For example lets assume a 3 x 3 </a:t>
            </a:r>
            <a:r>
              <a:rPr lang="en-US" sz="2400" dirty="0" err="1"/>
              <a:t>wighted</a:t>
            </a:r>
            <a:r>
              <a:rPr lang="en-US" sz="2400" dirty="0"/>
              <a:t> matrix.</a:t>
            </a:r>
          </a:p>
          <a:p>
            <a:r>
              <a:rPr lang="en-US" sz="2400" dirty="0"/>
              <a:t>The kernel  is a filter to extract some particular  features from the original images.</a:t>
            </a:r>
          </a:p>
          <a:p>
            <a:r>
              <a:rPr lang="en-US" sz="2400" dirty="0"/>
              <a:t> It could be for extracting curves , identifying a specific </a:t>
            </a:r>
            <a:r>
              <a:rPr lang="en-US" sz="2400" dirty="0" err="1"/>
              <a:t>colour</a:t>
            </a:r>
            <a:r>
              <a:rPr lang="en-US" sz="2400" dirty="0"/>
              <a:t>, or recognizing a particular voice.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3296A-3881-D596-131C-62DFC6F7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7F4F6-B8EA-5320-9A34-1EAF3522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39000-4BC2-0DA0-540E-A903390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12</a:t>
            </a:fld>
            <a:endParaRPr lang="en-IN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F70BA2-921E-B61B-B863-F90A66B4EC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5690" y="1690688"/>
            <a:ext cx="4845831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3CF6BBE-B125-2E4F-B1F9-C890D927E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Convolution operation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695-27DA-DE4A-83DA-09E5CE4A13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3DB17A-7C4C-44D2-ABF8-88A426766BE5}" type="datetime1">
              <a:rPr lang="en-US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70BF-FE92-EC46-8CF9-50D57572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B217-20DE-3242-83DA-E1E9A509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BB9EDC-254E-6648-B873-24C11531CEA2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B0A3F9-55A2-6741-A892-BE47BA3AE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782094"/>
            <a:ext cx="33401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271A7C-B411-4741-9234-3E2977F45BB0}"/>
              </a:ext>
            </a:extLst>
          </p:cNvPr>
          <p:cNvSpPr txBox="1"/>
          <p:nvPr/>
        </p:nvSpPr>
        <p:spPr>
          <a:xfrm>
            <a:off x="936703" y="5196478"/>
            <a:ext cx="345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Kernel/Filter, K = </a:t>
            </a:r>
          </a:p>
          <a:p>
            <a:pPr lvl="0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1 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0  1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0  1  0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1  0  1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5BA74-236B-57BB-C7E7-A569F5168624}"/>
              </a:ext>
            </a:extLst>
          </p:cNvPr>
          <p:cNvSpPr txBox="1"/>
          <p:nvPr/>
        </p:nvSpPr>
        <p:spPr>
          <a:xfrm>
            <a:off x="3848304" y="5574417"/>
            <a:ext cx="646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Ex. For the first feature </a:t>
            </a:r>
            <a:r>
              <a:rPr lang="en-GB"/>
              <a:t>element </a:t>
            </a:r>
          </a:p>
          <a:p>
            <a:r>
              <a:rPr lang="en-GB"/>
              <a:t>(</a:t>
            </a:r>
            <a:r>
              <a:rPr lang="en-GB" dirty="0"/>
              <a:t>1*1+ 0*1 +1*1) +(0*0+1*1+0*1)+(1*0+0*0+1*1)=4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69" y="328119"/>
            <a:ext cx="7281764" cy="684322"/>
          </a:xfrm>
          <a:prstGeom prst="rect">
            <a:avLst/>
          </a:prstGeom>
        </p:spPr>
        <p:txBody>
          <a:bodyPr vert="horz" wrap="square" lIns="0" tIns="71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144">
              <a:lnSpc>
                <a:spcPct val="100000"/>
              </a:lnSpc>
              <a:spcBef>
                <a:spcPts val="56"/>
              </a:spcBef>
            </a:pPr>
            <a:r>
              <a:rPr spc="-6" dirty="0"/>
              <a:t>Process of </a:t>
            </a:r>
            <a:r>
              <a:rPr dirty="0"/>
              <a:t>Convolution</a:t>
            </a:r>
            <a:r>
              <a:rPr spc="-301" dirty="0"/>
              <a:t> </a:t>
            </a:r>
            <a:r>
              <a:rPr spc="3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1603024" y="1650230"/>
            <a:ext cx="316111" cy="317897"/>
          </a:xfrm>
          <a:custGeom>
            <a:avLst/>
            <a:gdLst/>
            <a:ahLst/>
            <a:cxnLst/>
            <a:rect l="l" t="t" r="r" b="b"/>
            <a:pathLst>
              <a:path w="561975" h="565150">
                <a:moveTo>
                  <a:pt x="561737" y="283778"/>
                </a:moveTo>
                <a:lnTo>
                  <a:pt x="0" y="283778"/>
                </a:lnTo>
                <a:lnTo>
                  <a:pt x="280868" y="564645"/>
                </a:lnTo>
                <a:lnTo>
                  <a:pt x="561737" y="283778"/>
                </a:lnTo>
                <a:close/>
              </a:path>
              <a:path w="561975" h="565150">
                <a:moveTo>
                  <a:pt x="421302" y="0"/>
                </a:moveTo>
                <a:lnTo>
                  <a:pt x="140434" y="0"/>
                </a:lnTo>
                <a:lnTo>
                  <a:pt x="140434" y="283778"/>
                </a:lnTo>
                <a:lnTo>
                  <a:pt x="421302" y="283778"/>
                </a:lnTo>
                <a:lnTo>
                  <a:pt x="421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52771" y="2638288"/>
          <a:ext cx="985839" cy="73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0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87073" y="4091710"/>
            <a:ext cx="956548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b="1" spc="-37" dirty="0">
                <a:solidFill>
                  <a:srgbClr val="262626"/>
                </a:solidFill>
                <a:latin typeface="Arial Black"/>
                <a:cs typeface="Arial Black"/>
              </a:rPr>
              <a:t>Input</a:t>
            </a:r>
            <a:r>
              <a:rPr sz="1350" b="1" spc="-129" dirty="0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sz="1350" b="1" spc="-56" dirty="0">
                <a:solidFill>
                  <a:srgbClr val="262626"/>
                </a:solidFill>
                <a:latin typeface="Arial Black"/>
                <a:cs typeface="Arial Black"/>
              </a:rPr>
              <a:t>layer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7629" y="3996769"/>
            <a:ext cx="1560552" cy="59814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 marR="2858" indent="232172">
              <a:lnSpc>
                <a:spcPct val="150400"/>
              </a:lnSpc>
              <a:spcBef>
                <a:spcPts val="56"/>
              </a:spcBef>
            </a:pPr>
            <a:r>
              <a:rPr sz="1350" b="1" spc="-53" dirty="0">
                <a:solidFill>
                  <a:srgbClr val="262626"/>
                </a:solidFill>
                <a:latin typeface="Arial Black"/>
                <a:cs typeface="Arial Black"/>
              </a:rPr>
              <a:t>Filter/Kernel  </a:t>
            </a:r>
            <a:r>
              <a:rPr sz="1350" b="1" spc="-70" dirty="0">
                <a:solidFill>
                  <a:srgbClr val="262626"/>
                </a:solidFill>
                <a:latin typeface="Arial Black"/>
                <a:cs typeface="Arial Black"/>
              </a:rPr>
              <a:t>(Weighted</a:t>
            </a:r>
            <a:r>
              <a:rPr sz="1350" b="1" spc="-113" dirty="0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sz="1350" b="1" spc="-51" dirty="0">
                <a:solidFill>
                  <a:srgbClr val="262626"/>
                </a:solidFill>
                <a:latin typeface="Arial Black"/>
                <a:cs typeface="Arial Black"/>
              </a:rPr>
              <a:t>matrix)</a:t>
            </a:r>
            <a:endParaRPr sz="1350">
              <a:latin typeface="Arial Black"/>
              <a:cs typeface="Arial Blac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91274" y="2594577"/>
          <a:ext cx="1718787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515</a:t>
                      </a: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82374" y="4677500"/>
            <a:ext cx="9333723" cy="195646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00025" marR="2858" indent="-192881">
              <a:lnSpc>
                <a:spcPct val="150400"/>
              </a:lnSpc>
              <a:spcBef>
                <a:spcPts val="56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199668" algn="l"/>
                <a:tab pos="200025" algn="l"/>
              </a:tabLst>
            </a:pPr>
            <a:r>
              <a:rPr sz="2400" spc="8" dirty="0">
                <a:solidFill>
                  <a:srgbClr val="262626"/>
                </a:solidFill>
                <a:latin typeface="Arial Unicode MS"/>
                <a:cs typeface="Arial Unicode MS"/>
              </a:rPr>
              <a:t>For</a:t>
            </a:r>
            <a:r>
              <a:rPr sz="2400" spc="-28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28" dirty="0">
                <a:solidFill>
                  <a:srgbClr val="262626"/>
                </a:solidFill>
                <a:latin typeface="Arial Unicode MS"/>
                <a:cs typeface="Arial Unicode MS"/>
              </a:rPr>
              <a:t>example,</a:t>
            </a:r>
            <a:r>
              <a:rPr sz="24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56" dirty="0">
                <a:solidFill>
                  <a:srgbClr val="262626"/>
                </a:solidFill>
                <a:latin typeface="Arial Unicode MS"/>
                <a:cs typeface="Arial Unicode MS"/>
              </a:rPr>
              <a:t>when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42" dirty="0">
                <a:solidFill>
                  <a:srgbClr val="262626"/>
                </a:solidFill>
                <a:latin typeface="Arial Unicode MS"/>
                <a:cs typeface="Arial Unicode MS"/>
              </a:rPr>
              <a:t>weighted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64" dirty="0">
                <a:solidFill>
                  <a:srgbClr val="262626"/>
                </a:solidFill>
                <a:latin typeface="Arial Unicode MS"/>
                <a:cs typeface="Arial Unicode MS"/>
              </a:rPr>
              <a:t>matrix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37" dirty="0">
                <a:solidFill>
                  <a:srgbClr val="262626"/>
                </a:solidFill>
                <a:latin typeface="Arial Unicode MS"/>
                <a:cs typeface="Arial Unicode MS"/>
              </a:rPr>
              <a:t>starts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84" dirty="0">
                <a:solidFill>
                  <a:srgbClr val="262626"/>
                </a:solidFill>
                <a:latin typeface="Arial Unicode MS"/>
                <a:cs typeface="Arial Unicode MS"/>
              </a:rPr>
              <a:t>from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76" dirty="0">
                <a:solidFill>
                  <a:srgbClr val="262626"/>
                </a:solidFill>
                <a:latin typeface="Arial Unicode MS"/>
                <a:cs typeface="Arial Unicode MS"/>
              </a:rPr>
              <a:t>top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56" dirty="0">
                <a:solidFill>
                  <a:srgbClr val="262626"/>
                </a:solidFill>
                <a:latin typeface="Arial Unicode MS"/>
                <a:cs typeface="Arial Unicode MS"/>
              </a:rPr>
              <a:t>left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48" dirty="0">
                <a:solidFill>
                  <a:srgbClr val="262626"/>
                </a:solidFill>
                <a:latin typeface="Arial Unicode MS"/>
                <a:cs typeface="Arial Unicode MS"/>
              </a:rPr>
              <a:t>corner</a:t>
            </a:r>
            <a:r>
              <a:rPr sz="2400" spc="-28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70" dirty="0">
                <a:solidFill>
                  <a:srgbClr val="262626"/>
                </a:solidFill>
                <a:latin typeface="Arial Unicode MS"/>
                <a:cs typeface="Arial Unicode MS"/>
              </a:rPr>
              <a:t>of</a:t>
            </a:r>
            <a:r>
              <a:rPr sz="24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70" dirty="0">
                <a:solidFill>
                  <a:srgbClr val="262626"/>
                </a:solidFill>
                <a:latin typeface="Arial Unicode MS"/>
                <a:cs typeface="Arial Unicode MS"/>
              </a:rPr>
              <a:t>input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14" dirty="0">
                <a:solidFill>
                  <a:srgbClr val="262626"/>
                </a:solidFill>
                <a:latin typeface="Arial Unicode MS"/>
                <a:cs typeface="Arial Unicode MS"/>
              </a:rPr>
              <a:t>layer,</a:t>
            </a:r>
            <a:r>
              <a:rPr sz="24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4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79" dirty="0">
                <a:solidFill>
                  <a:srgbClr val="262626"/>
                </a:solidFill>
                <a:latin typeface="Arial Unicode MS"/>
                <a:cs typeface="Arial Unicode MS"/>
              </a:rPr>
              <a:t>output  </a:t>
            </a:r>
            <a:r>
              <a:rPr sz="2400" spc="20" dirty="0">
                <a:solidFill>
                  <a:srgbClr val="262626"/>
                </a:solidFill>
                <a:latin typeface="Arial Unicode MS"/>
                <a:cs typeface="Arial Unicode MS"/>
              </a:rPr>
              <a:t>value </a:t>
            </a:r>
            <a:r>
              <a:rPr sz="2400" dirty="0">
                <a:solidFill>
                  <a:srgbClr val="262626"/>
                </a:solidFill>
                <a:latin typeface="Arial Unicode MS"/>
                <a:cs typeface="Arial Unicode MS"/>
              </a:rPr>
              <a:t>is </a:t>
            </a:r>
            <a:r>
              <a:rPr sz="2400" spc="23" dirty="0">
                <a:solidFill>
                  <a:srgbClr val="262626"/>
                </a:solidFill>
                <a:latin typeface="Arial Unicode MS"/>
                <a:cs typeface="Arial Unicode MS"/>
              </a:rPr>
              <a:t>calculated</a:t>
            </a:r>
            <a:r>
              <a:rPr sz="2400" spc="-96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-17" dirty="0">
                <a:solidFill>
                  <a:srgbClr val="262626"/>
                </a:solidFill>
                <a:latin typeface="Arial Unicode MS"/>
                <a:cs typeface="Arial Unicode MS"/>
              </a:rPr>
              <a:t>as:</a:t>
            </a:r>
            <a:endParaRPr sz="2400" dirty="0">
              <a:latin typeface="Arial Unicode MS"/>
              <a:cs typeface="Arial Unicode MS"/>
            </a:endParaRPr>
          </a:p>
          <a:p>
            <a:pPr marL="1680924">
              <a:spcBef>
                <a:spcPts val="799"/>
              </a:spcBef>
            </a:pPr>
            <a:r>
              <a:rPr sz="2400" spc="3" dirty="0">
                <a:solidFill>
                  <a:srgbClr val="262626"/>
                </a:solidFill>
                <a:latin typeface="Arial Unicode MS"/>
                <a:cs typeface="Arial Unicode MS"/>
              </a:rPr>
              <a:t>(81x0+2x1+209x1)+(24x1+56x0+108X0)+(91x1+0x0+189x1) </a:t>
            </a:r>
            <a:r>
              <a:rPr sz="2400" spc="-17" dirty="0">
                <a:solidFill>
                  <a:srgbClr val="262626"/>
                </a:solidFill>
                <a:latin typeface="Arial Unicode MS"/>
                <a:cs typeface="Arial Unicode MS"/>
              </a:rPr>
              <a:t>=</a:t>
            </a:r>
            <a:r>
              <a:rPr sz="2400" spc="-5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400" spc="17" dirty="0">
                <a:solidFill>
                  <a:srgbClr val="262626"/>
                </a:solidFill>
                <a:latin typeface="Arial Unicode MS"/>
                <a:cs typeface="Arial Unicode MS"/>
              </a:rPr>
              <a:t>515</a:t>
            </a:r>
            <a:endParaRPr sz="2400" dirty="0">
              <a:latin typeface="Arial Unicode MS"/>
              <a:cs typeface="Arial Unicode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29721" y="2633822"/>
          <a:ext cx="2061685" cy="133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81</a:t>
                      </a:r>
                      <a:endParaRPr sz="11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209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44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71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24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56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108</a:t>
                      </a:r>
                      <a:endParaRPr sz="11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98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91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189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65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79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232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5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71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32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23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209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49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98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81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54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9</a:t>
                      </a: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61670" y="920406"/>
            <a:ext cx="9577089" cy="1736117"/>
          </a:xfrm>
          <a:prstGeom prst="rect">
            <a:avLst/>
          </a:prstGeom>
        </p:spPr>
        <p:txBody>
          <a:bodyPr vert="horz" wrap="square" lIns="0" tIns="105728" rIns="0" bIns="0" rtlCol="0">
            <a:spAutoFit/>
          </a:bodyPr>
          <a:lstStyle/>
          <a:p>
            <a:pPr marL="3816548">
              <a:spcBef>
                <a:spcPts val="832"/>
              </a:spcBef>
            </a:pPr>
            <a:r>
              <a:rPr sz="1125" b="1" spc="-118" dirty="0">
                <a:solidFill>
                  <a:srgbClr val="7F7F7F"/>
                </a:solidFill>
                <a:latin typeface="Arial Black"/>
                <a:cs typeface="Arial Black"/>
              </a:rPr>
              <a:t>EXAMPLE</a:t>
            </a:r>
            <a:endParaRPr sz="1125" dirty="0">
              <a:latin typeface="Arial Black"/>
              <a:cs typeface="Arial Black"/>
            </a:endParaRPr>
          </a:p>
          <a:p>
            <a:pPr marL="264319" marR="2858" indent="-257175">
              <a:lnSpc>
                <a:spcPct val="150400"/>
              </a:lnSpc>
              <a:spcBef>
                <a:spcPts val="1035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63962" algn="l"/>
                <a:tab pos="264319" algn="l"/>
              </a:tabLst>
            </a:pPr>
            <a:r>
              <a:rPr sz="2000" spc="-39" dirty="0">
                <a:solidFill>
                  <a:srgbClr val="262626"/>
                </a:solidFill>
                <a:latin typeface="Arial Unicode MS"/>
                <a:cs typeface="Arial Unicode MS"/>
              </a:rPr>
              <a:t>As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1" dirty="0">
                <a:solidFill>
                  <a:srgbClr val="262626"/>
                </a:solidFill>
                <a:latin typeface="Arial Unicode MS"/>
                <a:cs typeface="Arial Unicode MS"/>
              </a:rPr>
              <a:t>filter/kernel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262626"/>
                </a:solidFill>
                <a:latin typeface="Arial Unicode MS"/>
                <a:cs typeface="Arial Unicode MS"/>
              </a:rPr>
              <a:t>is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31" dirty="0">
                <a:solidFill>
                  <a:srgbClr val="262626"/>
                </a:solidFill>
                <a:latin typeface="Arial Unicode MS"/>
                <a:cs typeface="Arial Unicode MS"/>
              </a:rPr>
              <a:t>slided</a:t>
            </a:r>
            <a:r>
              <a:rPr sz="2000" spc="-14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3" dirty="0">
                <a:solidFill>
                  <a:srgbClr val="262626"/>
                </a:solidFill>
                <a:latin typeface="Arial Unicode MS"/>
                <a:cs typeface="Arial Unicode MS"/>
              </a:rPr>
              <a:t>across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70" dirty="0">
                <a:solidFill>
                  <a:srgbClr val="262626"/>
                </a:solidFill>
                <a:latin typeface="Arial Unicode MS"/>
                <a:cs typeface="Arial Unicode MS"/>
              </a:rPr>
              <a:t>input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14" dirty="0">
                <a:solidFill>
                  <a:srgbClr val="262626"/>
                </a:solidFill>
                <a:latin typeface="Arial Unicode MS"/>
                <a:cs typeface="Arial Unicode MS"/>
              </a:rPr>
              <a:t>layer,</a:t>
            </a:r>
            <a:r>
              <a:rPr sz="2000"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28" dirty="0">
                <a:solidFill>
                  <a:srgbClr val="262626"/>
                </a:solidFill>
                <a:latin typeface="Arial Unicode MS"/>
                <a:cs typeface="Arial Unicode MS"/>
              </a:rPr>
              <a:t>convolved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28" dirty="0">
                <a:solidFill>
                  <a:srgbClr val="262626"/>
                </a:solidFill>
                <a:latin typeface="Arial Unicode MS"/>
                <a:cs typeface="Arial Unicode MS"/>
              </a:rPr>
              <a:t>layer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262626"/>
                </a:solidFill>
                <a:latin typeface="Arial Unicode MS"/>
                <a:cs typeface="Arial Unicode MS"/>
              </a:rPr>
              <a:t>is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1" dirty="0">
                <a:solidFill>
                  <a:srgbClr val="262626"/>
                </a:solidFill>
                <a:latin typeface="Arial Unicode MS"/>
                <a:cs typeface="Arial Unicode MS"/>
              </a:rPr>
              <a:t>obtained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28" dirty="0">
                <a:solidFill>
                  <a:srgbClr val="262626"/>
                </a:solidFill>
                <a:latin typeface="Arial Unicode MS"/>
                <a:cs typeface="Arial Unicode MS"/>
              </a:rPr>
              <a:t>by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42" dirty="0">
                <a:solidFill>
                  <a:srgbClr val="262626"/>
                </a:solidFill>
                <a:latin typeface="Arial Unicode MS"/>
                <a:cs typeface="Arial Unicode MS"/>
              </a:rPr>
              <a:t>adding</a:t>
            </a:r>
            <a:r>
              <a:rPr sz="2000"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000"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14" dirty="0">
                <a:solidFill>
                  <a:srgbClr val="262626"/>
                </a:solidFill>
                <a:latin typeface="Arial Unicode MS"/>
                <a:cs typeface="Arial Unicode MS"/>
              </a:rPr>
              <a:t>values  </a:t>
            </a:r>
            <a:r>
              <a:rPr sz="2000" spc="51" dirty="0">
                <a:solidFill>
                  <a:srgbClr val="262626"/>
                </a:solidFill>
                <a:latin typeface="Arial Unicode MS"/>
                <a:cs typeface="Arial Unicode MS"/>
              </a:rPr>
              <a:t>obtained</a:t>
            </a:r>
            <a:r>
              <a:rPr sz="20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28" dirty="0">
                <a:solidFill>
                  <a:srgbClr val="262626"/>
                </a:solidFill>
                <a:latin typeface="Arial Unicode MS"/>
                <a:cs typeface="Arial Unicode MS"/>
              </a:rPr>
              <a:t>by</a:t>
            </a:r>
            <a:r>
              <a:rPr sz="20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48" dirty="0">
                <a:solidFill>
                  <a:srgbClr val="262626"/>
                </a:solidFill>
                <a:latin typeface="Arial Unicode MS"/>
                <a:cs typeface="Arial Unicode MS"/>
              </a:rPr>
              <a:t>element</a:t>
            </a:r>
            <a:r>
              <a:rPr sz="20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17" dirty="0">
                <a:solidFill>
                  <a:srgbClr val="262626"/>
                </a:solidFill>
                <a:latin typeface="Arial Unicode MS"/>
                <a:cs typeface="Arial Unicode MS"/>
              </a:rPr>
              <a:t>wise</a:t>
            </a:r>
            <a:r>
              <a:rPr sz="20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6" dirty="0">
                <a:solidFill>
                  <a:srgbClr val="262626"/>
                </a:solidFill>
                <a:latin typeface="Arial Unicode MS"/>
                <a:cs typeface="Arial Unicode MS"/>
              </a:rPr>
              <a:t>multiplication</a:t>
            </a:r>
            <a:r>
              <a:rPr sz="20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70" dirty="0">
                <a:solidFill>
                  <a:srgbClr val="262626"/>
                </a:solidFill>
                <a:latin typeface="Arial Unicode MS"/>
                <a:cs typeface="Arial Unicode MS"/>
              </a:rPr>
              <a:t>of</a:t>
            </a:r>
            <a:r>
              <a:rPr sz="20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2000"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42" dirty="0">
                <a:solidFill>
                  <a:srgbClr val="262626"/>
                </a:solidFill>
                <a:latin typeface="Arial Unicode MS"/>
                <a:cs typeface="Arial Unicode MS"/>
              </a:rPr>
              <a:t>weight</a:t>
            </a:r>
            <a:r>
              <a:rPr sz="2000" spc="-14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2000" spc="51" dirty="0">
                <a:solidFill>
                  <a:srgbClr val="262626"/>
                </a:solidFill>
                <a:latin typeface="Arial Unicode MS"/>
                <a:cs typeface="Arial Unicode MS"/>
              </a:rPr>
              <a:t>matrix.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7251" y="4108319"/>
            <a:ext cx="633651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b="1" spc="-37" dirty="0">
                <a:solidFill>
                  <a:srgbClr val="262626"/>
                </a:solidFill>
                <a:latin typeface="Arial Black"/>
                <a:cs typeface="Arial Black"/>
              </a:rPr>
              <a:t>O</a:t>
            </a:r>
            <a:r>
              <a:rPr sz="1350" b="1" spc="-34" dirty="0">
                <a:solidFill>
                  <a:srgbClr val="262626"/>
                </a:solidFill>
                <a:latin typeface="Arial Black"/>
                <a:cs typeface="Arial Black"/>
              </a:rPr>
              <a:t>u</a:t>
            </a:r>
            <a:r>
              <a:rPr sz="1350" b="1" spc="-20" dirty="0">
                <a:solidFill>
                  <a:srgbClr val="262626"/>
                </a:solidFill>
                <a:latin typeface="Arial Black"/>
                <a:cs typeface="Arial Black"/>
              </a:rPr>
              <a:t>t</a:t>
            </a:r>
            <a:r>
              <a:rPr sz="1350" b="1" spc="-45" dirty="0">
                <a:solidFill>
                  <a:srgbClr val="262626"/>
                </a:solidFill>
                <a:latin typeface="Arial Black"/>
                <a:cs typeface="Arial Black"/>
              </a:rPr>
              <a:t>p</a:t>
            </a:r>
            <a:r>
              <a:rPr sz="1350" b="1" spc="-17" dirty="0">
                <a:solidFill>
                  <a:srgbClr val="262626"/>
                </a:solidFill>
                <a:latin typeface="Arial Black"/>
                <a:cs typeface="Arial Black"/>
              </a:rPr>
              <a:t>u</a:t>
            </a:r>
            <a:r>
              <a:rPr sz="1350" b="1" spc="-14" dirty="0">
                <a:solidFill>
                  <a:srgbClr val="262626"/>
                </a:solidFill>
                <a:latin typeface="Arial Black"/>
                <a:cs typeface="Arial Black"/>
              </a:rPr>
              <a:t>t</a:t>
            </a:r>
            <a:endParaRPr sz="135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224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629" y="338555"/>
            <a:ext cx="7723003" cy="684322"/>
          </a:xfrm>
          <a:prstGeom prst="rect">
            <a:avLst/>
          </a:prstGeom>
        </p:spPr>
        <p:txBody>
          <a:bodyPr vert="horz" wrap="square" lIns="0" tIns="71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144">
              <a:lnSpc>
                <a:spcPct val="100000"/>
              </a:lnSpc>
              <a:spcBef>
                <a:spcPts val="56"/>
              </a:spcBef>
            </a:pPr>
            <a:r>
              <a:rPr spc="-6" dirty="0"/>
              <a:t>Process of </a:t>
            </a:r>
            <a:r>
              <a:rPr dirty="0"/>
              <a:t>Convolution</a:t>
            </a:r>
            <a:r>
              <a:rPr spc="-301" dirty="0"/>
              <a:t> </a:t>
            </a:r>
            <a:r>
              <a:rPr spc="3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1603024" y="1650230"/>
            <a:ext cx="316111" cy="317897"/>
          </a:xfrm>
          <a:custGeom>
            <a:avLst/>
            <a:gdLst/>
            <a:ahLst/>
            <a:cxnLst/>
            <a:rect l="l" t="t" r="r" b="b"/>
            <a:pathLst>
              <a:path w="561975" h="565150">
                <a:moveTo>
                  <a:pt x="561737" y="283778"/>
                </a:moveTo>
                <a:lnTo>
                  <a:pt x="0" y="283778"/>
                </a:lnTo>
                <a:lnTo>
                  <a:pt x="280868" y="564645"/>
                </a:lnTo>
                <a:lnTo>
                  <a:pt x="561737" y="283778"/>
                </a:lnTo>
                <a:close/>
              </a:path>
              <a:path w="561975" h="565150">
                <a:moveTo>
                  <a:pt x="421302" y="0"/>
                </a:moveTo>
                <a:lnTo>
                  <a:pt x="140434" y="0"/>
                </a:lnTo>
                <a:lnTo>
                  <a:pt x="140434" y="283778"/>
                </a:lnTo>
                <a:lnTo>
                  <a:pt x="421302" y="283778"/>
                </a:lnTo>
                <a:lnTo>
                  <a:pt x="421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95707" y="2770448"/>
          <a:ext cx="985839" cy="73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0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29924" y="4222249"/>
            <a:ext cx="956548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b="1" spc="-37" dirty="0">
                <a:solidFill>
                  <a:srgbClr val="262626"/>
                </a:solidFill>
                <a:latin typeface="Arial Black"/>
                <a:cs typeface="Arial Black"/>
              </a:rPr>
              <a:t>Input</a:t>
            </a:r>
            <a:r>
              <a:rPr sz="1350" b="1" spc="-129" dirty="0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sz="1350" b="1" spc="-56" dirty="0">
                <a:solidFill>
                  <a:srgbClr val="262626"/>
                </a:solidFill>
                <a:latin typeface="Arial Black"/>
                <a:cs typeface="Arial Black"/>
              </a:rPr>
              <a:t>layer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2213" y="4061159"/>
            <a:ext cx="1560552" cy="59814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 marR="2858" indent="232172">
              <a:lnSpc>
                <a:spcPct val="150400"/>
              </a:lnSpc>
              <a:spcBef>
                <a:spcPts val="56"/>
              </a:spcBef>
            </a:pPr>
            <a:r>
              <a:rPr sz="1350" b="1" spc="-53" dirty="0">
                <a:solidFill>
                  <a:srgbClr val="262626"/>
                </a:solidFill>
                <a:latin typeface="Arial Black"/>
                <a:cs typeface="Arial Black"/>
              </a:rPr>
              <a:t>Filter/Kernel  </a:t>
            </a:r>
            <a:r>
              <a:rPr sz="1350" b="1" spc="-70" dirty="0">
                <a:solidFill>
                  <a:srgbClr val="262626"/>
                </a:solidFill>
                <a:latin typeface="Arial Black"/>
                <a:cs typeface="Arial Black"/>
              </a:rPr>
              <a:t>(Weighted</a:t>
            </a:r>
            <a:r>
              <a:rPr sz="1350" b="1" spc="-113" dirty="0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sz="1350" b="1" spc="-51" dirty="0">
                <a:solidFill>
                  <a:srgbClr val="262626"/>
                </a:solidFill>
                <a:latin typeface="Arial Black"/>
                <a:cs typeface="Arial Black"/>
              </a:rPr>
              <a:t>matrix)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4697" y="4061159"/>
            <a:ext cx="2159913" cy="59814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 marR="2858" indent="762953">
              <a:lnSpc>
                <a:spcPct val="150400"/>
              </a:lnSpc>
              <a:spcBef>
                <a:spcPts val="56"/>
              </a:spcBef>
            </a:pPr>
            <a:r>
              <a:rPr sz="1350" b="1" spc="-28" dirty="0">
                <a:solidFill>
                  <a:srgbClr val="262626"/>
                </a:solidFill>
                <a:latin typeface="Arial Black"/>
                <a:cs typeface="Arial Black"/>
              </a:rPr>
              <a:t>Output  </a:t>
            </a:r>
            <a:r>
              <a:rPr sz="1350" b="1" spc="-56" dirty="0">
                <a:solidFill>
                  <a:srgbClr val="262626"/>
                </a:solidFill>
                <a:latin typeface="Arial Black"/>
                <a:cs typeface="Arial Black"/>
              </a:rPr>
              <a:t>(Activation/Feature</a:t>
            </a:r>
            <a:r>
              <a:rPr sz="1350" b="1" spc="-132" dirty="0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sz="1350" b="1" spc="-53" dirty="0">
                <a:solidFill>
                  <a:srgbClr val="262626"/>
                </a:solidFill>
                <a:latin typeface="Arial Black"/>
                <a:cs typeface="Arial Black"/>
              </a:rPr>
              <a:t>Map)</a:t>
            </a:r>
            <a:endParaRPr sz="1350">
              <a:latin typeface="Arial Black"/>
              <a:cs typeface="Arial Blac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34125" y="2725115"/>
          <a:ext cx="1718787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515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374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4357" y="5012469"/>
            <a:ext cx="9821243" cy="989534"/>
          </a:xfrm>
          <a:prstGeom prst="rect">
            <a:avLst/>
          </a:prstGeom>
        </p:spPr>
        <p:txBody>
          <a:bodyPr vert="horz" wrap="square" lIns="0" tIns="30004" rIns="0" bIns="0" rtlCol="0">
            <a:spAutoFit/>
          </a:bodyPr>
          <a:lstStyle/>
          <a:p>
            <a:pPr marL="200025" indent="-192881">
              <a:spcBef>
                <a:spcPts val="236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199668" algn="l"/>
                <a:tab pos="200025" algn="l"/>
              </a:tabLst>
            </a:pPr>
            <a:r>
              <a:rPr lang="en-US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of output=n-f+1</a:t>
            </a:r>
          </a:p>
          <a:p>
            <a:pPr marL="200025" indent="-192881">
              <a:spcBef>
                <a:spcPts val="236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199668" algn="l"/>
                <a:tab pos="200025" algn="l"/>
              </a:tabLst>
            </a:pPr>
            <a:r>
              <a:rPr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28" dirty="0">
                <a:solidFill>
                  <a:srgbClr val="262626"/>
                </a:solidFill>
                <a:latin typeface="Arial Unicode MS"/>
                <a:cs typeface="Arial Unicode MS"/>
              </a:rPr>
              <a:t>distance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45" dirty="0">
                <a:solidFill>
                  <a:srgbClr val="262626"/>
                </a:solidFill>
                <a:latin typeface="Arial Unicode MS"/>
                <a:cs typeface="Arial Unicode MS"/>
              </a:rPr>
              <a:t>between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73" dirty="0">
                <a:solidFill>
                  <a:srgbClr val="262626"/>
                </a:solidFill>
                <a:latin typeface="Arial Unicode MS"/>
                <a:cs typeface="Arial Unicode MS"/>
              </a:rPr>
              <a:t>two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20" dirty="0">
                <a:solidFill>
                  <a:srgbClr val="262626"/>
                </a:solidFill>
                <a:latin typeface="Arial Unicode MS"/>
                <a:cs typeface="Arial Unicode MS"/>
              </a:rPr>
              <a:t>consecutive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28" dirty="0">
                <a:solidFill>
                  <a:srgbClr val="262626"/>
                </a:solidFill>
                <a:latin typeface="Arial Unicode MS"/>
                <a:cs typeface="Arial Unicode MS"/>
              </a:rPr>
              <a:t>receptive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31" dirty="0">
                <a:solidFill>
                  <a:srgbClr val="262626"/>
                </a:solidFill>
                <a:latin typeface="Arial Unicode MS"/>
                <a:cs typeface="Arial Unicode MS"/>
              </a:rPr>
              <a:t>fields</a:t>
            </a:r>
            <a:r>
              <a:rPr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dirty="0">
                <a:solidFill>
                  <a:srgbClr val="262626"/>
                </a:solidFill>
                <a:latin typeface="Arial Unicode MS"/>
                <a:cs typeface="Arial Unicode MS"/>
              </a:rPr>
              <a:t>is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17" dirty="0">
                <a:solidFill>
                  <a:srgbClr val="262626"/>
                </a:solidFill>
                <a:latin typeface="Arial Unicode MS"/>
                <a:cs typeface="Arial Unicode MS"/>
              </a:rPr>
              <a:t>called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pc="-31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b="1" spc="-53" dirty="0">
                <a:solidFill>
                  <a:srgbClr val="262626"/>
                </a:solidFill>
                <a:latin typeface="Arial Black"/>
                <a:cs typeface="Arial Black"/>
              </a:rPr>
              <a:t>stride</a:t>
            </a:r>
            <a:r>
              <a:rPr spc="-53" dirty="0">
                <a:solidFill>
                  <a:srgbClr val="262626"/>
                </a:solidFill>
                <a:latin typeface="Arial Unicode MS"/>
                <a:cs typeface="Arial Unicode MS"/>
              </a:rPr>
              <a:t>.</a:t>
            </a:r>
            <a:endParaRPr dirty="0">
              <a:latin typeface="Arial Unicode MS"/>
              <a:cs typeface="Arial Unicode MS"/>
            </a:endParaRPr>
          </a:p>
          <a:p>
            <a:pPr marL="200025" indent="-192881">
              <a:spcBef>
                <a:spcPts val="799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199668" algn="l"/>
                <a:tab pos="200025" algn="l"/>
              </a:tabLst>
            </a:pPr>
            <a:r>
              <a:rPr spc="37" dirty="0">
                <a:solidFill>
                  <a:srgbClr val="262626"/>
                </a:solidFill>
                <a:latin typeface="Arial Unicode MS"/>
                <a:cs typeface="Arial Unicode MS"/>
              </a:rPr>
              <a:t>In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42" dirty="0">
                <a:solidFill>
                  <a:srgbClr val="262626"/>
                </a:solidFill>
                <a:latin typeface="Arial Unicode MS"/>
                <a:cs typeface="Arial Unicode MS"/>
              </a:rPr>
              <a:t>this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34" dirty="0">
                <a:solidFill>
                  <a:srgbClr val="262626"/>
                </a:solidFill>
                <a:latin typeface="Arial Unicode MS"/>
                <a:cs typeface="Arial Unicode MS"/>
              </a:rPr>
              <a:t>example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45" dirty="0">
                <a:solidFill>
                  <a:srgbClr val="262626"/>
                </a:solidFill>
                <a:latin typeface="Arial Unicode MS"/>
                <a:cs typeface="Arial Unicode MS"/>
              </a:rPr>
              <a:t>stride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dirty="0">
                <a:solidFill>
                  <a:srgbClr val="262626"/>
                </a:solidFill>
                <a:latin typeface="Arial Unicode MS"/>
                <a:cs typeface="Arial Unicode MS"/>
              </a:rPr>
              <a:t>is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17" dirty="0">
                <a:solidFill>
                  <a:srgbClr val="262626"/>
                </a:solidFill>
                <a:latin typeface="Arial Unicode MS"/>
                <a:cs typeface="Arial Unicode MS"/>
              </a:rPr>
              <a:t>1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8" dirty="0">
                <a:solidFill>
                  <a:srgbClr val="262626"/>
                </a:solidFill>
                <a:latin typeface="Arial Unicode MS"/>
                <a:cs typeface="Arial Unicode MS"/>
              </a:rPr>
              <a:t>since</a:t>
            </a:r>
            <a:r>
              <a:rPr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28" dirty="0">
                <a:solidFill>
                  <a:srgbClr val="262626"/>
                </a:solidFill>
                <a:latin typeface="Arial Unicode MS"/>
                <a:cs typeface="Arial Unicode MS"/>
              </a:rPr>
              <a:t>receptive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45" dirty="0">
                <a:solidFill>
                  <a:srgbClr val="262626"/>
                </a:solidFill>
                <a:latin typeface="Arial Unicode MS"/>
                <a:cs typeface="Arial Unicode MS"/>
              </a:rPr>
              <a:t>field</a:t>
            </a:r>
            <a:r>
              <a:rPr spc="-1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8" dirty="0">
                <a:solidFill>
                  <a:srgbClr val="262626"/>
                </a:solidFill>
                <a:latin typeface="Arial Unicode MS"/>
                <a:cs typeface="Arial Unicode MS"/>
              </a:rPr>
              <a:t>was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45" dirty="0">
                <a:solidFill>
                  <a:srgbClr val="262626"/>
                </a:solidFill>
                <a:latin typeface="Arial Unicode MS"/>
                <a:cs typeface="Arial Unicode MS"/>
              </a:rPr>
              <a:t>moved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28" dirty="0">
                <a:solidFill>
                  <a:srgbClr val="262626"/>
                </a:solidFill>
                <a:latin typeface="Arial Unicode MS"/>
                <a:cs typeface="Arial Unicode MS"/>
              </a:rPr>
              <a:t>by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17" dirty="0">
                <a:solidFill>
                  <a:srgbClr val="262626"/>
                </a:solidFill>
                <a:latin typeface="Arial Unicode MS"/>
                <a:cs typeface="Arial Unicode MS"/>
              </a:rPr>
              <a:t>1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31" dirty="0">
                <a:solidFill>
                  <a:srgbClr val="262626"/>
                </a:solidFill>
                <a:latin typeface="Arial Unicode MS"/>
                <a:cs typeface="Arial Unicode MS"/>
              </a:rPr>
              <a:t>pixel</a:t>
            </a:r>
            <a:r>
              <a:rPr spc="-20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48" dirty="0">
                <a:solidFill>
                  <a:srgbClr val="262626"/>
                </a:solidFill>
                <a:latin typeface="Arial Unicode MS"/>
                <a:cs typeface="Arial Unicode MS"/>
              </a:rPr>
              <a:t>at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dirty="0">
                <a:solidFill>
                  <a:srgbClr val="262626"/>
                </a:solidFill>
                <a:latin typeface="Arial Unicode MS"/>
                <a:cs typeface="Arial Unicode MS"/>
              </a:rPr>
              <a:t>a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48" dirty="0">
                <a:solidFill>
                  <a:srgbClr val="262626"/>
                </a:solidFill>
                <a:latin typeface="Arial Unicode MS"/>
                <a:cs typeface="Arial Unicode MS"/>
              </a:rPr>
              <a:t>time.</a:t>
            </a:r>
            <a:endParaRPr dirty="0">
              <a:latin typeface="Arial Unicode MS"/>
              <a:cs typeface="Arial Unicode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377037" y="2764361"/>
          <a:ext cx="2061685" cy="133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81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209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44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71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24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56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108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98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91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189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65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79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232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5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71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32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23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209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49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98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81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112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15" dirty="0">
                          <a:latin typeface="Arial Unicode MS"/>
                          <a:cs typeface="Arial Unicode MS"/>
                        </a:rPr>
                        <a:t>54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 Unicode MS"/>
                          <a:cs typeface="Arial Unicode MS"/>
                        </a:rPr>
                        <a:t>9</a:t>
                      </a:r>
                      <a:endParaRPr sz="1100">
                        <a:latin typeface="Arial Unicode MS"/>
                        <a:cs typeface="Arial Unicode MS"/>
                      </a:endParaRPr>
                    </a:p>
                  </a:txBody>
                  <a:tcPr marL="0" marR="0" marT="1857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272184" y="1334003"/>
            <a:ext cx="3636335" cy="154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2" name="object 12"/>
          <p:cNvSpPr txBox="1"/>
          <p:nvPr/>
        </p:nvSpPr>
        <p:spPr>
          <a:xfrm>
            <a:off x="635680" y="1001773"/>
            <a:ext cx="9428318" cy="1445532"/>
          </a:xfrm>
          <a:prstGeom prst="rect">
            <a:avLst/>
          </a:prstGeom>
        </p:spPr>
        <p:txBody>
          <a:bodyPr vert="horz" wrap="square" lIns="0" tIns="44648" rIns="0" bIns="0" rtlCol="0">
            <a:spAutoFit/>
          </a:bodyPr>
          <a:lstStyle/>
          <a:p>
            <a:pPr marL="3816548">
              <a:spcBef>
                <a:spcPts val="352"/>
              </a:spcBef>
            </a:pPr>
            <a:r>
              <a:rPr sz="1125" b="1" spc="-118" dirty="0">
                <a:solidFill>
                  <a:srgbClr val="7F7F7F"/>
                </a:solidFill>
                <a:latin typeface="Arial Black"/>
                <a:cs typeface="Arial Black"/>
              </a:rPr>
              <a:t>EXAMPLE</a:t>
            </a:r>
            <a:endParaRPr sz="1125" dirty="0">
              <a:latin typeface="Arial Black"/>
              <a:cs typeface="Arial Black"/>
            </a:endParaRPr>
          </a:p>
          <a:p>
            <a:pPr marL="264319" marR="2858" indent="-257175">
              <a:lnSpc>
                <a:spcPct val="150400"/>
              </a:lnSpc>
              <a:spcBef>
                <a:spcPts val="225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63962" algn="l"/>
                <a:tab pos="264319" algn="l"/>
              </a:tabLst>
            </a:pPr>
            <a:r>
              <a:rPr dirty="0">
                <a:solidFill>
                  <a:srgbClr val="404040"/>
                </a:solidFill>
                <a:latin typeface="Arial Unicode MS"/>
                <a:cs typeface="Arial Unicode MS"/>
              </a:rPr>
              <a:t>The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404040"/>
                </a:solidFill>
                <a:latin typeface="Arial Unicode MS"/>
                <a:cs typeface="Arial Unicode MS"/>
              </a:rPr>
              <a:t>filter</a:t>
            </a:r>
            <a:r>
              <a:rPr spc="-25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62" dirty="0">
                <a:solidFill>
                  <a:srgbClr val="404040"/>
                </a:solidFill>
                <a:latin typeface="Arial Unicode MS"/>
                <a:cs typeface="Arial Unicode MS"/>
              </a:rPr>
              <a:t>then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28" dirty="0">
                <a:solidFill>
                  <a:srgbClr val="404040"/>
                </a:solidFill>
                <a:latin typeface="Arial Unicode MS"/>
                <a:cs typeface="Arial Unicode MS"/>
              </a:rPr>
              <a:t>moves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28" dirty="0">
                <a:solidFill>
                  <a:srgbClr val="404040"/>
                </a:solidFill>
                <a:latin typeface="Arial Unicode MS"/>
                <a:cs typeface="Arial Unicode MS"/>
              </a:rPr>
              <a:t>by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17" dirty="0">
                <a:solidFill>
                  <a:srgbClr val="404040"/>
                </a:solidFill>
                <a:latin typeface="Arial Unicode MS"/>
                <a:cs typeface="Arial Unicode MS"/>
              </a:rPr>
              <a:t>1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31" dirty="0">
                <a:solidFill>
                  <a:srgbClr val="404040"/>
                </a:solidFill>
                <a:latin typeface="Arial Unicode MS"/>
                <a:cs typeface="Arial Unicode MS"/>
              </a:rPr>
              <a:t>pixel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79" dirty="0">
                <a:solidFill>
                  <a:srgbClr val="404040"/>
                </a:solidFill>
                <a:latin typeface="Arial Unicode MS"/>
                <a:cs typeface="Arial Unicode MS"/>
              </a:rPr>
              <a:t>to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404040"/>
                </a:solidFill>
                <a:latin typeface="Arial Unicode MS"/>
                <a:cs typeface="Arial Unicode MS"/>
              </a:rPr>
              <a:t>the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42" dirty="0">
                <a:solidFill>
                  <a:srgbClr val="404040"/>
                </a:solidFill>
                <a:latin typeface="Arial Unicode MS"/>
                <a:cs typeface="Arial Unicode MS"/>
              </a:rPr>
              <a:t>next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lang="en-GB" spc="28" dirty="0">
                <a:solidFill>
                  <a:srgbClr val="404040"/>
                </a:solidFill>
                <a:latin typeface="Arial Unicode MS"/>
                <a:cs typeface="Arial Unicode MS"/>
              </a:rPr>
              <a:t>cell </a:t>
            </a:r>
            <a:r>
              <a:rPr spc="48" dirty="0">
                <a:solidFill>
                  <a:srgbClr val="404040"/>
                </a:solidFill>
                <a:latin typeface="Arial Unicode MS"/>
                <a:cs typeface="Arial Unicode MS"/>
              </a:rPr>
              <a:t>and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404040"/>
                </a:solidFill>
                <a:latin typeface="Arial Unicode MS"/>
                <a:cs typeface="Arial Unicode MS"/>
              </a:rPr>
              <a:t>the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14" dirty="0">
                <a:solidFill>
                  <a:srgbClr val="404040"/>
                </a:solidFill>
                <a:latin typeface="Arial Unicode MS"/>
                <a:cs typeface="Arial Unicode MS"/>
              </a:rPr>
              <a:t>process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dirty="0">
                <a:solidFill>
                  <a:srgbClr val="404040"/>
                </a:solidFill>
                <a:latin typeface="Arial Unicode MS"/>
                <a:cs typeface="Arial Unicode MS"/>
              </a:rPr>
              <a:t>is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31" dirty="0">
                <a:solidFill>
                  <a:srgbClr val="404040"/>
                </a:solidFill>
                <a:latin typeface="Arial Unicode MS"/>
                <a:cs typeface="Arial Unicode MS"/>
              </a:rPr>
              <a:t>repeated.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dirty="0">
                <a:solidFill>
                  <a:srgbClr val="404040"/>
                </a:solidFill>
                <a:latin typeface="Arial Unicode MS"/>
                <a:cs typeface="Arial Unicode MS"/>
              </a:rPr>
              <a:t>The</a:t>
            </a:r>
            <a:r>
              <a:rPr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79" dirty="0">
                <a:solidFill>
                  <a:srgbClr val="404040"/>
                </a:solidFill>
                <a:latin typeface="Arial Unicode MS"/>
                <a:cs typeface="Arial Unicode MS"/>
              </a:rPr>
              <a:t>output  </a:t>
            </a:r>
            <a:r>
              <a:rPr spc="28" dirty="0">
                <a:solidFill>
                  <a:srgbClr val="404040"/>
                </a:solidFill>
                <a:latin typeface="Arial Unicode MS"/>
                <a:cs typeface="Arial Unicode MS"/>
              </a:rPr>
              <a:t>layer</a:t>
            </a:r>
            <a:r>
              <a:rPr spc="-28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1" dirty="0">
                <a:solidFill>
                  <a:srgbClr val="404040"/>
                </a:solidFill>
                <a:latin typeface="Arial Unicode MS"/>
                <a:cs typeface="Arial Unicode MS"/>
              </a:rPr>
              <a:t>obtained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6" dirty="0">
                <a:solidFill>
                  <a:srgbClr val="404040"/>
                </a:solidFill>
                <a:latin typeface="Arial Unicode MS"/>
                <a:cs typeface="Arial Unicode MS"/>
              </a:rPr>
              <a:t>after</a:t>
            </a:r>
            <a:r>
              <a:rPr spc="-28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404040"/>
                </a:solidFill>
                <a:latin typeface="Arial Unicode MS"/>
                <a:cs typeface="Arial Unicode MS"/>
              </a:rPr>
              <a:t>the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404040"/>
                </a:solidFill>
                <a:latin typeface="Arial Unicode MS"/>
                <a:cs typeface="Arial Unicode MS"/>
              </a:rPr>
              <a:t>filter</a:t>
            </a:r>
            <a:r>
              <a:rPr spc="-28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14" dirty="0">
                <a:solidFill>
                  <a:srgbClr val="404040"/>
                </a:solidFill>
                <a:latin typeface="Arial Unicode MS"/>
                <a:cs typeface="Arial Unicode MS"/>
              </a:rPr>
              <a:t>slides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31" dirty="0">
                <a:solidFill>
                  <a:srgbClr val="404040"/>
                </a:solidFill>
                <a:latin typeface="Arial Unicode MS"/>
                <a:cs typeface="Arial Unicode MS"/>
              </a:rPr>
              <a:t>over</a:t>
            </a:r>
            <a:r>
              <a:rPr spc="-28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404040"/>
                </a:solidFill>
                <a:latin typeface="Arial Unicode MS"/>
                <a:cs typeface="Arial Unicode MS"/>
              </a:rPr>
              <a:t>the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48" dirty="0">
                <a:solidFill>
                  <a:srgbClr val="404040"/>
                </a:solidFill>
                <a:latin typeface="Arial Unicode MS"/>
                <a:cs typeface="Arial Unicode MS"/>
              </a:rPr>
              <a:t>entire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28" dirty="0">
                <a:solidFill>
                  <a:srgbClr val="404040"/>
                </a:solidFill>
                <a:latin typeface="Arial Unicode MS"/>
                <a:cs typeface="Arial Unicode MS"/>
              </a:rPr>
              <a:t>image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62" dirty="0">
                <a:solidFill>
                  <a:srgbClr val="404040"/>
                </a:solidFill>
                <a:latin typeface="Arial Unicode MS"/>
                <a:cs typeface="Arial Unicode MS"/>
              </a:rPr>
              <a:t>would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37" dirty="0">
                <a:solidFill>
                  <a:srgbClr val="404040"/>
                </a:solidFill>
                <a:latin typeface="Arial Unicode MS"/>
                <a:cs typeface="Arial Unicode MS"/>
              </a:rPr>
              <a:t>be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dirty="0">
                <a:solidFill>
                  <a:srgbClr val="404040"/>
                </a:solidFill>
                <a:latin typeface="Arial Unicode MS"/>
                <a:cs typeface="Arial Unicode MS"/>
              </a:rPr>
              <a:t>a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-28" dirty="0">
                <a:solidFill>
                  <a:srgbClr val="404040"/>
                </a:solidFill>
                <a:latin typeface="Arial Unicode MS"/>
                <a:cs typeface="Arial Unicode MS"/>
              </a:rPr>
              <a:t>4X4</a:t>
            </a:r>
            <a:r>
              <a:rPr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pc="51" dirty="0" err="1">
                <a:solidFill>
                  <a:srgbClr val="404040"/>
                </a:solidFill>
                <a:latin typeface="Arial Unicode MS"/>
                <a:cs typeface="Arial Unicode MS"/>
              </a:rPr>
              <a:t>matrix.</a:t>
            </a:r>
            <a:r>
              <a:rPr dirty="0" err="1">
                <a:solidFill>
                  <a:srgbClr val="404040"/>
                </a:solidFill>
                <a:latin typeface="Arial Unicode MS"/>
                <a:cs typeface="Arial Unicode MS"/>
              </a:rPr>
              <a:t>This</a:t>
            </a:r>
            <a:r>
              <a:rPr dirty="0">
                <a:solidFill>
                  <a:srgbClr val="404040"/>
                </a:solidFill>
                <a:latin typeface="Arial Unicode MS"/>
                <a:cs typeface="Arial Unicode MS"/>
              </a:rPr>
              <a:t> is </a:t>
            </a:r>
            <a:r>
              <a:rPr spc="17" dirty="0">
                <a:solidFill>
                  <a:srgbClr val="404040"/>
                </a:solidFill>
                <a:latin typeface="Arial Unicode MS"/>
                <a:cs typeface="Arial Unicode MS"/>
              </a:rPr>
              <a:t>called </a:t>
            </a:r>
            <a:r>
              <a:rPr spc="34" dirty="0">
                <a:solidFill>
                  <a:srgbClr val="404040"/>
                </a:solidFill>
                <a:latin typeface="Arial Unicode MS"/>
                <a:cs typeface="Arial Unicode MS"/>
              </a:rPr>
              <a:t>an </a:t>
            </a:r>
            <a:r>
              <a:rPr b="1" spc="-64" dirty="0">
                <a:solidFill>
                  <a:srgbClr val="404040"/>
                </a:solidFill>
                <a:latin typeface="Arial Black"/>
                <a:cs typeface="Arial Black"/>
              </a:rPr>
              <a:t>activation </a:t>
            </a:r>
            <a:r>
              <a:rPr b="1" spc="3" dirty="0">
                <a:solidFill>
                  <a:srgbClr val="404040"/>
                </a:solidFill>
                <a:latin typeface="Arial Black"/>
                <a:cs typeface="Arial Black"/>
              </a:rPr>
              <a:t>map/</a:t>
            </a:r>
            <a:r>
              <a:rPr b="1" spc="-343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b="1" spc="-51" dirty="0">
                <a:solidFill>
                  <a:srgbClr val="404040"/>
                </a:solidFill>
                <a:latin typeface="Arial Black"/>
                <a:cs typeface="Arial Black"/>
              </a:rPr>
              <a:t>feature </a:t>
            </a:r>
            <a:r>
              <a:rPr b="1" spc="-42" dirty="0">
                <a:solidFill>
                  <a:srgbClr val="404040"/>
                </a:solidFill>
                <a:latin typeface="Arial Black"/>
                <a:cs typeface="Arial Black"/>
              </a:rPr>
              <a:t>map</a:t>
            </a:r>
            <a:r>
              <a:rPr spc="-42" dirty="0">
                <a:solidFill>
                  <a:srgbClr val="404040"/>
                </a:solidFill>
                <a:latin typeface="Arial Unicode MS"/>
                <a:cs typeface="Arial Unicode MS"/>
              </a:rPr>
              <a:t>.</a:t>
            </a:r>
            <a:endParaRPr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3841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6B6C2-9639-B41D-4A82-BF32100E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797" y="1825625"/>
            <a:ext cx="5004405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B7A5-E65E-A287-7BC8-6A4A893D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4AA8D-6DCB-58E3-3882-D3DAC952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D0FE6-93DE-3995-C243-32C11828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16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0EE70D-53E3-F000-E5FF-4944C0A6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32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C3ECFA54-EB8B-436A-8CFF-CDAD5AF9FDE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17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87" y="1835727"/>
            <a:ext cx="6739014" cy="2688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578" y="457200"/>
            <a:ext cx="861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Calculating output dimension of Convolution layer</a:t>
            </a:r>
          </a:p>
        </p:txBody>
      </p:sp>
    </p:spTree>
    <p:extLst>
      <p:ext uri="{BB962C8B-B14F-4D97-AF65-F5344CB8AC3E}">
        <p14:creationId xmlns:p14="http://schemas.microsoft.com/office/powerpoint/2010/main" val="244014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C3ECFA54-EB8B-436A-8CFF-CDAD5AF9FDE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18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1" y="304800"/>
            <a:ext cx="2521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ReLU Layer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981200" y="1066800"/>
            <a:ext cx="82867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ReLU stands for Rectified Linear Unit and is a non-linear operation. ReLU is an element wise operation (applied per pixel) and replaces all negative pixel values in the feature map by zero.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9536" y="2850500"/>
            <a:ext cx="263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= Max(zero, Input)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9" y="3219832"/>
            <a:ext cx="9144000" cy="37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C86B1-D3A7-F061-BB51-CB20A54C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0B1D-BA14-A166-7009-171E7A3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4F1A6-B4B5-8C73-3CAB-493BA485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19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92B739-AC44-DAE1-73FF-4DA1254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FF0000"/>
                </a:solidFill>
                <a:effectLst/>
                <a:latin typeface="open-sans"/>
              </a:rPr>
              <a:t>sobel</a:t>
            </a:r>
            <a:r>
              <a:rPr lang="en-GB" b="0" i="0" dirty="0">
                <a:solidFill>
                  <a:srgbClr val="FF0000"/>
                </a:solidFill>
                <a:effectLst/>
                <a:latin typeface="open-sans"/>
              </a:rPr>
              <a:t> filters -edge detection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55C02B-8218-F072-D124-1D7248510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902" y="1240726"/>
            <a:ext cx="7530353" cy="44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  concept of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CNN</a:t>
            </a:r>
            <a:endParaRPr lang="en-US" sz="1600" b="0" i="0" dirty="0">
              <a:effectLst/>
              <a:latin typeface="Poppins"/>
              <a:cs typeface="Poppins"/>
            </a:endParaRP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CNN application</a:t>
            </a:r>
          </a:p>
          <a:p>
            <a:pPr marL="342900" indent="-342900">
              <a:buFontTx/>
              <a:buAutoNum type="arabicPeriod"/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 CNN architecture</a:t>
            </a:r>
            <a:endParaRPr lang="en-IN" dirty="0"/>
          </a:p>
          <a:p>
            <a:pPr marL="342900" indent="-342900"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 Able to  understand   CNN  learning model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A660CF-094B-F628-B95A-5C1582E6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7" t="25514" r="6918" b="26510"/>
          <a:stretch/>
        </p:blipFill>
        <p:spPr>
          <a:xfrm>
            <a:off x="981011" y="1907524"/>
            <a:ext cx="8241711" cy="44679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5661A-D8AF-2325-A054-BC3F89BA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2F4EB-B6D8-8E41-BB6F-D9D56CD1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17B1E-49DA-96D2-E9A7-4236A0E9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20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359BC8-D73C-47E4-3C9E-30EF8D0A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Vertical edge detection with </a:t>
            </a:r>
            <a:r>
              <a:rPr lang="en-GB" dirty="0" err="1">
                <a:solidFill>
                  <a:srgbClr val="FF0000"/>
                </a:solidFill>
              </a:rPr>
              <a:t>fileter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4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C3ECFA54-EB8B-436A-8CFF-CDAD5AF9FDE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21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1" y="533401"/>
            <a:ext cx="7565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Pooling Layer (Sub-sampling or Down-sampling)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05000" y="1066801"/>
            <a:ext cx="7605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Pooling layer reduce the size of feature maps by using some functions to summarize sub-regions, such as taking the average or the maximum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32431"/>
            <a:ext cx="4800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completion of series of convolutional, nonlinear and pooling layers, it is necessary to attach </a:t>
            </a:r>
            <a:r>
              <a:rPr lang="en-US" b="1" dirty="0"/>
              <a:t>a</a:t>
            </a:r>
            <a:r>
              <a:rPr lang="en-US" dirty="0"/>
              <a:t> </a:t>
            </a:r>
            <a:r>
              <a:rPr lang="en-US" b="1" dirty="0"/>
              <a:t>fully connected layer</a:t>
            </a:r>
            <a:r>
              <a:rPr lang="en-US" dirty="0"/>
              <a:t>. </a:t>
            </a:r>
          </a:p>
          <a:p>
            <a:r>
              <a:rPr lang="en-US" dirty="0"/>
              <a:t>This layer takes the output information from convolutional networks.</a:t>
            </a:r>
          </a:p>
          <a:p>
            <a:r>
              <a:rPr lang="en-US" dirty="0"/>
              <a:t> Attaching a fully connected layer to the end of the network results in an N dimensional vector, where N is the amount of classes from which the model selects the desired class.</a:t>
            </a:r>
          </a:p>
        </p:txBody>
      </p:sp>
    </p:spTree>
    <p:extLst>
      <p:ext uri="{BB962C8B-B14F-4D97-AF65-F5344CB8AC3E}">
        <p14:creationId xmlns:p14="http://schemas.microsoft.com/office/powerpoint/2010/main" val="30774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450" y="1295400"/>
            <a:ext cx="88211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8EE95B-272A-2F2C-33BC-EFFE2685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R-CNN and Fast R-CNN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F98124-798F-A16C-313C-9C1CCC977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88016" y="1432724"/>
            <a:ext cx="6282442" cy="5388602"/>
          </a:xfrm>
        </p:spPr>
        <p:txBody>
          <a:bodyPr/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The basic R-CNN consists of an SVM classifier to segregate different objects into their class.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Faster R-CNN uses a region proposal method to create the sets of regions. 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Faster R-CNN possesses an extra CNN for gaining the regional proposal, which we call the regional proposal network. 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In the training region, the proposal network takes the feature map as input and outputs region proposals. 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And these proposals go to the ROI pooling layer for further procedure.</a:t>
            </a:r>
            <a:endParaRPr lang="en-IN" sz="2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14C54AE-5820-9705-18BE-5655F4ED7B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7" y="1613647"/>
            <a:ext cx="5291806" cy="18923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AFAF1-BAC0-D1B8-6634-8DB1A025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48C4F-8C50-A788-0A9C-AA3F2654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7623-715D-5A17-0045-3B4A3481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24</a:t>
            </a:fld>
            <a:endParaRPr lang="en-I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AC48A0-DB16-EA1C-541C-55A7599C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25" y="3856037"/>
            <a:ext cx="6096001" cy="25003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2911A3-20BA-5CD5-8ACF-E938098AF6D4}"/>
              </a:ext>
            </a:extLst>
          </p:cNvPr>
          <p:cNvCxnSpPr/>
          <p:nvPr/>
        </p:nvCxnSpPr>
        <p:spPr>
          <a:xfrm>
            <a:off x="1941266" y="2581835"/>
            <a:ext cx="5383714" cy="1163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0663E7-0309-13D5-CC7D-B37CD32E36EF}"/>
              </a:ext>
            </a:extLst>
          </p:cNvPr>
          <p:cNvCxnSpPr/>
          <p:nvPr/>
        </p:nvCxnSpPr>
        <p:spPr>
          <a:xfrm>
            <a:off x="1726113" y="1770122"/>
            <a:ext cx="6351902" cy="288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4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1" y="510546"/>
            <a:ext cx="6934200" cy="684322"/>
          </a:xfrm>
          <a:prstGeom prst="rect">
            <a:avLst/>
          </a:prstGeom>
        </p:spPr>
        <p:txBody>
          <a:bodyPr vert="horz" wrap="square" lIns="0" tIns="71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144">
              <a:lnSpc>
                <a:spcPct val="100000"/>
              </a:lnSpc>
              <a:spcBef>
                <a:spcPts val="56"/>
              </a:spcBef>
            </a:pPr>
            <a:r>
              <a:rPr spc="28" dirty="0"/>
              <a:t>Other </a:t>
            </a:r>
            <a:r>
              <a:rPr spc="17" dirty="0"/>
              <a:t>Architectures </a:t>
            </a:r>
            <a:r>
              <a:rPr spc="-6" dirty="0"/>
              <a:t>of</a:t>
            </a:r>
            <a:r>
              <a:rPr spc="-391" dirty="0"/>
              <a:t> </a:t>
            </a:r>
            <a:r>
              <a:rPr spc="37" dirty="0"/>
              <a:t>CNN</a:t>
            </a:r>
          </a:p>
        </p:txBody>
      </p:sp>
      <p:sp>
        <p:nvSpPr>
          <p:cNvPr id="3" name="object 3"/>
          <p:cNvSpPr/>
          <p:nvPr/>
        </p:nvSpPr>
        <p:spPr>
          <a:xfrm>
            <a:off x="4489386" y="1347072"/>
            <a:ext cx="3233057" cy="154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4" name="object 4"/>
          <p:cNvSpPr/>
          <p:nvPr/>
        </p:nvSpPr>
        <p:spPr>
          <a:xfrm>
            <a:off x="1603024" y="1650230"/>
            <a:ext cx="316111" cy="317897"/>
          </a:xfrm>
          <a:custGeom>
            <a:avLst/>
            <a:gdLst/>
            <a:ahLst/>
            <a:cxnLst/>
            <a:rect l="l" t="t" r="r" b="b"/>
            <a:pathLst>
              <a:path w="561975" h="565150">
                <a:moveTo>
                  <a:pt x="561737" y="283778"/>
                </a:moveTo>
                <a:lnTo>
                  <a:pt x="0" y="283778"/>
                </a:lnTo>
                <a:lnTo>
                  <a:pt x="280868" y="564645"/>
                </a:lnTo>
                <a:lnTo>
                  <a:pt x="561737" y="283778"/>
                </a:lnTo>
                <a:close/>
              </a:path>
              <a:path w="561975" h="565150">
                <a:moveTo>
                  <a:pt x="421302" y="0"/>
                </a:moveTo>
                <a:lnTo>
                  <a:pt x="140434" y="0"/>
                </a:lnTo>
                <a:lnTo>
                  <a:pt x="140434" y="283778"/>
                </a:lnTo>
                <a:lnTo>
                  <a:pt x="421302" y="283778"/>
                </a:lnTo>
                <a:lnTo>
                  <a:pt x="421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5" name="object 5"/>
          <p:cNvSpPr/>
          <p:nvPr/>
        </p:nvSpPr>
        <p:spPr>
          <a:xfrm>
            <a:off x="2092243" y="3115373"/>
            <a:ext cx="2490668" cy="171807"/>
          </a:xfrm>
          <a:custGeom>
            <a:avLst/>
            <a:gdLst/>
            <a:ahLst/>
            <a:cxnLst/>
            <a:rect l="l" t="t" r="r" b="b"/>
            <a:pathLst>
              <a:path w="4427855" h="305435">
                <a:moveTo>
                  <a:pt x="4427541" y="0"/>
                </a:moveTo>
                <a:lnTo>
                  <a:pt x="0" y="0"/>
                </a:lnTo>
                <a:lnTo>
                  <a:pt x="150722" y="305283"/>
                </a:lnTo>
                <a:lnTo>
                  <a:pt x="4276819" y="305283"/>
                </a:lnTo>
                <a:lnTo>
                  <a:pt x="442754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6" name="object 6"/>
          <p:cNvSpPr/>
          <p:nvPr/>
        </p:nvSpPr>
        <p:spPr>
          <a:xfrm>
            <a:off x="2176919" y="2647633"/>
            <a:ext cx="2324219" cy="639723"/>
          </a:xfrm>
          <a:custGeom>
            <a:avLst/>
            <a:gdLst/>
            <a:ahLst/>
            <a:cxnLst/>
            <a:rect l="l" t="t" r="r" b="b"/>
            <a:pathLst>
              <a:path w="4131945" h="1137285">
                <a:moveTo>
                  <a:pt x="3938591" y="0"/>
                </a:moveTo>
                <a:lnTo>
                  <a:pt x="193182" y="0"/>
                </a:lnTo>
                <a:lnTo>
                  <a:pt x="148887" y="5102"/>
                </a:lnTo>
                <a:lnTo>
                  <a:pt x="108225" y="19635"/>
                </a:lnTo>
                <a:lnTo>
                  <a:pt x="72356" y="42440"/>
                </a:lnTo>
                <a:lnTo>
                  <a:pt x="42440" y="72356"/>
                </a:lnTo>
                <a:lnTo>
                  <a:pt x="19635" y="108225"/>
                </a:lnTo>
                <a:lnTo>
                  <a:pt x="5102" y="148887"/>
                </a:lnTo>
                <a:lnTo>
                  <a:pt x="0" y="193182"/>
                </a:lnTo>
                <a:lnTo>
                  <a:pt x="0" y="1136822"/>
                </a:lnTo>
                <a:lnTo>
                  <a:pt x="4131773" y="1136822"/>
                </a:lnTo>
                <a:lnTo>
                  <a:pt x="4131773" y="193182"/>
                </a:lnTo>
                <a:lnTo>
                  <a:pt x="4126671" y="148887"/>
                </a:lnTo>
                <a:lnTo>
                  <a:pt x="4112138" y="108225"/>
                </a:lnTo>
                <a:lnTo>
                  <a:pt x="4089333" y="72356"/>
                </a:lnTo>
                <a:lnTo>
                  <a:pt x="4059417" y="42440"/>
                </a:lnTo>
                <a:lnTo>
                  <a:pt x="4023548" y="19635"/>
                </a:lnTo>
                <a:lnTo>
                  <a:pt x="3982886" y="5102"/>
                </a:lnTo>
                <a:lnTo>
                  <a:pt x="3938591" y="0"/>
                </a:lnTo>
                <a:close/>
              </a:path>
            </a:pathLst>
          </a:custGeom>
          <a:solidFill>
            <a:srgbClr val="FFA7A7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7" name="object 7"/>
          <p:cNvSpPr txBox="1"/>
          <p:nvPr/>
        </p:nvSpPr>
        <p:spPr>
          <a:xfrm>
            <a:off x="2785273" y="2846858"/>
            <a:ext cx="1082993" cy="19771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238" spc="8" dirty="0">
                <a:solidFill>
                  <a:srgbClr val="404040"/>
                </a:solidFill>
                <a:latin typeface="Arial Unicode MS"/>
                <a:cs typeface="Arial Unicode MS"/>
              </a:rPr>
              <a:t>LeNet-5</a:t>
            </a:r>
            <a:r>
              <a:rPr sz="1238" spc="-48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238" spc="-3" dirty="0">
                <a:solidFill>
                  <a:srgbClr val="404040"/>
                </a:solidFill>
                <a:latin typeface="Arial Unicode MS"/>
                <a:cs typeface="Arial Unicode MS"/>
              </a:rPr>
              <a:t>(1998)</a:t>
            </a:r>
            <a:endParaRPr sz="1238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0174" y="3115373"/>
            <a:ext cx="2490668" cy="171807"/>
          </a:xfrm>
          <a:custGeom>
            <a:avLst/>
            <a:gdLst/>
            <a:ahLst/>
            <a:cxnLst/>
            <a:rect l="l" t="t" r="r" b="b"/>
            <a:pathLst>
              <a:path w="4427855" h="305435">
                <a:moveTo>
                  <a:pt x="4427542" y="0"/>
                </a:moveTo>
                <a:lnTo>
                  <a:pt x="0" y="0"/>
                </a:lnTo>
                <a:lnTo>
                  <a:pt x="150722" y="305283"/>
                </a:lnTo>
                <a:lnTo>
                  <a:pt x="4276820" y="305283"/>
                </a:lnTo>
                <a:lnTo>
                  <a:pt x="44275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9" name="object 9"/>
          <p:cNvSpPr/>
          <p:nvPr/>
        </p:nvSpPr>
        <p:spPr>
          <a:xfrm>
            <a:off x="4994851" y="2647633"/>
            <a:ext cx="2324219" cy="639723"/>
          </a:xfrm>
          <a:custGeom>
            <a:avLst/>
            <a:gdLst/>
            <a:ahLst/>
            <a:cxnLst/>
            <a:rect l="l" t="t" r="r" b="b"/>
            <a:pathLst>
              <a:path w="4131945" h="1137285">
                <a:moveTo>
                  <a:pt x="3938591" y="0"/>
                </a:moveTo>
                <a:lnTo>
                  <a:pt x="193182" y="0"/>
                </a:lnTo>
                <a:lnTo>
                  <a:pt x="148887" y="5102"/>
                </a:lnTo>
                <a:lnTo>
                  <a:pt x="108225" y="19635"/>
                </a:lnTo>
                <a:lnTo>
                  <a:pt x="72356" y="42440"/>
                </a:lnTo>
                <a:lnTo>
                  <a:pt x="42440" y="72356"/>
                </a:lnTo>
                <a:lnTo>
                  <a:pt x="19635" y="108225"/>
                </a:lnTo>
                <a:lnTo>
                  <a:pt x="5102" y="148887"/>
                </a:lnTo>
                <a:lnTo>
                  <a:pt x="0" y="193182"/>
                </a:lnTo>
                <a:lnTo>
                  <a:pt x="0" y="1136822"/>
                </a:lnTo>
                <a:lnTo>
                  <a:pt x="4131773" y="1136822"/>
                </a:lnTo>
                <a:lnTo>
                  <a:pt x="4131773" y="193182"/>
                </a:lnTo>
                <a:lnTo>
                  <a:pt x="4126671" y="148887"/>
                </a:lnTo>
                <a:lnTo>
                  <a:pt x="4112138" y="108225"/>
                </a:lnTo>
                <a:lnTo>
                  <a:pt x="4089333" y="72356"/>
                </a:lnTo>
                <a:lnTo>
                  <a:pt x="4059416" y="42440"/>
                </a:lnTo>
                <a:lnTo>
                  <a:pt x="4023547" y="19635"/>
                </a:lnTo>
                <a:lnTo>
                  <a:pt x="3982886" y="5102"/>
                </a:lnTo>
                <a:lnTo>
                  <a:pt x="3938591" y="0"/>
                </a:lnTo>
                <a:close/>
              </a:path>
            </a:pathLst>
          </a:custGeom>
          <a:solidFill>
            <a:srgbClr val="FFC50D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0" name="object 10"/>
          <p:cNvSpPr txBox="1"/>
          <p:nvPr/>
        </p:nvSpPr>
        <p:spPr>
          <a:xfrm>
            <a:off x="5296318" y="2874140"/>
            <a:ext cx="1390531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21456" indent="-214313">
              <a:spcBef>
                <a:spcPts val="56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21099" algn="l"/>
                <a:tab pos="221456" algn="l"/>
              </a:tabLst>
            </a:pPr>
            <a:r>
              <a:rPr sz="1350" spc="20" dirty="0">
                <a:solidFill>
                  <a:srgbClr val="404040"/>
                </a:solidFill>
                <a:latin typeface="Arial Unicode MS"/>
                <a:cs typeface="Arial Unicode MS"/>
              </a:rPr>
              <a:t>AlexNet</a:t>
            </a:r>
            <a:r>
              <a:rPr sz="1350" spc="-64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-3" dirty="0">
                <a:solidFill>
                  <a:srgbClr val="404040"/>
                </a:solidFill>
                <a:latin typeface="Arial Unicode MS"/>
                <a:cs typeface="Arial Unicode MS"/>
              </a:rPr>
              <a:t>(2012)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8107" y="3115373"/>
            <a:ext cx="2490668" cy="171807"/>
          </a:xfrm>
          <a:custGeom>
            <a:avLst/>
            <a:gdLst/>
            <a:ahLst/>
            <a:cxnLst/>
            <a:rect l="l" t="t" r="r" b="b"/>
            <a:pathLst>
              <a:path w="4427855" h="305435">
                <a:moveTo>
                  <a:pt x="4427545" y="0"/>
                </a:moveTo>
                <a:lnTo>
                  <a:pt x="0" y="0"/>
                </a:lnTo>
                <a:lnTo>
                  <a:pt x="150722" y="305283"/>
                </a:lnTo>
                <a:lnTo>
                  <a:pt x="4276821" y="305283"/>
                </a:lnTo>
                <a:lnTo>
                  <a:pt x="442754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2" name="object 12"/>
          <p:cNvSpPr/>
          <p:nvPr/>
        </p:nvSpPr>
        <p:spPr>
          <a:xfrm>
            <a:off x="7812783" y="2647633"/>
            <a:ext cx="2324219" cy="639723"/>
          </a:xfrm>
          <a:custGeom>
            <a:avLst/>
            <a:gdLst/>
            <a:ahLst/>
            <a:cxnLst/>
            <a:rect l="l" t="t" r="r" b="b"/>
            <a:pathLst>
              <a:path w="4131944" h="1137285">
                <a:moveTo>
                  <a:pt x="3938593" y="0"/>
                </a:moveTo>
                <a:lnTo>
                  <a:pt x="193182" y="0"/>
                </a:lnTo>
                <a:lnTo>
                  <a:pt x="148887" y="5102"/>
                </a:lnTo>
                <a:lnTo>
                  <a:pt x="108225" y="19635"/>
                </a:lnTo>
                <a:lnTo>
                  <a:pt x="72356" y="42440"/>
                </a:lnTo>
                <a:lnTo>
                  <a:pt x="42440" y="72356"/>
                </a:lnTo>
                <a:lnTo>
                  <a:pt x="19635" y="108225"/>
                </a:lnTo>
                <a:lnTo>
                  <a:pt x="5102" y="148887"/>
                </a:lnTo>
                <a:lnTo>
                  <a:pt x="0" y="193182"/>
                </a:lnTo>
                <a:lnTo>
                  <a:pt x="0" y="1136822"/>
                </a:lnTo>
                <a:lnTo>
                  <a:pt x="4131773" y="1136822"/>
                </a:lnTo>
                <a:lnTo>
                  <a:pt x="4131773" y="193182"/>
                </a:lnTo>
                <a:lnTo>
                  <a:pt x="4126671" y="148887"/>
                </a:lnTo>
                <a:lnTo>
                  <a:pt x="4112138" y="108225"/>
                </a:lnTo>
                <a:lnTo>
                  <a:pt x="4089334" y="72356"/>
                </a:lnTo>
                <a:lnTo>
                  <a:pt x="4059418" y="42440"/>
                </a:lnTo>
                <a:lnTo>
                  <a:pt x="4023550" y="19635"/>
                </a:lnTo>
                <a:lnTo>
                  <a:pt x="3982888" y="5102"/>
                </a:lnTo>
                <a:lnTo>
                  <a:pt x="3938593" y="0"/>
                </a:lnTo>
                <a:close/>
              </a:path>
            </a:pathLst>
          </a:custGeom>
          <a:solidFill>
            <a:srgbClr val="19D1BB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3" name="object 13"/>
          <p:cNvSpPr txBox="1"/>
          <p:nvPr/>
        </p:nvSpPr>
        <p:spPr>
          <a:xfrm>
            <a:off x="8459895" y="2893698"/>
            <a:ext cx="1026914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spc="-8" dirty="0">
                <a:solidFill>
                  <a:srgbClr val="404040"/>
                </a:solidFill>
                <a:latin typeface="Arial Unicode MS"/>
                <a:cs typeface="Arial Unicode MS"/>
              </a:rPr>
              <a:t>ZFNet</a:t>
            </a:r>
            <a:r>
              <a:rPr sz="1350" spc="-62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-3" dirty="0">
                <a:solidFill>
                  <a:srgbClr val="404040"/>
                </a:solidFill>
                <a:latin typeface="Arial Unicode MS"/>
                <a:cs typeface="Arial Unicode MS"/>
              </a:rPr>
              <a:t>(2013)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2243" y="4086554"/>
            <a:ext cx="2490668" cy="171807"/>
          </a:xfrm>
          <a:custGeom>
            <a:avLst/>
            <a:gdLst/>
            <a:ahLst/>
            <a:cxnLst/>
            <a:rect l="l" t="t" r="r" b="b"/>
            <a:pathLst>
              <a:path w="4427855" h="305435">
                <a:moveTo>
                  <a:pt x="4427541" y="0"/>
                </a:moveTo>
                <a:lnTo>
                  <a:pt x="0" y="0"/>
                </a:lnTo>
                <a:lnTo>
                  <a:pt x="150722" y="305283"/>
                </a:lnTo>
                <a:lnTo>
                  <a:pt x="4276819" y="305283"/>
                </a:lnTo>
                <a:lnTo>
                  <a:pt x="4427541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5" name="object 15"/>
          <p:cNvSpPr/>
          <p:nvPr/>
        </p:nvSpPr>
        <p:spPr>
          <a:xfrm>
            <a:off x="2176919" y="3618815"/>
            <a:ext cx="2324219" cy="639723"/>
          </a:xfrm>
          <a:custGeom>
            <a:avLst/>
            <a:gdLst/>
            <a:ahLst/>
            <a:cxnLst/>
            <a:rect l="l" t="t" r="r" b="b"/>
            <a:pathLst>
              <a:path w="4131945" h="1137285">
                <a:moveTo>
                  <a:pt x="3938591" y="0"/>
                </a:moveTo>
                <a:lnTo>
                  <a:pt x="193182" y="0"/>
                </a:lnTo>
                <a:lnTo>
                  <a:pt x="148887" y="5102"/>
                </a:lnTo>
                <a:lnTo>
                  <a:pt x="108225" y="19635"/>
                </a:lnTo>
                <a:lnTo>
                  <a:pt x="72356" y="42439"/>
                </a:lnTo>
                <a:lnTo>
                  <a:pt x="42440" y="72356"/>
                </a:lnTo>
                <a:lnTo>
                  <a:pt x="19635" y="108225"/>
                </a:lnTo>
                <a:lnTo>
                  <a:pt x="5102" y="148886"/>
                </a:lnTo>
                <a:lnTo>
                  <a:pt x="0" y="193182"/>
                </a:lnTo>
                <a:lnTo>
                  <a:pt x="0" y="1136821"/>
                </a:lnTo>
                <a:lnTo>
                  <a:pt x="4131773" y="1136821"/>
                </a:lnTo>
                <a:lnTo>
                  <a:pt x="4131773" y="193182"/>
                </a:lnTo>
                <a:lnTo>
                  <a:pt x="4126671" y="148886"/>
                </a:lnTo>
                <a:lnTo>
                  <a:pt x="4112138" y="108225"/>
                </a:lnTo>
                <a:lnTo>
                  <a:pt x="4089333" y="72356"/>
                </a:lnTo>
                <a:lnTo>
                  <a:pt x="4059417" y="42439"/>
                </a:lnTo>
                <a:lnTo>
                  <a:pt x="4023548" y="19635"/>
                </a:lnTo>
                <a:lnTo>
                  <a:pt x="3982886" y="5102"/>
                </a:lnTo>
                <a:lnTo>
                  <a:pt x="3938591" y="0"/>
                </a:lnTo>
                <a:close/>
              </a:path>
            </a:pathLst>
          </a:custGeom>
          <a:solidFill>
            <a:srgbClr val="69BED9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6" name="object 16"/>
          <p:cNvSpPr txBox="1"/>
          <p:nvPr/>
        </p:nvSpPr>
        <p:spPr>
          <a:xfrm>
            <a:off x="2600472" y="3796770"/>
            <a:ext cx="1451967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spc="14" dirty="0">
                <a:solidFill>
                  <a:srgbClr val="404040"/>
                </a:solidFill>
                <a:latin typeface="Arial Unicode MS"/>
                <a:cs typeface="Arial Unicode MS"/>
              </a:rPr>
              <a:t>GoogLeNet</a:t>
            </a:r>
            <a:r>
              <a:rPr sz="1350" spc="-64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-3" dirty="0">
                <a:solidFill>
                  <a:srgbClr val="404040"/>
                </a:solidFill>
                <a:latin typeface="Arial Unicode MS"/>
                <a:cs typeface="Arial Unicode MS"/>
              </a:rPr>
              <a:t>(2014)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10174" y="4086554"/>
            <a:ext cx="2490668" cy="171807"/>
          </a:xfrm>
          <a:custGeom>
            <a:avLst/>
            <a:gdLst/>
            <a:ahLst/>
            <a:cxnLst/>
            <a:rect l="l" t="t" r="r" b="b"/>
            <a:pathLst>
              <a:path w="4427855" h="305435">
                <a:moveTo>
                  <a:pt x="4427542" y="0"/>
                </a:moveTo>
                <a:lnTo>
                  <a:pt x="0" y="0"/>
                </a:lnTo>
                <a:lnTo>
                  <a:pt x="150722" y="305283"/>
                </a:lnTo>
                <a:lnTo>
                  <a:pt x="4276820" y="305283"/>
                </a:lnTo>
                <a:lnTo>
                  <a:pt x="442754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8" name="object 18"/>
          <p:cNvSpPr/>
          <p:nvPr/>
        </p:nvSpPr>
        <p:spPr>
          <a:xfrm>
            <a:off x="4994851" y="3618815"/>
            <a:ext cx="2324219" cy="639723"/>
          </a:xfrm>
          <a:custGeom>
            <a:avLst/>
            <a:gdLst/>
            <a:ahLst/>
            <a:cxnLst/>
            <a:rect l="l" t="t" r="r" b="b"/>
            <a:pathLst>
              <a:path w="4131945" h="1137285">
                <a:moveTo>
                  <a:pt x="3938591" y="0"/>
                </a:moveTo>
                <a:lnTo>
                  <a:pt x="193182" y="0"/>
                </a:lnTo>
                <a:lnTo>
                  <a:pt x="148887" y="5102"/>
                </a:lnTo>
                <a:lnTo>
                  <a:pt x="108225" y="19635"/>
                </a:lnTo>
                <a:lnTo>
                  <a:pt x="72356" y="42439"/>
                </a:lnTo>
                <a:lnTo>
                  <a:pt x="42440" y="72356"/>
                </a:lnTo>
                <a:lnTo>
                  <a:pt x="19635" y="108225"/>
                </a:lnTo>
                <a:lnTo>
                  <a:pt x="5102" y="148886"/>
                </a:lnTo>
                <a:lnTo>
                  <a:pt x="0" y="193182"/>
                </a:lnTo>
                <a:lnTo>
                  <a:pt x="0" y="1136821"/>
                </a:lnTo>
                <a:lnTo>
                  <a:pt x="4131773" y="1136821"/>
                </a:lnTo>
                <a:lnTo>
                  <a:pt x="4131773" y="193182"/>
                </a:lnTo>
                <a:lnTo>
                  <a:pt x="4126671" y="148886"/>
                </a:lnTo>
                <a:lnTo>
                  <a:pt x="4112138" y="108225"/>
                </a:lnTo>
                <a:lnTo>
                  <a:pt x="4089333" y="72356"/>
                </a:lnTo>
                <a:lnTo>
                  <a:pt x="4059416" y="42439"/>
                </a:lnTo>
                <a:lnTo>
                  <a:pt x="4023547" y="19635"/>
                </a:lnTo>
                <a:lnTo>
                  <a:pt x="3982886" y="5102"/>
                </a:lnTo>
                <a:lnTo>
                  <a:pt x="3938591" y="0"/>
                </a:lnTo>
                <a:close/>
              </a:path>
            </a:pathLst>
          </a:custGeom>
          <a:solidFill>
            <a:srgbClr val="A2B9E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9" name="object 19"/>
          <p:cNvSpPr txBox="1"/>
          <p:nvPr/>
        </p:nvSpPr>
        <p:spPr>
          <a:xfrm>
            <a:off x="5576145" y="3796770"/>
            <a:ext cx="1147643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spc="-79" dirty="0">
                <a:solidFill>
                  <a:srgbClr val="404040"/>
                </a:solidFill>
                <a:latin typeface="Arial Unicode MS"/>
                <a:cs typeface="Arial Unicode MS"/>
              </a:rPr>
              <a:t>V</a:t>
            </a:r>
            <a:r>
              <a:rPr sz="1350" spc="-90" dirty="0">
                <a:solidFill>
                  <a:srgbClr val="404040"/>
                </a:solidFill>
                <a:latin typeface="Arial Unicode MS"/>
                <a:cs typeface="Arial Unicode MS"/>
              </a:rPr>
              <a:t>G</a:t>
            </a:r>
            <a:r>
              <a:rPr sz="1350" spc="-68" dirty="0">
                <a:solidFill>
                  <a:srgbClr val="404040"/>
                </a:solidFill>
                <a:latin typeface="Arial Unicode MS"/>
                <a:cs typeface="Arial Unicode MS"/>
              </a:rPr>
              <a:t>G</a:t>
            </a:r>
            <a:r>
              <a:rPr sz="1350" spc="42" dirty="0">
                <a:solidFill>
                  <a:srgbClr val="404040"/>
                </a:solidFill>
                <a:latin typeface="Arial Unicode MS"/>
                <a:cs typeface="Arial Unicode MS"/>
              </a:rPr>
              <a:t>N</a:t>
            </a:r>
            <a:r>
              <a:rPr sz="1350" spc="3" dirty="0">
                <a:solidFill>
                  <a:srgbClr val="404040"/>
                </a:solidFill>
                <a:latin typeface="Arial Unicode MS"/>
                <a:cs typeface="Arial Unicode MS"/>
              </a:rPr>
              <a:t>e</a:t>
            </a:r>
            <a:r>
              <a:rPr sz="1350" spc="98" dirty="0">
                <a:solidFill>
                  <a:srgbClr val="404040"/>
                </a:solidFill>
                <a:latin typeface="Arial Unicode MS"/>
                <a:cs typeface="Arial Unicode MS"/>
              </a:rPr>
              <a:t>t</a:t>
            </a:r>
            <a:r>
              <a:rPr sz="1350" spc="-51" dirty="0">
                <a:solidFill>
                  <a:srgbClr val="404040"/>
                </a:solidFill>
                <a:latin typeface="Arial Unicode MS"/>
                <a:cs typeface="Arial Unicode MS"/>
              </a:rPr>
              <a:t>(</a:t>
            </a:r>
            <a:r>
              <a:rPr sz="1350" spc="17" dirty="0">
                <a:solidFill>
                  <a:srgbClr val="404040"/>
                </a:solidFill>
                <a:latin typeface="Arial Unicode MS"/>
                <a:cs typeface="Arial Unicode MS"/>
              </a:rPr>
              <a:t>2014</a:t>
            </a:r>
            <a:r>
              <a:rPr sz="1350" spc="-51" dirty="0">
                <a:solidFill>
                  <a:srgbClr val="404040"/>
                </a:solidFill>
                <a:latin typeface="Arial Unicode MS"/>
                <a:cs typeface="Arial Unicode MS"/>
              </a:rPr>
              <a:t>)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28107" y="4086554"/>
            <a:ext cx="2490668" cy="171807"/>
          </a:xfrm>
          <a:custGeom>
            <a:avLst/>
            <a:gdLst/>
            <a:ahLst/>
            <a:cxnLst/>
            <a:rect l="l" t="t" r="r" b="b"/>
            <a:pathLst>
              <a:path w="4427855" h="305435">
                <a:moveTo>
                  <a:pt x="4427545" y="0"/>
                </a:moveTo>
                <a:lnTo>
                  <a:pt x="0" y="0"/>
                </a:lnTo>
                <a:lnTo>
                  <a:pt x="150722" y="305283"/>
                </a:lnTo>
                <a:lnTo>
                  <a:pt x="4276821" y="305283"/>
                </a:lnTo>
                <a:lnTo>
                  <a:pt x="442754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1" name="object 21"/>
          <p:cNvSpPr/>
          <p:nvPr/>
        </p:nvSpPr>
        <p:spPr>
          <a:xfrm>
            <a:off x="7812783" y="3618815"/>
            <a:ext cx="2324219" cy="639723"/>
          </a:xfrm>
          <a:custGeom>
            <a:avLst/>
            <a:gdLst/>
            <a:ahLst/>
            <a:cxnLst/>
            <a:rect l="l" t="t" r="r" b="b"/>
            <a:pathLst>
              <a:path w="4131944" h="1137285">
                <a:moveTo>
                  <a:pt x="3938593" y="0"/>
                </a:moveTo>
                <a:lnTo>
                  <a:pt x="193182" y="0"/>
                </a:lnTo>
                <a:lnTo>
                  <a:pt x="148887" y="5102"/>
                </a:lnTo>
                <a:lnTo>
                  <a:pt x="108225" y="19635"/>
                </a:lnTo>
                <a:lnTo>
                  <a:pt x="72356" y="42439"/>
                </a:lnTo>
                <a:lnTo>
                  <a:pt x="42440" y="72356"/>
                </a:lnTo>
                <a:lnTo>
                  <a:pt x="19635" y="108225"/>
                </a:lnTo>
                <a:lnTo>
                  <a:pt x="5102" y="148886"/>
                </a:lnTo>
                <a:lnTo>
                  <a:pt x="0" y="193182"/>
                </a:lnTo>
                <a:lnTo>
                  <a:pt x="0" y="1136821"/>
                </a:lnTo>
                <a:lnTo>
                  <a:pt x="4131773" y="1136821"/>
                </a:lnTo>
                <a:lnTo>
                  <a:pt x="4131773" y="193182"/>
                </a:lnTo>
                <a:lnTo>
                  <a:pt x="4126671" y="148886"/>
                </a:lnTo>
                <a:lnTo>
                  <a:pt x="4112138" y="108225"/>
                </a:lnTo>
                <a:lnTo>
                  <a:pt x="4089334" y="72356"/>
                </a:lnTo>
                <a:lnTo>
                  <a:pt x="4059418" y="42439"/>
                </a:lnTo>
                <a:lnTo>
                  <a:pt x="4023550" y="19635"/>
                </a:lnTo>
                <a:lnTo>
                  <a:pt x="3982888" y="5102"/>
                </a:lnTo>
                <a:lnTo>
                  <a:pt x="393859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2" name="object 22"/>
          <p:cNvSpPr txBox="1"/>
          <p:nvPr/>
        </p:nvSpPr>
        <p:spPr>
          <a:xfrm>
            <a:off x="8427190" y="3817739"/>
            <a:ext cx="1124783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spc="-3" dirty="0">
                <a:solidFill>
                  <a:srgbClr val="404040"/>
                </a:solidFill>
                <a:latin typeface="Arial Unicode MS"/>
                <a:cs typeface="Arial Unicode MS"/>
              </a:rPr>
              <a:t>ResNet</a:t>
            </a:r>
            <a:r>
              <a:rPr sz="1350" spc="-68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-3" dirty="0">
                <a:solidFill>
                  <a:srgbClr val="404040"/>
                </a:solidFill>
                <a:latin typeface="Arial Unicode MS"/>
                <a:cs typeface="Arial Unicode MS"/>
              </a:rPr>
              <a:t>(2015)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2298" y="1693703"/>
            <a:ext cx="7055882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21456" indent="-214313">
              <a:spcBef>
                <a:spcPts val="56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21099" algn="l"/>
                <a:tab pos="221456" algn="l"/>
              </a:tabLst>
            </a:pPr>
            <a:r>
              <a:rPr sz="1350" spc="23" dirty="0">
                <a:solidFill>
                  <a:srgbClr val="404040"/>
                </a:solidFill>
                <a:latin typeface="Arial Unicode MS"/>
                <a:cs typeface="Arial Unicode MS"/>
              </a:rPr>
              <a:t>Over</a:t>
            </a:r>
            <a:r>
              <a:rPr sz="1350"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59" dirty="0">
                <a:solidFill>
                  <a:srgbClr val="404040"/>
                </a:solidFill>
                <a:latin typeface="Arial Unicode MS"/>
                <a:cs typeface="Arial Unicode MS"/>
              </a:rPr>
              <a:t>the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3" dirty="0">
                <a:solidFill>
                  <a:srgbClr val="404040"/>
                </a:solidFill>
                <a:latin typeface="Arial Unicode MS"/>
                <a:cs typeface="Arial Unicode MS"/>
              </a:rPr>
              <a:t>years,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51" dirty="0">
                <a:solidFill>
                  <a:srgbClr val="404040"/>
                </a:solidFill>
                <a:latin typeface="Arial Unicode MS"/>
                <a:cs typeface="Arial Unicode MS"/>
              </a:rPr>
              <a:t>many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31" dirty="0">
                <a:solidFill>
                  <a:srgbClr val="404040"/>
                </a:solidFill>
                <a:latin typeface="Arial Unicode MS"/>
                <a:cs typeface="Arial Unicode MS"/>
              </a:rPr>
              <a:t>variants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70" dirty="0">
                <a:solidFill>
                  <a:srgbClr val="404040"/>
                </a:solidFill>
                <a:latin typeface="Arial Unicode MS"/>
                <a:cs typeface="Arial Unicode MS"/>
              </a:rPr>
              <a:t>of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42" dirty="0">
                <a:solidFill>
                  <a:srgbClr val="404040"/>
                </a:solidFill>
                <a:latin typeface="Arial Unicode MS"/>
                <a:cs typeface="Arial Unicode MS"/>
              </a:rPr>
              <a:t>this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6" dirty="0">
                <a:solidFill>
                  <a:srgbClr val="404040"/>
                </a:solidFill>
                <a:latin typeface="Arial Unicode MS"/>
                <a:cs typeface="Arial Unicode MS"/>
              </a:rPr>
              <a:t>basic</a:t>
            </a:r>
            <a:r>
              <a:rPr sz="1350" spc="-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37" dirty="0">
                <a:solidFill>
                  <a:srgbClr val="404040"/>
                </a:solidFill>
                <a:latin typeface="Arial Unicode MS"/>
                <a:cs typeface="Arial Unicode MS"/>
              </a:rPr>
              <a:t>architecture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17" dirty="0">
                <a:solidFill>
                  <a:srgbClr val="404040"/>
                </a:solidFill>
                <a:latin typeface="Arial Unicode MS"/>
                <a:cs typeface="Arial Unicode MS"/>
              </a:rPr>
              <a:t>have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37" dirty="0">
                <a:solidFill>
                  <a:srgbClr val="404040"/>
                </a:solidFill>
                <a:latin typeface="Arial Unicode MS"/>
                <a:cs typeface="Arial Unicode MS"/>
              </a:rPr>
              <a:t>been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31" dirty="0">
                <a:solidFill>
                  <a:srgbClr val="404040"/>
                </a:solidFill>
                <a:latin typeface="Arial Unicode MS"/>
                <a:cs typeface="Arial Unicode MS"/>
              </a:rPr>
              <a:t>developed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17" dirty="0">
                <a:solidFill>
                  <a:srgbClr val="404040"/>
                </a:solidFill>
                <a:latin typeface="Arial Unicode MS"/>
                <a:cs typeface="Arial Unicode MS"/>
              </a:rPr>
              <a:t>such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-17" dirty="0">
                <a:solidFill>
                  <a:srgbClr val="404040"/>
                </a:solidFill>
                <a:latin typeface="Arial Unicode MS"/>
                <a:cs typeface="Arial Unicode MS"/>
              </a:rPr>
              <a:t>as: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3291" y="4759823"/>
            <a:ext cx="4755952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21456" indent="-214313">
              <a:spcBef>
                <a:spcPts val="56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21099" algn="l"/>
                <a:tab pos="221456" algn="l"/>
              </a:tabLst>
            </a:pPr>
            <a:r>
              <a:rPr sz="1350" spc="-6" dirty="0">
                <a:solidFill>
                  <a:srgbClr val="404040"/>
                </a:solidFill>
                <a:latin typeface="Arial Unicode MS"/>
                <a:cs typeface="Arial Unicode MS"/>
              </a:rPr>
              <a:t>These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45" dirty="0">
                <a:solidFill>
                  <a:srgbClr val="404040"/>
                </a:solidFill>
                <a:latin typeface="Arial Unicode MS"/>
                <a:cs typeface="Arial Unicode MS"/>
              </a:rPr>
              <a:t>models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14" dirty="0">
                <a:solidFill>
                  <a:srgbClr val="404040"/>
                </a:solidFill>
                <a:latin typeface="Arial Unicode MS"/>
                <a:cs typeface="Arial Unicode MS"/>
              </a:rPr>
              <a:t>can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37" dirty="0">
                <a:solidFill>
                  <a:srgbClr val="404040"/>
                </a:solidFill>
                <a:latin typeface="Arial Unicode MS"/>
                <a:cs typeface="Arial Unicode MS"/>
              </a:rPr>
              <a:t>be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28" dirty="0">
                <a:solidFill>
                  <a:srgbClr val="404040"/>
                </a:solidFill>
                <a:latin typeface="Arial Unicode MS"/>
                <a:cs typeface="Arial Unicode MS"/>
              </a:rPr>
              <a:t>used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56" dirty="0">
                <a:solidFill>
                  <a:srgbClr val="404040"/>
                </a:solidFill>
                <a:latin typeface="Arial Unicode MS"/>
                <a:cs typeface="Arial Unicode MS"/>
              </a:rPr>
              <a:t>in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34" dirty="0">
                <a:solidFill>
                  <a:srgbClr val="404040"/>
                </a:solidFill>
                <a:latin typeface="Arial Unicode MS"/>
                <a:cs typeface="Arial Unicode MS"/>
              </a:rPr>
              <a:t>applications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28" dirty="0">
                <a:solidFill>
                  <a:srgbClr val="404040"/>
                </a:solidFill>
                <a:latin typeface="Arial Unicode MS"/>
                <a:cs typeface="Arial Unicode MS"/>
              </a:rPr>
              <a:t>by</a:t>
            </a:r>
            <a:r>
              <a:rPr sz="1350" spc="-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50" spc="23" dirty="0">
                <a:solidFill>
                  <a:srgbClr val="404040"/>
                </a:solidFill>
                <a:latin typeface="Arial Unicode MS"/>
                <a:cs typeface="Arial Unicode MS"/>
              </a:rPr>
              <a:t>developers.</a:t>
            </a:r>
            <a:endParaRPr sz="135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0722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C3ECFA54-EB8B-436A-8CFF-CDAD5AF9FDE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26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8" y="1209425"/>
            <a:ext cx="9212458" cy="2228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1074" y="74860"/>
            <a:ext cx="1515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LeNet-1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5804" y="343827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LeNet-4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4" y="3937001"/>
            <a:ext cx="989703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/>
            <a:fld id="{C3ECFA54-EB8B-436A-8CFF-CDAD5AF9FDE7}" type="slidenum">
              <a:rPr lang="en-US" altLang="en-US" sz="750">
                <a:solidFill>
                  <a:prstClr val="black"/>
                </a:solidFill>
                <a:latin typeface="Helvetica" panose="020B0604020202020204" pitchFamily="34" charset="0"/>
              </a:rPr>
              <a:pPr defTabSz="685800"/>
              <a:t>27</a:t>
            </a:fld>
            <a:endParaRPr lang="en-US" altLang="en-US" sz="75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02" y="1319066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3112" y="355882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AlexNet consists of </a:t>
            </a:r>
            <a:r>
              <a:rPr lang="en-US" sz="3200" b="1" dirty="0"/>
              <a:t>5 Convolutional Layers</a:t>
            </a:r>
            <a:r>
              <a:rPr lang="en-US" sz="3200" dirty="0"/>
              <a:t> and </a:t>
            </a:r>
            <a:r>
              <a:rPr lang="en-US" sz="3200" b="1" dirty="0"/>
              <a:t>3 Fully Connected Layers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356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903008" y="793522"/>
            <a:ext cx="10172210" cy="2303352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A CNN is faster to train than a DNN because of the following reason.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Georgia" panose="02040502050405020303" pitchFamily="18" charset="0"/>
              </a:rPr>
              <a:t> a.</a:t>
            </a:r>
            <a:r>
              <a:rPr lang="en-IN" dirty="0">
                <a:solidFill>
                  <a:schemeClr val="bg1"/>
                </a:solidFill>
              </a:rPr>
              <a:t>Partially Connected Layers.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b. Reusability of weights.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c. Both A and B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AF6C33F9-A185-D798-B1C5-7FDD8434789A}"/>
              </a:ext>
            </a:extLst>
          </p:cNvPr>
          <p:cNvSpPr/>
          <p:nvPr/>
        </p:nvSpPr>
        <p:spPr>
          <a:xfrm>
            <a:off x="1125990" y="3902300"/>
            <a:ext cx="10267545" cy="1107266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en-IN" dirty="0"/>
          </a:p>
          <a:p>
            <a:r>
              <a:rPr lang="en-GB" sz="2800" dirty="0">
                <a:solidFill>
                  <a:schemeClr val="bg1"/>
                </a:solidFill>
                <a:latin typeface="Georgia" panose="02040502050405020303" pitchFamily="18" charset="0"/>
              </a:rPr>
              <a:t>2.T/F: </a:t>
            </a:r>
            <a:r>
              <a:rPr lang="en-IN" dirty="0"/>
              <a:t>  </a:t>
            </a:r>
            <a:r>
              <a:rPr lang="en-IN" dirty="0">
                <a:solidFill>
                  <a:schemeClr val="bg1"/>
                </a:solidFill>
              </a:rPr>
              <a:t>CNN's are able to generalize much better that DNN's for image processing tasks such as classification using fewer training examples.</a:t>
            </a:r>
          </a:p>
          <a:p>
            <a:endParaRPr lang="en-GB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DD76C-D2B7-D5A2-6416-6E015787A066}"/>
              </a:ext>
            </a:extLst>
          </p:cNvPr>
          <p:cNvSpPr txBox="1"/>
          <p:nvPr/>
        </p:nvSpPr>
        <p:spPr>
          <a:xfrm>
            <a:off x="1819020" y="3349540"/>
            <a:ext cx="29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ANS: C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7A8C3-5791-5C9C-FB69-ECA89FDE5AA4}"/>
              </a:ext>
            </a:extLst>
          </p:cNvPr>
          <p:cNvSpPr txBox="1"/>
          <p:nvPr/>
        </p:nvSpPr>
        <p:spPr>
          <a:xfrm>
            <a:off x="1819020" y="5470530"/>
            <a:ext cx="6095184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0354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 : True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" grpId="0" animBg="1"/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089462"/>
            <a:ext cx="10793268" cy="54335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Q1) Derive the convolutional image for the given above  6 × 6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 applied to 3 × 3 kernel with Padding P=0 and Stride S=1 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Q2) </a:t>
            </a:r>
            <a:r>
              <a:rPr lang="en-US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How pooling is used  as feature reduction? What are the various types of Pooling methods. </a:t>
            </a:r>
            <a:endParaRPr lang="en-IN" dirty="0">
              <a:effectLst/>
              <a:latin typeface="Carlito"/>
              <a:ea typeface="Carlito"/>
              <a:cs typeface="Carlito"/>
            </a:endParaRPr>
          </a:p>
          <a:p>
            <a:pPr fontAlgn="base">
              <a:spcAft>
                <a:spcPts val="1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Q3) </a:t>
            </a:r>
            <a:r>
              <a:rPr lang="en-IN" dirty="0"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Illustrate the two major steps of CNN: Feature Learning and Classification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EAD10ABE-1308-F0A0-C3CC-E6CA396D7665}"/>
              </a:ext>
            </a:extLst>
          </p:cNvPr>
          <p:cNvSpPr/>
          <p:nvPr/>
        </p:nvSpPr>
        <p:spPr>
          <a:xfrm>
            <a:off x="1589050" y="410469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68349-11AC-B48A-0781-5A00258D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2" y="1089461"/>
            <a:ext cx="5041170" cy="2273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64CE7-3F00-2EDB-0B7F-3A872D03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The topics covered in the session are </a:t>
            </a:r>
          </a:p>
          <a:p>
            <a:pPr marL="800100" lvl="1" indent="-342900"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What is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need for CNN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>
              <a:buFontTx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 Differences between CNN and ANN</a:t>
            </a:r>
          </a:p>
          <a:p>
            <a:pPr marL="800100" lvl="1" indent="-342900">
              <a:buFontTx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CNN architecture</a:t>
            </a:r>
          </a:p>
          <a:p>
            <a:pPr marL="800100" lvl="1" indent="-342900">
              <a:buFontTx/>
              <a:buAutoNum type="arabicPeriod"/>
            </a:pPr>
            <a:r>
              <a:rPr lang="en-GB" sz="2000" dirty="0">
                <a:latin typeface="Arial" panose="020B0604020202020204" pitchFamily="34" charset="0"/>
              </a:rPr>
              <a:t>Convolution operation</a:t>
            </a:r>
          </a:p>
          <a:p>
            <a:pPr marL="800100" lvl="1" indent="-342900">
              <a:buFontTx/>
              <a:buAutoNum type="arabicPeriod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Pooling  techniques</a:t>
            </a:r>
          </a:p>
          <a:p>
            <a:pPr marL="342900" indent="-342900">
              <a:buFontTx/>
              <a:buAutoNum type="arabicPeriod"/>
            </a:pPr>
            <a:endParaRPr lang="en-IN" dirty="0"/>
          </a:p>
          <a:p>
            <a:pPr marL="457200" lvl="1" indent="0">
              <a:buNone/>
            </a:pPr>
            <a:r>
              <a:rPr lang="en-GB" dirty="0"/>
              <a:t>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DA778-30E7-DAF0-8084-D17BD512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2047F-F4A0-502B-88D1-F5DDEAE7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C637B-4489-7CEC-EE34-E347F56E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3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89A35C-5E4C-3FFE-B650-671BD013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8BA93F8-8B17-9E79-44E0-918A0590373E}"/>
              </a:ext>
            </a:extLst>
          </p:cNvPr>
          <p:cNvSpPr txBox="1">
            <a:spLocks/>
          </p:cNvSpPr>
          <p:nvPr/>
        </p:nvSpPr>
        <p:spPr bwMode="auto">
          <a:xfrm>
            <a:off x="781373" y="554373"/>
            <a:ext cx="8367793" cy="947065"/>
          </a:xfrm>
          <a:prstGeom prst="roundRect">
            <a:avLst/>
          </a:prstGeom>
          <a:solidFill>
            <a:srgbClr val="BA253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SESSION Introduction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2E95C4-F99A-3309-751B-04D0F14C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B1F8CAC3-C864-49DC-85EF-B864380F9F99}"/>
              </a:ext>
            </a:extLst>
          </p:cNvPr>
          <p:cNvSpPr/>
          <p:nvPr/>
        </p:nvSpPr>
        <p:spPr>
          <a:xfrm>
            <a:off x="1105395" y="536684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BD85B-B54E-AAC0-C5DC-D6112EC235D6}"/>
              </a:ext>
            </a:extLst>
          </p:cNvPr>
          <p:cNvSpPr txBox="1"/>
          <p:nvPr/>
        </p:nvSpPr>
        <p:spPr>
          <a:xfrm>
            <a:off x="838200" y="1956832"/>
            <a:ext cx="9608234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 Books:</a:t>
            </a:r>
          </a:p>
          <a:p>
            <a:r>
              <a:rPr lang="en-US" sz="1800" dirty="0">
                <a:solidFill>
                  <a:srgbClr val="0F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Goodfellow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Yoshua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Aaron Courville (2016) Deep Learning Book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83FC5D-0E57-3E10-BAFD-B965978F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2" y="2016421"/>
            <a:ext cx="10877448" cy="4160542"/>
          </a:xfrm>
        </p:spPr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2800" spc="37" dirty="0">
                <a:solidFill>
                  <a:srgbClr val="404040"/>
                </a:solidFill>
                <a:latin typeface="Arial Unicode MS"/>
                <a:cs typeface="Arial Unicode MS"/>
              </a:rPr>
              <a:t>Convolutional Neural  </a:t>
            </a:r>
            <a:r>
              <a:rPr lang="en-GB" sz="2800" spc="45" dirty="0">
                <a:solidFill>
                  <a:srgbClr val="404040"/>
                </a:solidFill>
                <a:latin typeface="Arial Unicode MS"/>
                <a:cs typeface="Arial Unicode MS"/>
              </a:rPr>
              <a:t>Networks </a:t>
            </a:r>
            <a:r>
              <a:rPr lang="en-GB" sz="2800" spc="-28" dirty="0">
                <a:solidFill>
                  <a:srgbClr val="404040"/>
                </a:solidFill>
                <a:latin typeface="Arial Unicode MS"/>
                <a:cs typeface="Arial Unicode MS"/>
              </a:rPr>
              <a:t>(CNN) </a:t>
            </a:r>
            <a:r>
              <a:rPr lang="en-GB" sz="2800" spc="23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feed forward neural network that is generally used for Image recognition and object classification.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CNNs are inspired from the visual cortex of the brain and have been widely applied in image and speech recognition.</a:t>
            </a:r>
          </a:p>
          <a:p>
            <a:r>
              <a:rPr lang="en-US" sz="2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represent a huge breakthrough</a:t>
            </a:r>
            <a:r>
              <a:rPr lang="en-US" sz="2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in image recognition  </a:t>
            </a:r>
            <a:endParaRPr lang="en-US" dirty="0"/>
          </a:p>
          <a:p>
            <a:endParaRPr lang="en-US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2800" dirty="0">
              <a:latin typeface="Arial Unicode MS"/>
              <a:cs typeface="Arial Unicode MS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308D-1A32-63F1-215C-9107CDC0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80C30-192A-87F8-3BD0-77FF9074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0607-6743-E89D-DDE4-573A20E5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4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B1A9A5-CA66-713A-A739-950F0E14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52" y="1073150"/>
            <a:ext cx="10515600" cy="853447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is CNN</a:t>
            </a:r>
            <a:r>
              <a:rPr lang="en-GB" dirty="0"/>
              <a:t>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B8466-08E0-31F2-E9AA-DB61DE02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3" y="-71373"/>
            <a:ext cx="8474174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78DB28-120B-886B-8D66-B9DC2685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1" y="970931"/>
            <a:ext cx="10832023" cy="5521944"/>
          </a:xfrm>
        </p:spPr>
        <p:txBody>
          <a:bodyPr/>
          <a:lstStyle/>
          <a:p>
            <a:endParaRPr lang="en-GB" sz="2000" spc="45" dirty="0">
              <a:solidFill>
                <a:srgbClr val="4040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spc="45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Until </a:t>
            </a:r>
            <a:r>
              <a:rPr lang="en-GB" sz="2000" spc="51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quite </a:t>
            </a:r>
            <a:r>
              <a:rPr lang="en-GB" sz="2000" spc="14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recently, </a:t>
            </a:r>
            <a:r>
              <a:rPr lang="en-GB" sz="2000" spc="45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computers </a:t>
            </a:r>
            <a:r>
              <a:rPr lang="en-GB" sz="2000" spc="34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were </a:t>
            </a:r>
            <a:r>
              <a:rPr lang="en-GB" sz="2000" spc="7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</a:t>
            </a:r>
            <a:r>
              <a:rPr lang="en-GB" sz="2000" spc="37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good </a:t>
            </a:r>
            <a:r>
              <a:rPr lang="en-GB" sz="2000" spc="42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</a:t>
            </a:r>
            <a:r>
              <a:rPr lang="en-GB" sz="2000" spc="8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tasks </a:t>
            </a:r>
            <a:r>
              <a:rPr lang="en-GB" sz="2000" spc="17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like recognizing  </a:t>
            </a:r>
            <a:r>
              <a:rPr lang="en-GB" sz="2000" spc="48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puppy</a:t>
            </a:r>
            <a:r>
              <a:rPr lang="en-GB" sz="2000" spc="-17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51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</a:t>
            </a:r>
            <a:r>
              <a:rPr lang="en-GB" sz="2000" spc="-2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2000" spc="-2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42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picture</a:t>
            </a:r>
            <a:r>
              <a:rPr lang="en-GB" sz="2000" spc="-17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7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</a:t>
            </a:r>
            <a:r>
              <a:rPr lang="en-GB" sz="2000" spc="-17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2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recognizing</a:t>
            </a:r>
            <a:r>
              <a:rPr lang="en-GB" sz="2000" spc="-23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28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spoken</a:t>
            </a:r>
            <a:r>
              <a:rPr lang="en-GB" sz="2000" spc="-2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28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words,</a:t>
            </a:r>
            <a:r>
              <a:rPr lang="en-GB" sz="2000" spc="-2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42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</a:t>
            </a:r>
            <a:r>
              <a:rPr lang="en-GB" sz="2000" spc="-2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45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humans</a:t>
            </a:r>
            <a:r>
              <a:rPr lang="en-GB" sz="2000" spc="-17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-3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excel</a:t>
            </a:r>
            <a:r>
              <a:rPr lang="en-GB" sz="2000" spc="-14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spc="2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at.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10070-C5FC-F21C-8FF4-D97F94D9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FE992-E12C-1EEE-96BD-33E25C24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6098-3195-1E34-BD21-9A70E6F4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5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E9A6B4-D282-AA9B-9FD6-A6D8194B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2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Why CNN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4527C-987E-201A-CB14-68BE5616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20" y="2409295"/>
            <a:ext cx="3737172" cy="175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2CE03-DF22-036E-78FB-75FCBC940769}"/>
              </a:ext>
            </a:extLst>
          </p:cNvPr>
          <p:cNvSpPr txBox="1"/>
          <p:nvPr/>
        </p:nvSpPr>
        <p:spPr>
          <a:xfrm>
            <a:off x="674798" y="4298851"/>
            <a:ext cx="105563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CNN is essential when it comes to image classification problems since it has such a high degree of accuracy.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Prior to training an Artificial Neural Network, a 2D image is converted into a 1-dimensional vector.</a:t>
            </a:r>
          </a:p>
          <a:p>
            <a:pPr algn="l"/>
            <a:endParaRPr lang="en-GB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Furthermore, as the image size increases, the number of training parameters increases exponentially, leading to storage loss.</a:t>
            </a:r>
          </a:p>
          <a:p>
            <a:pPr algn="l"/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GB" dirty="0"/>
              <a:t>ANNs do not capture the sequence information that sequence data requires.</a:t>
            </a:r>
          </a:p>
          <a:p>
            <a:pPr algn="l"/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3375B2-1523-2FD4-8A0C-6D8EF213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566"/>
            <a:ext cx="10515600" cy="5257397"/>
          </a:xfrm>
        </p:spPr>
        <p:txBody>
          <a:bodyPr numCol="2"/>
          <a:lstStyle/>
          <a:p>
            <a:pPr marL="0" indent="0">
              <a:buNone/>
            </a:pPr>
            <a:r>
              <a:rPr lang="en-GB" dirty="0"/>
              <a:t>1.																																													</a:t>
            </a:r>
          </a:p>
          <a:p>
            <a:pPr marL="0" indent="0">
              <a:buNone/>
            </a:pPr>
            <a:r>
              <a:rPr lang="en-GB" dirty="0"/>
              <a:t>2 </a:t>
            </a:r>
            <a:r>
              <a:rPr lang="en-GB" sz="1800" spc="6" dirty="0">
                <a:latin typeface="Arial Unicode MS"/>
                <a:cs typeface="Arial Unicode MS"/>
              </a:rPr>
              <a:t>For</a:t>
            </a:r>
            <a:r>
              <a:rPr lang="en-GB" sz="1800" spc="-20" dirty="0">
                <a:latin typeface="Arial Unicode MS"/>
                <a:cs typeface="Arial Unicode MS"/>
              </a:rPr>
              <a:t> </a:t>
            </a:r>
            <a:r>
              <a:rPr lang="en-GB" sz="1800" spc="28" dirty="0">
                <a:latin typeface="Arial Unicode MS"/>
                <a:cs typeface="Arial Unicode MS"/>
              </a:rPr>
              <a:t>small</a:t>
            </a:r>
            <a:r>
              <a:rPr lang="en-GB" sz="1800" spc="-23" dirty="0">
                <a:latin typeface="Arial Unicode MS"/>
                <a:cs typeface="Arial Unicode MS"/>
              </a:rPr>
              <a:t> </a:t>
            </a:r>
            <a:r>
              <a:rPr lang="en-GB" sz="1800" spc="14" dirty="0">
                <a:latin typeface="Arial Unicode MS"/>
                <a:cs typeface="Arial Unicode MS"/>
              </a:rPr>
              <a:t>images</a:t>
            </a:r>
            <a:r>
              <a:rPr lang="en-GB" sz="1800" spc="-20" dirty="0">
                <a:latin typeface="Arial Unicode MS"/>
                <a:cs typeface="Arial Unicode MS"/>
              </a:rPr>
              <a:t> </a:t>
            </a:r>
            <a:r>
              <a:rPr lang="en-GB" sz="1800" spc="56" dirty="0">
                <a:latin typeface="Arial Unicode MS"/>
                <a:cs typeface="Arial Unicode MS"/>
              </a:rPr>
              <a:t>it</a:t>
            </a:r>
            <a:r>
              <a:rPr lang="en-GB" sz="1800" spc="-23" dirty="0">
                <a:latin typeface="Arial Unicode MS"/>
                <a:cs typeface="Arial Unicode MS"/>
              </a:rPr>
              <a:t> </a:t>
            </a:r>
            <a:r>
              <a:rPr lang="en-GB" sz="1800" spc="51" dirty="0">
                <a:latin typeface="Arial Unicode MS"/>
                <a:cs typeface="Arial Unicode MS"/>
              </a:rPr>
              <a:t>might</a:t>
            </a:r>
            <a:r>
              <a:rPr lang="en-GB" sz="1800" spc="-23" dirty="0">
                <a:latin typeface="Arial Unicode MS"/>
                <a:cs typeface="Arial Unicode MS"/>
              </a:rPr>
              <a:t> </a:t>
            </a:r>
            <a:r>
              <a:rPr lang="en-GB" sz="1800" spc="34" dirty="0">
                <a:latin typeface="Arial Unicode MS"/>
                <a:cs typeface="Arial Unicode MS"/>
              </a:rPr>
              <a:t>work,</a:t>
            </a:r>
            <a:r>
              <a:rPr lang="en-GB" sz="1800" spc="-20" dirty="0">
                <a:latin typeface="Arial Unicode MS"/>
                <a:cs typeface="Arial Unicode MS"/>
              </a:rPr>
              <a:t> </a:t>
            </a:r>
            <a:r>
              <a:rPr lang="en-GB" sz="1800" spc="64" dirty="0">
                <a:latin typeface="Arial Unicode MS"/>
                <a:cs typeface="Arial Unicode MS"/>
              </a:rPr>
              <a:t>but</a:t>
            </a:r>
            <a:r>
              <a:rPr lang="en-GB" sz="1800" spc="-23" dirty="0">
                <a:latin typeface="Arial Unicode MS"/>
                <a:cs typeface="Arial Unicode MS"/>
              </a:rPr>
              <a:t> </a:t>
            </a:r>
            <a:r>
              <a:rPr lang="en-GB" sz="1800" spc="64" dirty="0">
                <a:latin typeface="Arial Unicode MS"/>
                <a:cs typeface="Arial Unicode MS"/>
              </a:rPr>
              <a:t>for</a:t>
            </a:r>
            <a:r>
              <a:rPr lang="en-GB" sz="1800" spc="-20" dirty="0">
                <a:latin typeface="Arial Unicode MS"/>
                <a:cs typeface="Arial Unicode MS"/>
              </a:rPr>
              <a:t> </a:t>
            </a:r>
            <a:r>
              <a:rPr lang="en-GB" sz="1800" spc="14" dirty="0">
                <a:latin typeface="Arial Unicode MS"/>
                <a:cs typeface="Arial Unicode MS"/>
              </a:rPr>
              <a:t>large</a:t>
            </a:r>
            <a:r>
              <a:rPr lang="en-GB" sz="1800" spc="-17" dirty="0">
                <a:latin typeface="Arial Unicode MS"/>
                <a:cs typeface="Arial Unicode MS"/>
              </a:rPr>
              <a:t> </a:t>
            </a:r>
            <a:r>
              <a:rPr lang="en-GB" sz="1800" spc="14" dirty="0">
                <a:latin typeface="Arial Unicode MS"/>
                <a:cs typeface="Arial Unicode MS"/>
              </a:rPr>
              <a:t>images</a:t>
            </a:r>
            <a:r>
              <a:rPr lang="en-GB" sz="1800" spc="-20" dirty="0">
                <a:latin typeface="Arial Unicode MS"/>
                <a:cs typeface="Arial Unicode MS"/>
              </a:rPr>
              <a:t> </a:t>
            </a:r>
            <a:r>
              <a:rPr lang="en-GB" sz="1800" spc="45" dirty="0">
                <a:latin typeface="Arial Unicode MS"/>
                <a:cs typeface="Arial Unicode MS"/>
              </a:rPr>
              <a:t>the</a:t>
            </a:r>
            <a:r>
              <a:rPr lang="en-GB" sz="1800" spc="-17" dirty="0">
                <a:latin typeface="Arial Unicode MS"/>
                <a:cs typeface="Arial Unicode MS"/>
              </a:rPr>
              <a:t> </a:t>
            </a:r>
            <a:r>
              <a:rPr lang="en-GB" sz="1800" spc="56" dirty="0">
                <a:latin typeface="Arial Unicode MS"/>
                <a:cs typeface="Arial Unicode MS"/>
              </a:rPr>
              <a:t>no</a:t>
            </a:r>
            <a:r>
              <a:rPr lang="en-GB" sz="1800" spc="-17" dirty="0">
                <a:latin typeface="Arial Unicode MS"/>
                <a:cs typeface="Arial Unicode MS"/>
              </a:rPr>
              <a:t> </a:t>
            </a:r>
            <a:r>
              <a:rPr lang="en-GB" sz="1800" spc="56" dirty="0">
                <a:latin typeface="Arial Unicode MS"/>
                <a:cs typeface="Arial Unicode MS"/>
              </a:rPr>
              <a:t>of</a:t>
            </a:r>
            <a:r>
              <a:rPr lang="en-GB" sz="1800" spc="-20" dirty="0">
                <a:latin typeface="Arial Unicode MS"/>
                <a:cs typeface="Arial Unicode MS"/>
              </a:rPr>
              <a:t> </a:t>
            </a:r>
            <a:r>
              <a:rPr lang="en-GB" sz="1800" spc="14" dirty="0">
                <a:latin typeface="Arial Unicode MS"/>
                <a:cs typeface="Arial Unicode MS"/>
              </a:rPr>
              <a:t>pixels</a:t>
            </a:r>
            <a:r>
              <a:rPr lang="en-GB" sz="1800" spc="-20" dirty="0">
                <a:latin typeface="Arial Unicode MS"/>
                <a:cs typeface="Arial Unicode MS"/>
              </a:rPr>
              <a:t> </a:t>
            </a:r>
            <a:r>
              <a:rPr lang="en-GB" sz="1800" spc="17" dirty="0">
                <a:latin typeface="Arial Unicode MS"/>
                <a:cs typeface="Arial Unicode MS"/>
              </a:rPr>
              <a:t>are</a:t>
            </a:r>
            <a:r>
              <a:rPr lang="en-GB" sz="1800" spc="-17" dirty="0">
                <a:latin typeface="Arial Unicode MS"/>
                <a:cs typeface="Arial Unicode MS"/>
              </a:rPr>
              <a:t> </a:t>
            </a:r>
            <a:r>
              <a:rPr lang="en-GB" sz="1800" spc="8" dirty="0">
                <a:latin typeface="Arial Unicode MS"/>
                <a:cs typeface="Arial Unicode MS"/>
              </a:rPr>
              <a:t>so</a:t>
            </a:r>
            <a:r>
              <a:rPr lang="en-GB" sz="1800" spc="-17" dirty="0">
                <a:latin typeface="Arial Unicode MS"/>
                <a:cs typeface="Arial Unicode MS"/>
              </a:rPr>
              <a:t> </a:t>
            </a:r>
            <a:r>
              <a:rPr lang="en-GB" sz="1800" spc="42" dirty="0">
                <a:latin typeface="Arial Unicode MS"/>
                <a:cs typeface="Arial Unicode MS"/>
              </a:rPr>
              <a:t>many  </a:t>
            </a:r>
            <a:r>
              <a:rPr lang="en-GB" sz="1800" spc="20" dirty="0">
                <a:latin typeface="Arial Unicode MS"/>
                <a:cs typeface="Arial Unicode MS"/>
              </a:rPr>
              <a:t>leading </a:t>
            </a:r>
            <a:r>
              <a:rPr lang="en-GB" sz="1800" spc="62" dirty="0">
                <a:latin typeface="Arial Unicode MS"/>
                <a:cs typeface="Arial Unicode MS"/>
              </a:rPr>
              <a:t>to </a:t>
            </a:r>
            <a:r>
              <a:rPr lang="en-GB" sz="1800" spc="37" dirty="0">
                <a:latin typeface="Arial Unicode MS"/>
                <a:cs typeface="Arial Unicode MS"/>
              </a:rPr>
              <a:t>millions </a:t>
            </a:r>
            <a:r>
              <a:rPr lang="en-GB" sz="1800" spc="56" dirty="0">
                <a:latin typeface="Arial Unicode MS"/>
                <a:cs typeface="Arial Unicode MS"/>
              </a:rPr>
              <a:t>of </a:t>
            </a:r>
            <a:r>
              <a:rPr lang="en-GB" sz="1800" spc="28" dirty="0">
                <a:latin typeface="Arial Unicode MS"/>
                <a:cs typeface="Arial Unicode MS"/>
              </a:rPr>
              <a:t>connections </a:t>
            </a:r>
            <a:r>
              <a:rPr lang="en-GB" sz="1800" spc="37" dirty="0">
                <a:latin typeface="Arial Unicode MS"/>
                <a:cs typeface="Arial Unicode MS"/>
              </a:rPr>
              <a:t>between </a:t>
            </a:r>
            <a:r>
              <a:rPr lang="en-GB" sz="1800" spc="28" dirty="0">
                <a:latin typeface="Arial Unicode MS"/>
                <a:cs typeface="Arial Unicode MS"/>
              </a:rPr>
              <a:t>neurons</a:t>
            </a:r>
            <a:r>
              <a:rPr lang="en-GB" sz="2800" spc="28" dirty="0">
                <a:latin typeface="Arial Unicode MS"/>
                <a:cs typeface="Arial Unicode MS"/>
              </a:rPr>
              <a:t>, </a:t>
            </a:r>
            <a:r>
              <a:rPr lang="en-GB" sz="1600" spc="20" dirty="0">
                <a:latin typeface="Arial Unicode MS"/>
                <a:cs typeface="Arial Unicode MS"/>
              </a:rPr>
              <a:t>leading </a:t>
            </a:r>
            <a:r>
              <a:rPr lang="en-GB" sz="1600" spc="62" dirty="0">
                <a:latin typeface="Arial Unicode MS"/>
                <a:cs typeface="Arial Unicode MS"/>
              </a:rPr>
              <a:t>to </a:t>
            </a:r>
            <a:r>
              <a:rPr lang="en-GB" sz="1600" spc="28" dirty="0">
                <a:latin typeface="Arial Unicode MS"/>
                <a:cs typeface="Arial Unicode MS"/>
              </a:rPr>
              <a:t>intractable  solutions </a:t>
            </a:r>
            <a:r>
              <a:rPr lang="en-GB" sz="1600" dirty="0"/>
              <a:t>																																																												</a:t>
            </a:r>
            <a:r>
              <a:rPr lang="en-GB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2000" spc="34" dirty="0">
              <a:latin typeface="Arial Unicode MS"/>
              <a:cs typeface="Arial Unicode M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2000" spc="34" dirty="0">
              <a:latin typeface="Arial Unicode MS"/>
              <a:cs typeface="Arial Unicode M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2000" spc="34" dirty="0">
              <a:latin typeface="Arial Unicode MS"/>
              <a:cs typeface="Arial Unicode M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spc="34" dirty="0">
                <a:latin typeface="Arial Unicode MS"/>
                <a:cs typeface="Arial Unicode MS"/>
              </a:rPr>
              <a:t> 2. No of features /pixels are reduced thru convolution and pooling operations	</a:t>
            </a:r>
            <a:endParaRPr lang="en-IN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CBC05-037D-6F89-2B1E-21C5CCDE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5926D-8880-C49D-6CB3-EAE1B78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8BA10-B9CE-209B-9AB3-BCBBB050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6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307677-1EC8-5638-04D6-D126B0B1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25" y="49213"/>
            <a:ext cx="10515600" cy="554441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CNN vs ANN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56B9472-2926-AFA5-9023-A80D602CA26A}"/>
              </a:ext>
            </a:extLst>
          </p:cNvPr>
          <p:cNvSpPr txBox="1"/>
          <p:nvPr/>
        </p:nvSpPr>
        <p:spPr>
          <a:xfrm>
            <a:off x="924900" y="1094893"/>
            <a:ext cx="3551158" cy="839910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264319" marR="2858" indent="-257175">
              <a:lnSpc>
                <a:spcPts val="1614"/>
              </a:lnSpc>
              <a:spcBef>
                <a:spcPts val="113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63962" algn="l"/>
                <a:tab pos="264319" algn="l"/>
              </a:tabLst>
            </a:pPr>
            <a:r>
              <a:rPr spc="37" dirty="0">
                <a:solidFill>
                  <a:srgbClr val="262626"/>
                </a:solidFill>
                <a:latin typeface="Arial Unicode MS"/>
                <a:cs typeface="Arial Unicode MS"/>
              </a:rPr>
              <a:t>In</a:t>
            </a:r>
            <a:r>
              <a:rPr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34" dirty="0">
                <a:solidFill>
                  <a:srgbClr val="262626"/>
                </a:solidFill>
                <a:latin typeface="Arial Unicode MS"/>
                <a:cs typeface="Arial Unicode MS"/>
              </a:rPr>
              <a:t>an</a:t>
            </a:r>
            <a:r>
              <a:rPr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-3" dirty="0">
                <a:solidFill>
                  <a:srgbClr val="262626"/>
                </a:solidFill>
                <a:latin typeface="Arial Unicode MS"/>
                <a:cs typeface="Arial Unicode MS"/>
              </a:rPr>
              <a:t>ANN,</a:t>
            </a:r>
            <a:r>
              <a:rPr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8" dirty="0">
                <a:solidFill>
                  <a:srgbClr val="262626"/>
                </a:solidFill>
                <a:latin typeface="Arial Unicode MS"/>
                <a:cs typeface="Arial Unicode MS"/>
              </a:rPr>
              <a:t>each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262626"/>
                </a:solidFill>
                <a:latin typeface="Arial Unicode MS"/>
                <a:cs typeface="Arial Unicode MS"/>
              </a:rPr>
              <a:t>neuron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56" dirty="0">
                <a:solidFill>
                  <a:srgbClr val="262626"/>
                </a:solidFill>
                <a:latin typeface="Arial Unicode MS"/>
                <a:cs typeface="Arial Unicode MS"/>
              </a:rPr>
              <a:t>in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59" dirty="0">
                <a:solidFill>
                  <a:srgbClr val="262626"/>
                </a:solidFill>
                <a:latin typeface="Arial Unicode MS"/>
                <a:cs typeface="Arial Unicode MS"/>
              </a:rPr>
              <a:t>network</a:t>
            </a:r>
            <a:r>
              <a:rPr spc="-23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dirty="0">
                <a:solidFill>
                  <a:srgbClr val="262626"/>
                </a:solidFill>
                <a:latin typeface="Arial Unicode MS"/>
                <a:cs typeface="Arial Unicode MS"/>
              </a:rPr>
              <a:t>is  </a:t>
            </a:r>
            <a:r>
              <a:rPr spc="34" dirty="0">
                <a:solidFill>
                  <a:srgbClr val="262626"/>
                </a:solidFill>
                <a:latin typeface="Arial Unicode MS"/>
                <a:cs typeface="Arial Unicode MS"/>
              </a:rPr>
              <a:t>connected </a:t>
            </a:r>
            <a:r>
              <a:rPr spc="79" dirty="0">
                <a:solidFill>
                  <a:srgbClr val="262626"/>
                </a:solidFill>
                <a:latin typeface="Arial Unicode MS"/>
                <a:cs typeface="Arial Unicode MS"/>
              </a:rPr>
              <a:t>to </a:t>
            </a:r>
            <a:r>
              <a:rPr spc="14" dirty="0">
                <a:solidFill>
                  <a:srgbClr val="262626"/>
                </a:solidFill>
                <a:latin typeface="Arial Unicode MS"/>
                <a:cs typeface="Arial Unicode MS"/>
              </a:rPr>
              <a:t>every </a:t>
            </a:r>
            <a:r>
              <a:rPr spc="70" dirty="0">
                <a:solidFill>
                  <a:srgbClr val="262626"/>
                </a:solidFill>
                <a:latin typeface="Arial Unicode MS"/>
                <a:cs typeface="Arial Unicode MS"/>
              </a:rPr>
              <a:t>other </a:t>
            </a:r>
            <a:r>
              <a:rPr spc="59" dirty="0">
                <a:solidFill>
                  <a:srgbClr val="262626"/>
                </a:solidFill>
                <a:latin typeface="Arial Unicode MS"/>
                <a:cs typeface="Arial Unicode MS"/>
              </a:rPr>
              <a:t>neuron </a:t>
            </a:r>
            <a:r>
              <a:rPr spc="56" dirty="0">
                <a:solidFill>
                  <a:srgbClr val="262626"/>
                </a:solidFill>
                <a:latin typeface="Arial Unicode MS"/>
                <a:cs typeface="Arial Unicode MS"/>
              </a:rPr>
              <a:t>in </a:t>
            </a:r>
            <a:r>
              <a:rPr spc="59" dirty="0">
                <a:solidFill>
                  <a:srgbClr val="262626"/>
                </a:solidFill>
                <a:latin typeface="Arial Unicode MS"/>
                <a:cs typeface="Arial Unicode MS"/>
              </a:rPr>
              <a:t>the  </a:t>
            </a:r>
            <a:r>
              <a:rPr spc="28" dirty="0">
                <a:solidFill>
                  <a:srgbClr val="262626"/>
                </a:solidFill>
                <a:latin typeface="Arial Unicode MS"/>
                <a:cs typeface="Arial Unicode MS"/>
              </a:rPr>
              <a:t>adjacent </a:t>
            </a:r>
            <a:r>
              <a:rPr spc="56" dirty="0">
                <a:solidFill>
                  <a:srgbClr val="262626"/>
                </a:solidFill>
                <a:latin typeface="Arial Unicode MS"/>
                <a:cs typeface="Arial Unicode MS"/>
              </a:rPr>
              <a:t>hidden</a:t>
            </a:r>
            <a:r>
              <a:rPr spc="-82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pc="14" dirty="0">
                <a:solidFill>
                  <a:srgbClr val="262626"/>
                </a:solidFill>
                <a:latin typeface="Arial Unicode MS"/>
                <a:cs typeface="Arial Unicode MS"/>
              </a:rPr>
              <a:t>layers.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95EC61D-7E68-3608-582A-B6B3A726F745}"/>
              </a:ext>
            </a:extLst>
          </p:cNvPr>
          <p:cNvSpPr/>
          <p:nvPr/>
        </p:nvSpPr>
        <p:spPr>
          <a:xfrm>
            <a:off x="989793" y="2250715"/>
            <a:ext cx="4121944" cy="2257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numCol="2" rtlCol="0"/>
          <a:lstStyle/>
          <a:p>
            <a:endParaRPr sz="1013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985EC77-AAFC-DB36-EE69-BACFBBDFACC3}"/>
              </a:ext>
            </a:extLst>
          </p:cNvPr>
          <p:cNvSpPr txBox="1"/>
          <p:nvPr/>
        </p:nvSpPr>
        <p:spPr>
          <a:xfrm>
            <a:off x="6303003" y="1094893"/>
            <a:ext cx="3965660" cy="629981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7144" marR="2858">
              <a:lnSpc>
                <a:spcPts val="1614"/>
              </a:lnSpc>
              <a:spcBef>
                <a:spcPts val="113"/>
              </a:spcBef>
              <a:buClr>
                <a:srgbClr val="FFC000"/>
              </a:buClr>
              <a:buSzPct val="139583"/>
              <a:tabLst>
                <a:tab pos="263962" algn="l"/>
                <a:tab pos="264319" algn="l"/>
              </a:tabLst>
            </a:pPr>
            <a:r>
              <a:rPr lang="en-GB" sz="1600" spc="37" dirty="0">
                <a:solidFill>
                  <a:srgbClr val="262626"/>
                </a:solidFill>
                <a:latin typeface="Arial Unicode MS"/>
                <a:cs typeface="Arial Unicode MS"/>
              </a:rPr>
              <a:t>1. </a:t>
            </a:r>
            <a:r>
              <a:rPr sz="1600" spc="37" dirty="0">
                <a:solidFill>
                  <a:srgbClr val="262626"/>
                </a:solidFill>
                <a:latin typeface="Arial Unicode MS"/>
                <a:cs typeface="Arial Unicode MS"/>
              </a:rPr>
              <a:t>In</a:t>
            </a:r>
            <a:r>
              <a:rPr sz="1600" spc="-28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262626"/>
                </a:solidFill>
                <a:latin typeface="Arial Unicode MS"/>
                <a:cs typeface="Arial Unicode MS"/>
              </a:rPr>
              <a:t>a</a:t>
            </a:r>
            <a:r>
              <a:rPr sz="16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spc="-23" dirty="0">
                <a:solidFill>
                  <a:srgbClr val="262626"/>
                </a:solidFill>
                <a:latin typeface="Arial Unicode MS"/>
                <a:cs typeface="Arial Unicode MS"/>
              </a:rPr>
              <a:t>CNN,</a:t>
            </a:r>
            <a:r>
              <a:rPr sz="1600" spc="-28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spc="8" dirty="0">
                <a:solidFill>
                  <a:srgbClr val="262626"/>
                </a:solidFill>
                <a:latin typeface="Arial Unicode MS"/>
                <a:cs typeface="Arial Unicode MS"/>
              </a:rPr>
              <a:t>each</a:t>
            </a:r>
            <a:r>
              <a:rPr sz="16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spc="59" dirty="0">
                <a:solidFill>
                  <a:srgbClr val="262626"/>
                </a:solidFill>
                <a:latin typeface="Arial Unicode MS"/>
                <a:cs typeface="Arial Unicode MS"/>
              </a:rPr>
              <a:t>neuron</a:t>
            </a:r>
            <a:r>
              <a:rPr sz="16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spc="56" dirty="0">
                <a:solidFill>
                  <a:srgbClr val="262626"/>
                </a:solidFill>
                <a:latin typeface="Arial Unicode MS"/>
                <a:cs typeface="Arial Unicode MS"/>
              </a:rPr>
              <a:t>in</a:t>
            </a:r>
            <a:r>
              <a:rPr sz="16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sz="1600" spc="-31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spc="56" dirty="0">
                <a:solidFill>
                  <a:srgbClr val="262626"/>
                </a:solidFill>
                <a:latin typeface="Arial Unicode MS"/>
                <a:cs typeface="Arial Unicode MS"/>
              </a:rPr>
              <a:t>hidden</a:t>
            </a:r>
            <a:r>
              <a:rPr sz="16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spc="28" dirty="0">
                <a:solidFill>
                  <a:srgbClr val="262626"/>
                </a:solidFill>
                <a:latin typeface="Arial Unicode MS"/>
                <a:cs typeface="Arial Unicode MS"/>
              </a:rPr>
              <a:t>layer</a:t>
            </a:r>
            <a:r>
              <a:rPr sz="1600" spc="-34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262626"/>
                </a:solidFill>
                <a:latin typeface="Arial Unicode MS"/>
                <a:cs typeface="Arial Unicode MS"/>
              </a:rPr>
              <a:t>is  </a:t>
            </a:r>
            <a:r>
              <a:rPr sz="1600" spc="34" dirty="0">
                <a:solidFill>
                  <a:srgbClr val="262626"/>
                </a:solidFill>
                <a:latin typeface="Arial Unicode MS"/>
                <a:cs typeface="Arial Unicode MS"/>
              </a:rPr>
              <a:t>connected </a:t>
            </a:r>
            <a:r>
              <a:rPr sz="1600" spc="79" dirty="0">
                <a:solidFill>
                  <a:srgbClr val="262626"/>
                </a:solidFill>
                <a:latin typeface="Arial Unicode MS"/>
                <a:cs typeface="Arial Unicode MS"/>
              </a:rPr>
              <a:t>to </a:t>
            </a:r>
            <a:r>
              <a:rPr sz="1600" dirty="0">
                <a:solidFill>
                  <a:srgbClr val="262626"/>
                </a:solidFill>
                <a:latin typeface="Arial Unicode MS"/>
                <a:cs typeface="Arial Unicode MS"/>
              </a:rPr>
              <a:t>a </a:t>
            </a:r>
            <a:r>
              <a:rPr sz="1600" spc="34" dirty="0">
                <a:solidFill>
                  <a:srgbClr val="262626"/>
                </a:solidFill>
                <a:latin typeface="Arial Unicode MS"/>
                <a:cs typeface="Arial Unicode MS"/>
              </a:rPr>
              <a:t>small </a:t>
            </a:r>
            <a:r>
              <a:rPr sz="1600" spc="37" dirty="0">
                <a:solidFill>
                  <a:srgbClr val="262626"/>
                </a:solidFill>
                <a:latin typeface="Arial Unicode MS"/>
                <a:cs typeface="Arial Unicode MS"/>
              </a:rPr>
              <a:t>region </a:t>
            </a:r>
            <a:r>
              <a:rPr sz="1600" spc="70" dirty="0">
                <a:solidFill>
                  <a:srgbClr val="262626"/>
                </a:solidFill>
                <a:latin typeface="Arial Unicode MS"/>
                <a:cs typeface="Arial Unicode MS"/>
              </a:rPr>
              <a:t>of </a:t>
            </a:r>
            <a:r>
              <a:rPr sz="16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 </a:t>
            </a:r>
            <a:r>
              <a:rPr sz="1600" spc="70" dirty="0">
                <a:solidFill>
                  <a:srgbClr val="262626"/>
                </a:solidFill>
                <a:latin typeface="Arial Unicode MS"/>
                <a:cs typeface="Arial Unicode MS"/>
              </a:rPr>
              <a:t>input  </a:t>
            </a:r>
            <a:r>
              <a:rPr sz="1600" spc="37" dirty="0">
                <a:solidFill>
                  <a:srgbClr val="262626"/>
                </a:solidFill>
                <a:latin typeface="Arial Unicode MS"/>
                <a:cs typeface="Arial Unicode MS"/>
              </a:rPr>
              <a:t>neurons</a:t>
            </a:r>
            <a:r>
              <a:rPr sz="1350" spc="37" dirty="0">
                <a:solidFill>
                  <a:srgbClr val="262626"/>
                </a:solidFill>
                <a:latin typeface="Arial Unicode MS"/>
                <a:cs typeface="Arial Unicode MS"/>
              </a:rPr>
              <a:t>.</a:t>
            </a:r>
            <a:endParaRPr sz="1350" dirty="0">
              <a:latin typeface="Arial Unicode MS"/>
              <a:cs typeface="Arial Unicode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BC1AC52-EFD7-1F95-DDFC-9F6A505DF5CD}"/>
              </a:ext>
            </a:extLst>
          </p:cNvPr>
          <p:cNvSpPr/>
          <p:nvPr/>
        </p:nvSpPr>
        <p:spPr>
          <a:xfrm>
            <a:off x="6303003" y="1794194"/>
            <a:ext cx="4503592" cy="2334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</p:spTree>
    <p:extLst>
      <p:ext uri="{BB962C8B-B14F-4D97-AF65-F5344CB8AC3E}">
        <p14:creationId xmlns:p14="http://schemas.microsoft.com/office/powerpoint/2010/main" val="59338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169" y="552990"/>
            <a:ext cx="4464625" cy="684322"/>
          </a:xfrm>
          <a:prstGeom prst="rect">
            <a:avLst/>
          </a:prstGeom>
        </p:spPr>
        <p:txBody>
          <a:bodyPr vert="horz" wrap="square" lIns="0" tIns="71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144">
              <a:lnSpc>
                <a:spcPct val="100000"/>
              </a:lnSpc>
              <a:spcBef>
                <a:spcPts val="56"/>
              </a:spcBef>
            </a:pPr>
            <a:r>
              <a:rPr dirty="0"/>
              <a:t>Applications </a:t>
            </a:r>
            <a:r>
              <a:rPr spc="-6" dirty="0"/>
              <a:t>of</a:t>
            </a:r>
            <a:r>
              <a:rPr spc="-217" dirty="0"/>
              <a:t> </a:t>
            </a:r>
            <a:r>
              <a:rPr spc="37" dirty="0"/>
              <a:t>CNN</a:t>
            </a:r>
          </a:p>
        </p:txBody>
      </p:sp>
      <p:sp>
        <p:nvSpPr>
          <p:cNvPr id="3" name="object 3"/>
          <p:cNvSpPr/>
          <p:nvPr/>
        </p:nvSpPr>
        <p:spPr>
          <a:xfrm>
            <a:off x="4920120" y="1334003"/>
            <a:ext cx="2360373" cy="15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4" name="object 4"/>
          <p:cNvSpPr/>
          <p:nvPr/>
        </p:nvSpPr>
        <p:spPr>
          <a:xfrm>
            <a:off x="1603024" y="1650230"/>
            <a:ext cx="316111" cy="317897"/>
          </a:xfrm>
          <a:custGeom>
            <a:avLst/>
            <a:gdLst/>
            <a:ahLst/>
            <a:cxnLst/>
            <a:rect l="l" t="t" r="r" b="b"/>
            <a:pathLst>
              <a:path w="561975" h="565150">
                <a:moveTo>
                  <a:pt x="561737" y="283778"/>
                </a:moveTo>
                <a:lnTo>
                  <a:pt x="0" y="283778"/>
                </a:lnTo>
                <a:lnTo>
                  <a:pt x="280868" y="564645"/>
                </a:lnTo>
                <a:lnTo>
                  <a:pt x="561737" y="283778"/>
                </a:lnTo>
                <a:close/>
              </a:path>
              <a:path w="561975" h="565150">
                <a:moveTo>
                  <a:pt x="421302" y="0"/>
                </a:moveTo>
                <a:lnTo>
                  <a:pt x="140434" y="0"/>
                </a:lnTo>
                <a:lnTo>
                  <a:pt x="140434" y="283778"/>
                </a:lnTo>
                <a:lnTo>
                  <a:pt x="421302" y="283778"/>
                </a:lnTo>
                <a:lnTo>
                  <a:pt x="421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5" name="object 5"/>
          <p:cNvSpPr txBox="1"/>
          <p:nvPr/>
        </p:nvSpPr>
        <p:spPr>
          <a:xfrm>
            <a:off x="5402507" y="4584411"/>
            <a:ext cx="1405176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spc="-14" dirty="0">
                <a:latin typeface="Arial Unicode MS"/>
                <a:cs typeface="Arial Unicode MS"/>
              </a:rPr>
              <a:t>CNN</a:t>
            </a:r>
            <a:r>
              <a:rPr sz="1350" spc="-56" dirty="0">
                <a:latin typeface="Arial Unicode MS"/>
                <a:cs typeface="Arial Unicode MS"/>
              </a:rPr>
              <a:t> </a:t>
            </a:r>
            <a:r>
              <a:rPr sz="1350" spc="31" dirty="0">
                <a:latin typeface="Arial Unicode MS"/>
                <a:cs typeface="Arial Unicode MS"/>
              </a:rPr>
              <a:t>Applications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4605" y="4048885"/>
            <a:ext cx="4180880" cy="1488758"/>
          </a:xfrm>
          <a:custGeom>
            <a:avLst/>
            <a:gdLst/>
            <a:ahLst/>
            <a:cxnLst/>
            <a:rect l="l" t="t" r="r" b="b"/>
            <a:pathLst>
              <a:path w="7432675" h="2646679">
                <a:moveTo>
                  <a:pt x="0" y="2640445"/>
                </a:moveTo>
                <a:lnTo>
                  <a:pt x="16047" y="2595342"/>
                </a:lnTo>
                <a:lnTo>
                  <a:pt x="32613" y="2550548"/>
                </a:lnTo>
                <a:lnTo>
                  <a:pt x="49695" y="2506063"/>
                </a:lnTo>
                <a:lnTo>
                  <a:pt x="67286" y="2461892"/>
                </a:lnTo>
                <a:lnTo>
                  <a:pt x="85384" y="2418035"/>
                </a:lnTo>
                <a:lnTo>
                  <a:pt x="103983" y="2374495"/>
                </a:lnTo>
                <a:lnTo>
                  <a:pt x="123079" y="2331275"/>
                </a:lnTo>
                <a:lnTo>
                  <a:pt x="142668" y="2288376"/>
                </a:lnTo>
                <a:lnTo>
                  <a:pt x="162744" y="2245800"/>
                </a:lnTo>
                <a:lnTo>
                  <a:pt x="183305" y="2203551"/>
                </a:lnTo>
                <a:lnTo>
                  <a:pt x="204345" y="2161629"/>
                </a:lnTo>
                <a:lnTo>
                  <a:pt x="225860" y="2120038"/>
                </a:lnTo>
                <a:lnTo>
                  <a:pt x="247845" y="2078780"/>
                </a:lnTo>
                <a:lnTo>
                  <a:pt x="270297" y="2037856"/>
                </a:lnTo>
                <a:lnTo>
                  <a:pt x="293210" y="1997269"/>
                </a:lnTo>
                <a:lnTo>
                  <a:pt x="316580" y="1957021"/>
                </a:lnTo>
                <a:lnTo>
                  <a:pt x="340403" y="1917114"/>
                </a:lnTo>
                <a:lnTo>
                  <a:pt x="364674" y="1877551"/>
                </a:lnTo>
                <a:lnTo>
                  <a:pt x="389389" y="1838333"/>
                </a:lnTo>
                <a:lnTo>
                  <a:pt x="414544" y="1799464"/>
                </a:lnTo>
                <a:lnTo>
                  <a:pt x="440133" y="1760945"/>
                </a:lnTo>
                <a:lnTo>
                  <a:pt x="466154" y="1722778"/>
                </a:lnTo>
                <a:lnTo>
                  <a:pt x="492600" y="1684965"/>
                </a:lnTo>
                <a:lnTo>
                  <a:pt x="519468" y="1647509"/>
                </a:lnTo>
                <a:lnTo>
                  <a:pt x="546754" y="1610412"/>
                </a:lnTo>
                <a:lnTo>
                  <a:pt x="574452" y="1573677"/>
                </a:lnTo>
                <a:lnTo>
                  <a:pt x="602559" y="1537304"/>
                </a:lnTo>
                <a:lnTo>
                  <a:pt x="631070" y="1501298"/>
                </a:lnTo>
                <a:lnTo>
                  <a:pt x="659981" y="1465659"/>
                </a:lnTo>
                <a:lnTo>
                  <a:pt x="689286" y="1430389"/>
                </a:lnTo>
                <a:lnTo>
                  <a:pt x="718983" y="1395493"/>
                </a:lnTo>
                <a:lnTo>
                  <a:pt x="749066" y="1360970"/>
                </a:lnTo>
                <a:lnTo>
                  <a:pt x="779530" y="1326824"/>
                </a:lnTo>
                <a:lnTo>
                  <a:pt x="810373" y="1293057"/>
                </a:lnTo>
                <a:lnTo>
                  <a:pt x="841588" y="1259671"/>
                </a:lnTo>
                <a:lnTo>
                  <a:pt x="873171" y="1226668"/>
                </a:lnTo>
                <a:lnTo>
                  <a:pt x="905119" y="1194050"/>
                </a:lnTo>
                <a:lnTo>
                  <a:pt x="937427" y="1161820"/>
                </a:lnTo>
                <a:lnTo>
                  <a:pt x="970090" y="1129980"/>
                </a:lnTo>
                <a:lnTo>
                  <a:pt x="1003104" y="1098532"/>
                </a:lnTo>
                <a:lnTo>
                  <a:pt x="1036464" y="1067478"/>
                </a:lnTo>
                <a:lnTo>
                  <a:pt x="1070167" y="1036820"/>
                </a:lnTo>
                <a:lnTo>
                  <a:pt x="1104207" y="1006561"/>
                </a:lnTo>
                <a:lnTo>
                  <a:pt x="1138580" y="976703"/>
                </a:lnTo>
                <a:lnTo>
                  <a:pt x="1173282" y="947248"/>
                </a:lnTo>
                <a:lnTo>
                  <a:pt x="1208308" y="918198"/>
                </a:lnTo>
                <a:lnTo>
                  <a:pt x="1243654" y="889556"/>
                </a:lnTo>
                <a:lnTo>
                  <a:pt x="1279316" y="861323"/>
                </a:lnTo>
                <a:lnTo>
                  <a:pt x="1315288" y="833502"/>
                </a:lnTo>
                <a:lnTo>
                  <a:pt x="1351567" y="806095"/>
                </a:lnTo>
                <a:lnTo>
                  <a:pt x="1388149" y="779105"/>
                </a:lnTo>
                <a:lnTo>
                  <a:pt x="1425028" y="752532"/>
                </a:lnTo>
                <a:lnTo>
                  <a:pt x="1462200" y="726381"/>
                </a:lnTo>
                <a:lnTo>
                  <a:pt x="1499661" y="700652"/>
                </a:lnTo>
                <a:lnTo>
                  <a:pt x="1537407" y="675349"/>
                </a:lnTo>
                <a:lnTo>
                  <a:pt x="1575433" y="650473"/>
                </a:lnTo>
                <a:lnTo>
                  <a:pt x="1613734" y="626026"/>
                </a:lnTo>
                <a:lnTo>
                  <a:pt x="1652307" y="602011"/>
                </a:lnTo>
                <a:lnTo>
                  <a:pt x="1691146" y="578430"/>
                </a:lnTo>
                <a:lnTo>
                  <a:pt x="1730247" y="555284"/>
                </a:lnTo>
                <a:lnTo>
                  <a:pt x="1769607" y="532578"/>
                </a:lnTo>
                <a:lnTo>
                  <a:pt x="1809220" y="510311"/>
                </a:lnTo>
                <a:lnTo>
                  <a:pt x="1849081" y="488488"/>
                </a:lnTo>
                <a:lnTo>
                  <a:pt x="1889188" y="467109"/>
                </a:lnTo>
                <a:lnTo>
                  <a:pt x="1929534" y="446178"/>
                </a:lnTo>
                <a:lnTo>
                  <a:pt x="1970117" y="425695"/>
                </a:lnTo>
                <a:lnTo>
                  <a:pt x="2010930" y="405665"/>
                </a:lnTo>
                <a:lnTo>
                  <a:pt x="2051971" y="386088"/>
                </a:lnTo>
                <a:lnTo>
                  <a:pt x="2093234" y="366967"/>
                </a:lnTo>
                <a:lnTo>
                  <a:pt x="2134715" y="348304"/>
                </a:lnTo>
                <a:lnTo>
                  <a:pt x="2176409" y="330102"/>
                </a:lnTo>
                <a:lnTo>
                  <a:pt x="2218313" y="312362"/>
                </a:lnTo>
                <a:lnTo>
                  <a:pt x="2260422" y="295086"/>
                </a:lnTo>
                <a:lnTo>
                  <a:pt x="2302730" y="278278"/>
                </a:lnTo>
                <a:lnTo>
                  <a:pt x="2345235" y="261939"/>
                </a:lnTo>
                <a:lnTo>
                  <a:pt x="2387931" y="246071"/>
                </a:lnTo>
                <a:lnTo>
                  <a:pt x="2430814" y="230677"/>
                </a:lnTo>
                <a:lnTo>
                  <a:pt x="2473879" y="215759"/>
                </a:lnTo>
                <a:lnTo>
                  <a:pt x="2517123" y="201318"/>
                </a:lnTo>
                <a:lnTo>
                  <a:pt x="2560541" y="187358"/>
                </a:lnTo>
                <a:lnTo>
                  <a:pt x="2604128" y="173880"/>
                </a:lnTo>
                <a:lnTo>
                  <a:pt x="2647879" y="160887"/>
                </a:lnTo>
                <a:lnTo>
                  <a:pt x="2691791" y="148381"/>
                </a:lnTo>
                <a:lnTo>
                  <a:pt x="2735859" y="136364"/>
                </a:lnTo>
                <a:lnTo>
                  <a:pt x="2780079" y="124837"/>
                </a:lnTo>
                <a:lnTo>
                  <a:pt x="2824446" y="113805"/>
                </a:lnTo>
                <a:lnTo>
                  <a:pt x="2868955" y="103267"/>
                </a:lnTo>
                <a:lnTo>
                  <a:pt x="2913603" y="93228"/>
                </a:lnTo>
                <a:lnTo>
                  <a:pt x="2958385" y="83689"/>
                </a:lnTo>
                <a:lnTo>
                  <a:pt x="3003296" y="74652"/>
                </a:lnTo>
                <a:lnTo>
                  <a:pt x="3048332" y="66119"/>
                </a:lnTo>
                <a:lnTo>
                  <a:pt x="3093489" y="58093"/>
                </a:lnTo>
                <a:lnTo>
                  <a:pt x="3138762" y="50576"/>
                </a:lnTo>
                <a:lnTo>
                  <a:pt x="3184146" y="43570"/>
                </a:lnTo>
                <a:lnTo>
                  <a:pt x="3229638" y="37077"/>
                </a:lnTo>
                <a:lnTo>
                  <a:pt x="3275233" y="31100"/>
                </a:lnTo>
                <a:lnTo>
                  <a:pt x="3320926" y="25640"/>
                </a:lnTo>
                <a:lnTo>
                  <a:pt x="3366713" y="20700"/>
                </a:lnTo>
                <a:lnTo>
                  <a:pt x="3412589" y="16282"/>
                </a:lnTo>
                <a:lnTo>
                  <a:pt x="3458551" y="12389"/>
                </a:lnTo>
                <a:lnTo>
                  <a:pt x="3504594" y="9022"/>
                </a:lnTo>
                <a:lnTo>
                  <a:pt x="3550713" y="6184"/>
                </a:lnTo>
                <a:lnTo>
                  <a:pt x="3596903" y="3876"/>
                </a:lnTo>
                <a:lnTo>
                  <a:pt x="3643161" y="2102"/>
                </a:lnTo>
                <a:lnTo>
                  <a:pt x="3689482" y="863"/>
                </a:lnTo>
                <a:lnTo>
                  <a:pt x="3735862" y="161"/>
                </a:lnTo>
                <a:lnTo>
                  <a:pt x="3782296" y="0"/>
                </a:lnTo>
                <a:lnTo>
                  <a:pt x="3828779" y="380"/>
                </a:lnTo>
                <a:lnTo>
                  <a:pt x="3875308" y="1304"/>
                </a:lnTo>
                <a:lnTo>
                  <a:pt x="3921878" y="2774"/>
                </a:lnTo>
                <a:lnTo>
                  <a:pt x="3968484" y="4793"/>
                </a:lnTo>
                <a:lnTo>
                  <a:pt x="4015122" y="7363"/>
                </a:lnTo>
                <a:lnTo>
                  <a:pt x="4061787" y="10486"/>
                </a:lnTo>
                <a:lnTo>
                  <a:pt x="4108476" y="14164"/>
                </a:lnTo>
                <a:lnTo>
                  <a:pt x="4155183" y="18399"/>
                </a:lnTo>
                <a:lnTo>
                  <a:pt x="4201905" y="23194"/>
                </a:lnTo>
                <a:lnTo>
                  <a:pt x="4248636" y="28550"/>
                </a:lnTo>
                <a:lnTo>
                  <a:pt x="4295373" y="34471"/>
                </a:lnTo>
                <a:lnTo>
                  <a:pt x="4342111" y="40957"/>
                </a:lnTo>
                <a:lnTo>
                  <a:pt x="4388846" y="48012"/>
                </a:lnTo>
                <a:lnTo>
                  <a:pt x="4435572" y="55638"/>
                </a:lnTo>
                <a:lnTo>
                  <a:pt x="4482287" y="63836"/>
                </a:lnTo>
                <a:lnTo>
                  <a:pt x="4528984" y="72610"/>
                </a:lnTo>
                <a:lnTo>
                  <a:pt x="4575661" y="81960"/>
                </a:lnTo>
                <a:lnTo>
                  <a:pt x="4622312" y="91890"/>
                </a:lnTo>
                <a:lnTo>
                  <a:pt x="4668932" y="102402"/>
                </a:lnTo>
                <a:lnTo>
                  <a:pt x="4715519" y="113497"/>
                </a:lnTo>
                <a:lnTo>
                  <a:pt x="4762066" y="125178"/>
                </a:lnTo>
                <a:lnTo>
                  <a:pt x="4808570" y="137448"/>
                </a:lnTo>
                <a:lnTo>
                  <a:pt x="4855027" y="150308"/>
                </a:lnTo>
                <a:lnTo>
                  <a:pt x="4901431" y="163760"/>
                </a:lnTo>
                <a:lnTo>
                  <a:pt x="4947779" y="177808"/>
                </a:lnTo>
                <a:lnTo>
                  <a:pt x="4995711" y="192991"/>
                </a:lnTo>
                <a:lnTo>
                  <a:pt x="5043347" y="208755"/>
                </a:lnTo>
                <a:lnTo>
                  <a:pt x="5090680" y="225096"/>
                </a:lnTo>
                <a:lnTo>
                  <a:pt x="5137708" y="242010"/>
                </a:lnTo>
                <a:lnTo>
                  <a:pt x="5184426" y="259493"/>
                </a:lnTo>
                <a:lnTo>
                  <a:pt x="5230830" y="277539"/>
                </a:lnTo>
                <a:lnTo>
                  <a:pt x="5276915" y="296146"/>
                </a:lnTo>
                <a:lnTo>
                  <a:pt x="5322677" y="315309"/>
                </a:lnTo>
                <a:lnTo>
                  <a:pt x="5368112" y="335023"/>
                </a:lnTo>
                <a:lnTo>
                  <a:pt x="5413217" y="355285"/>
                </a:lnTo>
                <a:lnTo>
                  <a:pt x="5457986" y="376091"/>
                </a:lnTo>
                <a:lnTo>
                  <a:pt x="5502415" y="397436"/>
                </a:lnTo>
                <a:lnTo>
                  <a:pt x="5546500" y="419315"/>
                </a:lnTo>
                <a:lnTo>
                  <a:pt x="5590238" y="441726"/>
                </a:lnTo>
                <a:lnTo>
                  <a:pt x="5633623" y="464663"/>
                </a:lnTo>
                <a:lnTo>
                  <a:pt x="5676652" y="488122"/>
                </a:lnTo>
                <a:lnTo>
                  <a:pt x="5719320" y="512100"/>
                </a:lnTo>
                <a:lnTo>
                  <a:pt x="5761623" y="536591"/>
                </a:lnTo>
                <a:lnTo>
                  <a:pt x="5803557" y="561593"/>
                </a:lnTo>
                <a:lnTo>
                  <a:pt x="5845118" y="587100"/>
                </a:lnTo>
                <a:lnTo>
                  <a:pt x="5886301" y="613109"/>
                </a:lnTo>
                <a:lnTo>
                  <a:pt x="5927103" y="639615"/>
                </a:lnTo>
                <a:lnTo>
                  <a:pt x="5967518" y="666614"/>
                </a:lnTo>
                <a:lnTo>
                  <a:pt x="6007544" y="694102"/>
                </a:lnTo>
                <a:lnTo>
                  <a:pt x="6047174" y="722074"/>
                </a:lnTo>
                <a:lnTo>
                  <a:pt x="6086407" y="750527"/>
                </a:lnTo>
                <a:lnTo>
                  <a:pt x="6125236" y="779457"/>
                </a:lnTo>
                <a:lnTo>
                  <a:pt x="6163658" y="808858"/>
                </a:lnTo>
                <a:lnTo>
                  <a:pt x="6201669" y="838728"/>
                </a:lnTo>
                <a:lnTo>
                  <a:pt x="6239265" y="869061"/>
                </a:lnTo>
                <a:lnTo>
                  <a:pt x="6276440" y="899854"/>
                </a:lnTo>
                <a:lnTo>
                  <a:pt x="6313192" y="931102"/>
                </a:lnTo>
                <a:lnTo>
                  <a:pt x="6349516" y="962801"/>
                </a:lnTo>
                <a:lnTo>
                  <a:pt x="6385407" y="994948"/>
                </a:lnTo>
                <a:lnTo>
                  <a:pt x="6420862" y="1027537"/>
                </a:lnTo>
                <a:lnTo>
                  <a:pt x="6455875" y="1060565"/>
                </a:lnTo>
                <a:lnTo>
                  <a:pt x="6490444" y="1094027"/>
                </a:lnTo>
                <a:lnTo>
                  <a:pt x="6524564" y="1127919"/>
                </a:lnTo>
                <a:lnTo>
                  <a:pt x="6558230" y="1162238"/>
                </a:lnTo>
                <a:lnTo>
                  <a:pt x="6591438" y="1196978"/>
                </a:lnTo>
                <a:lnTo>
                  <a:pt x="6624185" y="1232136"/>
                </a:lnTo>
                <a:lnTo>
                  <a:pt x="6656465" y="1267708"/>
                </a:lnTo>
                <a:lnTo>
                  <a:pt x="6688275" y="1303688"/>
                </a:lnTo>
                <a:lnTo>
                  <a:pt x="6719610" y="1340074"/>
                </a:lnTo>
                <a:lnTo>
                  <a:pt x="6750467" y="1376861"/>
                </a:lnTo>
                <a:lnTo>
                  <a:pt x="6780840" y="1414044"/>
                </a:lnTo>
                <a:lnTo>
                  <a:pt x="6810726" y="1451620"/>
                </a:lnTo>
                <a:lnTo>
                  <a:pt x="6840121" y="1489584"/>
                </a:lnTo>
                <a:lnTo>
                  <a:pt x="6869021" y="1527933"/>
                </a:lnTo>
                <a:lnTo>
                  <a:pt x="6897420" y="1566661"/>
                </a:lnTo>
                <a:lnTo>
                  <a:pt x="6925315" y="1605765"/>
                </a:lnTo>
                <a:lnTo>
                  <a:pt x="6952702" y="1645241"/>
                </a:lnTo>
                <a:lnTo>
                  <a:pt x="6979576" y="1685084"/>
                </a:lnTo>
                <a:lnTo>
                  <a:pt x="7005934" y="1725290"/>
                </a:lnTo>
                <a:lnTo>
                  <a:pt x="7031771" y="1765855"/>
                </a:lnTo>
                <a:lnTo>
                  <a:pt x="7057082" y="1806775"/>
                </a:lnTo>
                <a:lnTo>
                  <a:pt x="7081864" y="1848046"/>
                </a:lnTo>
                <a:lnTo>
                  <a:pt x="7106113" y="1889663"/>
                </a:lnTo>
                <a:lnTo>
                  <a:pt x="7129823" y="1931622"/>
                </a:lnTo>
                <a:lnTo>
                  <a:pt x="7152992" y="1973920"/>
                </a:lnTo>
                <a:lnTo>
                  <a:pt x="7175614" y="2016551"/>
                </a:lnTo>
                <a:lnTo>
                  <a:pt x="7197686" y="2059512"/>
                </a:lnTo>
                <a:lnTo>
                  <a:pt x="7219203" y="2102798"/>
                </a:lnTo>
                <a:lnTo>
                  <a:pt x="7240161" y="2146406"/>
                </a:lnTo>
                <a:lnTo>
                  <a:pt x="7260556" y="2190330"/>
                </a:lnTo>
                <a:lnTo>
                  <a:pt x="7280383" y="2234568"/>
                </a:lnTo>
                <a:lnTo>
                  <a:pt x="7299639" y="2279114"/>
                </a:lnTo>
                <a:lnTo>
                  <a:pt x="7318319" y="2323965"/>
                </a:lnTo>
                <a:lnTo>
                  <a:pt x="7336419" y="2369116"/>
                </a:lnTo>
                <a:lnTo>
                  <a:pt x="7353935" y="2414563"/>
                </a:lnTo>
                <a:lnTo>
                  <a:pt x="7370863" y="2460303"/>
                </a:lnTo>
                <a:lnTo>
                  <a:pt x="7387197" y="2506330"/>
                </a:lnTo>
                <a:lnTo>
                  <a:pt x="7402935" y="2552640"/>
                </a:lnTo>
                <a:lnTo>
                  <a:pt x="7418072" y="2599230"/>
                </a:lnTo>
                <a:lnTo>
                  <a:pt x="7432603" y="2646095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7" name="object 7"/>
          <p:cNvSpPr/>
          <p:nvPr/>
        </p:nvSpPr>
        <p:spPr>
          <a:xfrm>
            <a:off x="3459596" y="4232533"/>
            <a:ext cx="794742" cy="675084"/>
          </a:xfrm>
          <a:custGeom>
            <a:avLst/>
            <a:gdLst/>
            <a:ahLst/>
            <a:cxnLst/>
            <a:rect l="l" t="t" r="r" b="b"/>
            <a:pathLst>
              <a:path w="1412875" h="1200150">
                <a:moveTo>
                  <a:pt x="1412745" y="1199943"/>
                </a:moveTo>
                <a:lnTo>
                  <a:pt x="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8" name="object 8"/>
          <p:cNvSpPr/>
          <p:nvPr/>
        </p:nvSpPr>
        <p:spPr>
          <a:xfrm>
            <a:off x="3303718" y="4069103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5" h="438785">
                <a:moveTo>
                  <a:pt x="219356" y="0"/>
                </a:moveTo>
                <a:lnTo>
                  <a:pt x="175148" y="4456"/>
                </a:lnTo>
                <a:lnTo>
                  <a:pt x="133973" y="17238"/>
                </a:lnTo>
                <a:lnTo>
                  <a:pt x="96712" y="37463"/>
                </a:lnTo>
                <a:lnTo>
                  <a:pt x="64248" y="64248"/>
                </a:lnTo>
                <a:lnTo>
                  <a:pt x="37462" y="96713"/>
                </a:lnTo>
                <a:lnTo>
                  <a:pt x="17238" y="133974"/>
                </a:lnTo>
                <a:lnTo>
                  <a:pt x="4456" y="175149"/>
                </a:lnTo>
                <a:lnTo>
                  <a:pt x="0" y="219358"/>
                </a:lnTo>
                <a:lnTo>
                  <a:pt x="4456" y="263566"/>
                </a:lnTo>
                <a:lnTo>
                  <a:pt x="17238" y="304741"/>
                </a:lnTo>
                <a:lnTo>
                  <a:pt x="37462" y="342002"/>
                </a:lnTo>
                <a:lnTo>
                  <a:pt x="64248" y="374467"/>
                </a:lnTo>
                <a:lnTo>
                  <a:pt x="96712" y="401252"/>
                </a:lnTo>
                <a:lnTo>
                  <a:pt x="133973" y="421477"/>
                </a:lnTo>
                <a:lnTo>
                  <a:pt x="175148" y="434258"/>
                </a:lnTo>
                <a:lnTo>
                  <a:pt x="219356" y="438715"/>
                </a:lnTo>
                <a:lnTo>
                  <a:pt x="263565" y="434258"/>
                </a:lnTo>
                <a:lnTo>
                  <a:pt x="304740" y="421477"/>
                </a:lnTo>
                <a:lnTo>
                  <a:pt x="342002" y="401252"/>
                </a:lnTo>
                <a:lnTo>
                  <a:pt x="374466" y="374467"/>
                </a:lnTo>
                <a:lnTo>
                  <a:pt x="401252" y="342002"/>
                </a:lnTo>
                <a:lnTo>
                  <a:pt x="421476" y="304741"/>
                </a:lnTo>
                <a:lnTo>
                  <a:pt x="434258" y="263566"/>
                </a:lnTo>
                <a:lnTo>
                  <a:pt x="438715" y="219358"/>
                </a:lnTo>
                <a:lnTo>
                  <a:pt x="434258" y="175149"/>
                </a:lnTo>
                <a:lnTo>
                  <a:pt x="421476" y="133974"/>
                </a:lnTo>
                <a:lnTo>
                  <a:pt x="401252" y="96713"/>
                </a:lnTo>
                <a:lnTo>
                  <a:pt x="374466" y="64248"/>
                </a:lnTo>
                <a:lnTo>
                  <a:pt x="342002" y="37463"/>
                </a:lnTo>
                <a:lnTo>
                  <a:pt x="304740" y="17238"/>
                </a:lnTo>
                <a:lnTo>
                  <a:pt x="263565" y="4456"/>
                </a:lnTo>
                <a:lnTo>
                  <a:pt x="219356" y="0"/>
                </a:lnTo>
                <a:close/>
              </a:path>
            </a:pathLst>
          </a:custGeom>
          <a:solidFill>
            <a:srgbClr val="F5B055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9" name="object 9"/>
          <p:cNvSpPr/>
          <p:nvPr/>
        </p:nvSpPr>
        <p:spPr>
          <a:xfrm>
            <a:off x="3303718" y="4069103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5" h="438785">
                <a:moveTo>
                  <a:pt x="0" y="219357"/>
                </a:moveTo>
                <a:lnTo>
                  <a:pt x="4456" y="175149"/>
                </a:lnTo>
                <a:lnTo>
                  <a:pt x="17238" y="133973"/>
                </a:lnTo>
                <a:lnTo>
                  <a:pt x="37462" y="96712"/>
                </a:lnTo>
                <a:lnTo>
                  <a:pt x="64248" y="64248"/>
                </a:lnTo>
                <a:lnTo>
                  <a:pt x="96712" y="37462"/>
                </a:lnTo>
                <a:lnTo>
                  <a:pt x="133973" y="17238"/>
                </a:lnTo>
                <a:lnTo>
                  <a:pt x="175149" y="4456"/>
                </a:lnTo>
                <a:lnTo>
                  <a:pt x="219357" y="0"/>
                </a:lnTo>
                <a:lnTo>
                  <a:pt x="263565" y="4456"/>
                </a:lnTo>
                <a:lnTo>
                  <a:pt x="304741" y="17238"/>
                </a:lnTo>
                <a:lnTo>
                  <a:pt x="342002" y="37462"/>
                </a:lnTo>
                <a:lnTo>
                  <a:pt x="374466" y="64248"/>
                </a:lnTo>
                <a:lnTo>
                  <a:pt x="401252" y="96712"/>
                </a:lnTo>
                <a:lnTo>
                  <a:pt x="421476" y="133973"/>
                </a:lnTo>
                <a:lnTo>
                  <a:pt x="434258" y="175149"/>
                </a:lnTo>
                <a:lnTo>
                  <a:pt x="438715" y="219357"/>
                </a:lnTo>
                <a:lnTo>
                  <a:pt x="434258" y="263565"/>
                </a:lnTo>
                <a:lnTo>
                  <a:pt x="421476" y="304741"/>
                </a:lnTo>
                <a:lnTo>
                  <a:pt x="401252" y="342002"/>
                </a:lnTo>
                <a:lnTo>
                  <a:pt x="374466" y="374466"/>
                </a:lnTo>
                <a:lnTo>
                  <a:pt x="342002" y="401252"/>
                </a:lnTo>
                <a:lnTo>
                  <a:pt x="304741" y="421476"/>
                </a:lnTo>
                <a:lnTo>
                  <a:pt x="263565" y="434258"/>
                </a:lnTo>
                <a:lnTo>
                  <a:pt x="219357" y="438715"/>
                </a:lnTo>
                <a:lnTo>
                  <a:pt x="175149" y="434258"/>
                </a:lnTo>
                <a:lnTo>
                  <a:pt x="133973" y="421476"/>
                </a:lnTo>
                <a:lnTo>
                  <a:pt x="96712" y="401252"/>
                </a:lnTo>
                <a:lnTo>
                  <a:pt x="64248" y="374466"/>
                </a:lnTo>
                <a:lnTo>
                  <a:pt x="37462" y="342002"/>
                </a:lnTo>
                <a:lnTo>
                  <a:pt x="17238" y="304741"/>
                </a:lnTo>
                <a:lnTo>
                  <a:pt x="4456" y="263565"/>
                </a:lnTo>
                <a:lnTo>
                  <a:pt x="0" y="219357"/>
                </a:lnTo>
                <a:close/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0" name="object 10"/>
          <p:cNvSpPr/>
          <p:nvPr/>
        </p:nvSpPr>
        <p:spPr>
          <a:xfrm>
            <a:off x="4497801" y="3466944"/>
            <a:ext cx="522565" cy="827246"/>
          </a:xfrm>
          <a:custGeom>
            <a:avLst/>
            <a:gdLst/>
            <a:ahLst/>
            <a:cxnLst/>
            <a:rect l="l" t="t" r="r" b="b"/>
            <a:pathLst>
              <a:path w="929004" h="1470660">
                <a:moveTo>
                  <a:pt x="928585" y="1470332"/>
                </a:moveTo>
                <a:lnTo>
                  <a:pt x="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1" name="object 11"/>
          <p:cNvSpPr/>
          <p:nvPr/>
        </p:nvSpPr>
        <p:spPr>
          <a:xfrm>
            <a:off x="4337761" y="3298384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5" h="438785">
                <a:moveTo>
                  <a:pt x="219358" y="0"/>
                </a:moveTo>
                <a:lnTo>
                  <a:pt x="175149" y="4456"/>
                </a:lnTo>
                <a:lnTo>
                  <a:pt x="133974" y="17238"/>
                </a:lnTo>
                <a:lnTo>
                  <a:pt x="96713" y="37462"/>
                </a:lnTo>
                <a:lnTo>
                  <a:pt x="64248" y="64248"/>
                </a:lnTo>
                <a:lnTo>
                  <a:pt x="37463" y="96712"/>
                </a:lnTo>
                <a:lnTo>
                  <a:pt x="17238" y="133973"/>
                </a:lnTo>
                <a:lnTo>
                  <a:pt x="4456" y="175148"/>
                </a:lnTo>
                <a:lnTo>
                  <a:pt x="0" y="219356"/>
                </a:lnTo>
                <a:lnTo>
                  <a:pt x="4456" y="263565"/>
                </a:lnTo>
                <a:lnTo>
                  <a:pt x="17238" y="304740"/>
                </a:lnTo>
                <a:lnTo>
                  <a:pt x="37463" y="342002"/>
                </a:lnTo>
                <a:lnTo>
                  <a:pt x="64248" y="374466"/>
                </a:lnTo>
                <a:lnTo>
                  <a:pt x="96713" y="401252"/>
                </a:lnTo>
                <a:lnTo>
                  <a:pt x="133974" y="421476"/>
                </a:lnTo>
                <a:lnTo>
                  <a:pt x="175149" y="434258"/>
                </a:lnTo>
                <a:lnTo>
                  <a:pt x="219358" y="438715"/>
                </a:lnTo>
                <a:lnTo>
                  <a:pt x="263566" y="434258"/>
                </a:lnTo>
                <a:lnTo>
                  <a:pt x="304741" y="421476"/>
                </a:lnTo>
                <a:lnTo>
                  <a:pt x="342002" y="401252"/>
                </a:lnTo>
                <a:lnTo>
                  <a:pt x="374467" y="374466"/>
                </a:lnTo>
                <a:lnTo>
                  <a:pt x="401252" y="342002"/>
                </a:lnTo>
                <a:lnTo>
                  <a:pt x="421477" y="304740"/>
                </a:lnTo>
                <a:lnTo>
                  <a:pt x="434258" y="263565"/>
                </a:lnTo>
                <a:lnTo>
                  <a:pt x="438715" y="219356"/>
                </a:lnTo>
                <a:lnTo>
                  <a:pt x="434258" y="175148"/>
                </a:lnTo>
                <a:lnTo>
                  <a:pt x="421477" y="133973"/>
                </a:lnTo>
                <a:lnTo>
                  <a:pt x="401252" y="96712"/>
                </a:lnTo>
                <a:lnTo>
                  <a:pt x="374467" y="64248"/>
                </a:lnTo>
                <a:lnTo>
                  <a:pt x="342002" y="37462"/>
                </a:lnTo>
                <a:lnTo>
                  <a:pt x="304741" y="17238"/>
                </a:lnTo>
                <a:lnTo>
                  <a:pt x="263566" y="4456"/>
                </a:lnTo>
                <a:lnTo>
                  <a:pt x="219358" y="0"/>
                </a:lnTo>
                <a:close/>
              </a:path>
            </a:pathLst>
          </a:custGeom>
          <a:solidFill>
            <a:srgbClr val="A5C26C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2" name="object 12"/>
          <p:cNvSpPr/>
          <p:nvPr/>
        </p:nvSpPr>
        <p:spPr>
          <a:xfrm>
            <a:off x="4337761" y="3298384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5" h="438785">
                <a:moveTo>
                  <a:pt x="0" y="219357"/>
                </a:moveTo>
                <a:lnTo>
                  <a:pt x="4456" y="175149"/>
                </a:lnTo>
                <a:lnTo>
                  <a:pt x="17238" y="133973"/>
                </a:lnTo>
                <a:lnTo>
                  <a:pt x="37462" y="96712"/>
                </a:lnTo>
                <a:lnTo>
                  <a:pt x="64248" y="64248"/>
                </a:lnTo>
                <a:lnTo>
                  <a:pt x="96712" y="37462"/>
                </a:lnTo>
                <a:lnTo>
                  <a:pt x="133973" y="17238"/>
                </a:lnTo>
                <a:lnTo>
                  <a:pt x="175149" y="4456"/>
                </a:lnTo>
                <a:lnTo>
                  <a:pt x="219357" y="0"/>
                </a:lnTo>
                <a:lnTo>
                  <a:pt x="263565" y="4456"/>
                </a:lnTo>
                <a:lnTo>
                  <a:pt x="304741" y="17238"/>
                </a:lnTo>
                <a:lnTo>
                  <a:pt x="342002" y="37462"/>
                </a:lnTo>
                <a:lnTo>
                  <a:pt x="374466" y="64248"/>
                </a:lnTo>
                <a:lnTo>
                  <a:pt x="401252" y="96712"/>
                </a:lnTo>
                <a:lnTo>
                  <a:pt x="421476" y="133973"/>
                </a:lnTo>
                <a:lnTo>
                  <a:pt x="434258" y="175149"/>
                </a:lnTo>
                <a:lnTo>
                  <a:pt x="438715" y="219357"/>
                </a:lnTo>
                <a:lnTo>
                  <a:pt x="434258" y="263565"/>
                </a:lnTo>
                <a:lnTo>
                  <a:pt x="421476" y="304741"/>
                </a:lnTo>
                <a:lnTo>
                  <a:pt x="401252" y="342002"/>
                </a:lnTo>
                <a:lnTo>
                  <a:pt x="374466" y="374466"/>
                </a:lnTo>
                <a:lnTo>
                  <a:pt x="342002" y="401252"/>
                </a:lnTo>
                <a:lnTo>
                  <a:pt x="304741" y="421476"/>
                </a:lnTo>
                <a:lnTo>
                  <a:pt x="263565" y="434258"/>
                </a:lnTo>
                <a:lnTo>
                  <a:pt x="219357" y="438715"/>
                </a:lnTo>
                <a:lnTo>
                  <a:pt x="175149" y="434258"/>
                </a:lnTo>
                <a:lnTo>
                  <a:pt x="133973" y="421476"/>
                </a:lnTo>
                <a:lnTo>
                  <a:pt x="96712" y="401252"/>
                </a:lnTo>
                <a:lnTo>
                  <a:pt x="64248" y="374466"/>
                </a:lnTo>
                <a:lnTo>
                  <a:pt x="37462" y="342002"/>
                </a:lnTo>
                <a:lnTo>
                  <a:pt x="17238" y="304741"/>
                </a:lnTo>
                <a:lnTo>
                  <a:pt x="4456" y="263565"/>
                </a:lnTo>
                <a:lnTo>
                  <a:pt x="0" y="219357"/>
                </a:lnTo>
                <a:close/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3" name="object 13"/>
          <p:cNvSpPr/>
          <p:nvPr/>
        </p:nvSpPr>
        <p:spPr>
          <a:xfrm>
            <a:off x="6010290" y="3070134"/>
            <a:ext cx="0" cy="977265"/>
          </a:xfrm>
          <a:custGeom>
            <a:avLst/>
            <a:gdLst/>
            <a:ahLst/>
            <a:cxnLst/>
            <a:rect l="l" t="t" r="r" b="b"/>
            <a:pathLst>
              <a:path h="1737360">
                <a:moveTo>
                  <a:pt x="0" y="1737059"/>
                </a:moveTo>
                <a:lnTo>
                  <a:pt x="1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4" name="object 14"/>
          <p:cNvSpPr/>
          <p:nvPr/>
        </p:nvSpPr>
        <p:spPr>
          <a:xfrm>
            <a:off x="5879924" y="2895461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4" h="438785">
                <a:moveTo>
                  <a:pt x="219356" y="0"/>
                </a:moveTo>
                <a:lnTo>
                  <a:pt x="175148" y="4456"/>
                </a:lnTo>
                <a:lnTo>
                  <a:pt x="133973" y="17238"/>
                </a:lnTo>
                <a:lnTo>
                  <a:pt x="96712" y="37463"/>
                </a:lnTo>
                <a:lnTo>
                  <a:pt x="64248" y="64248"/>
                </a:lnTo>
                <a:lnTo>
                  <a:pt x="37462" y="96713"/>
                </a:lnTo>
                <a:lnTo>
                  <a:pt x="17238" y="133974"/>
                </a:lnTo>
                <a:lnTo>
                  <a:pt x="4456" y="175149"/>
                </a:lnTo>
                <a:lnTo>
                  <a:pt x="0" y="219358"/>
                </a:lnTo>
                <a:lnTo>
                  <a:pt x="4456" y="263566"/>
                </a:lnTo>
                <a:lnTo>
                  <a:pt x="17238" y="304741"/>
                </a:lnTo>
                <a:lnTo>
                  <a:pt x="37462" y="342002"/>
                </a:lnTo>
                <a:lnTo>
                  <a:pt x="64248" y="374467"/>
                </a:lnTo>
                <a:lnTo>
                  <a:pt x="96712" y="401252"/>
                </a:lnTo>
                <a:lnTo>
                  <a:pt x="133973" y="421477"/>
                </a:lnTo>
                <a:lnTo>
                  <a:pt x="175148" y="434258"/>
                </a:lnTo>
                <a:lnTo>
                  <a:pt x="219356" y="438715"/>
                </a:lnTo>
                <a:lnTo>
                  <a:pt x="263565" y="434258"/>
                </a:lnTo>
                <a:lnTo>
                  <a:pt x="304740" y="421477"/>
                </a:lnTo>
                <a:lnTo>
                  <a:pt x="342001" y="401252"/>
                </a:lnTo>
                <a:lnTo>
                  <a:pt x="374465" y="374467"/>
                </a:lnTo>
                <a:lnTo>
                  <a:pt x="401251" y="342002"/>
                </a:lnTo>
                <a:lnTo>
                  <a:pt x="421475" y="304741"/>
                </a:lnTo>
                <a:lnTo>
                  <a:pt x="434257" y="263566"/>
                </a:lnTo>
                <a:lnTo>
                  <a:pt x="438713" y="219358"/>
                </a:lnTo>
                <a:lnTo>
                  <a:pt x="434257" y="175149"/>
                </a:lnTo>
                <a:lnTo>
                  <a:pt x="421475" y="133974"/>
                </a:lnTo>
                <a:lnTo>
                  <a:pt x="401251" y="96713"/>
                </a:lnTo>
                <a:lnTo>
                  <a:pt x="374465" y="64248"/>
                </a:lnTo>
                <a:lnTo>
                  <a:pt x="342001" y="37463"/>
                </a:lnTo>
                <a:lnTo>
                  <a:pt x="304740" y="17238"/>
                </a:lnTo>
                <a:lnTo>
                  <a:pt x="263565" y="4456"/>
                </a:lnTo>
                <a:lnTo>
                  <a:pt x="219356" y="0"/>
                </a:lnTo>
                <a:close/>
              </a:path>
            </a:pathLst>
          </a:custGeom>
          <a:solidFill>
            <a:srgbClr val="9CB4E0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5" name="object 15"/>
          <p:cNvSpPr/>
          <p:nvPr/>
        </p:nvSpPr>
        <p:spPr>
          <a:xfrm>
            <a:off x="5879924" y="2895461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4" h="438785">
                <a:moveTo>
                  <a:pt x="0" y="219357"/>
                </a:moveTo>
                <a:lnTo>
                  <a:pt x="4456" y="175149"/>
                </a:lnTo>
                <a:lnTo>
                  <a:pt x="17238" y="133973"/>
                </a:lnTo>
                <a:lnTo>
                  <a:pt x="37462" y="96712"/>
                </a:lnTo>
                <a:lnTo>
                  <a:pt x="64248" y="64248"/>
                </a:lnTo>
                <a:lnTo>
                  <a:pt x="96712" y="37462"/>
                </a:lnTo>
                <a:lnTo>
                  <a:pt x="133973" y="17238"/>
                </a:lnTo>
                <a:lnTo>
                  <a:pt x="175149" y="4456"/>
                </a:lnTo>
                <a:lnTo>
                  <a:pt x="219357" y="0"/>
                </a:lnTo>
                <a:lnTo>
                  <a:pt x="263565" y="4456"/>
                </a:lnTo>
                <a:lnTo>
                  <a:pt x="304741" y="17238"/>
                </a:lnTo>
                <a:lnTo>
                  <a:pt x="342002" y="37462"/>
                </a:lnTo>
                <a:lnTo>
                  <a:pt x="374466" y="64248"/>
                </a:lnTo>
                <a:lnTo>
                  <a:pt x="401252" y="96712"/>
                </a:lnTo>
                <a:lnTo>
                  <a:pt x="421476" y="133973"/>
                </a:lnTo>
                <a:lnTo>
                  <a:pt x="434258" y="175149"/>
                </a:lnTo>
                <a:lnTo>
                  <a:pt x="438715" y="219357"/>
                </a:lnTo>
                <a:lnTo>
                  <a:pt x="434258" y="263565"/>
                </a:lnTo>
                <a:lnTo>
                  <a:pt x="421476" y="304741"/>
                </a:lnTo>
                <a:lnTo>
                  <a:pt x="401252" y="342002"/>
                </a:lnTo>
                <a:lnTo>
                  <a:pt x="374466" y="374466"/>
                </a:lnTo>
                <a:lnTo>
                  <a:pt x="342002" y="401252"/>
                </a:lnTo>
                <a:lnTo>
                  <a:pt x="304741" y="421476"/>
                </a:lnTo>
                <a:lnTo>
                  <a:pt x="263565" y="434258"/>
                </a:lnTo>
                <a:lnTo>
                  <a:pt x="219357" y="438715"/>
                </a:lnTo>
                <a:lnTo>
                  <a:pt x="175149" y="434258"/>
                </a:lnTo>
                <a:lnTo>
                  <a:pt x="133973" y="421476"/>
                </a:lnTo>
                <a:lnTo>
                  <a:pt x="96712" y="401252"/>
                </a:lnTo>
                <a:lnTo>
                  <a:pt x="64248" y="374466"/>
                </a:lnTo>
                <a:lnTo>
                  <a:pt x="37462" y="342002"/>
                </a:lnTo>
                <a:lnTo>
                  <a:pt x="17238" y="304741"/>
                </a:lnTo>
                <a:lnTo>
                  <a:pt x="4456" y="263565"/>
                </a:lnTo>
                <a:lnTo>
                  <a:pt x="0" y="219357"/>
                </a:lnTo>
                <a:close/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6" name="object 16"/>
          <p:cNvSpPr/>
          <p:nvPr/>
        </p:nvSpPr>
        <p:spPr>
          <a:xfrm>
            <a:off x="7028097" y="3401860"/>
            <a:ext cx="458272" cy="870823"/>
          </a:xfrm>
          <a:custGeom>
            <a:avLst/>
            <a:gdLst/>
            <a:ahLst/>
            <a:cxnLst/>
            <a:rect l="l" t="t" r="r" b="b"/>
            <a:pathLst>
              <a:path w="814704" h="1548129">
                <a:moveTo>
                  <a:pt x="0" y="1547945"/>
                </a:moveTo>
                <a:lnTo>
                  <a:pt x="814516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7" name="object 17"/>
          <p:cNvSpPr/>
          <p:nvPr/>
        </p:nvSpPr>
        <p:spPr>
          <a:xfrm>
            <a:off x="7401032" y="3208479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4" h="438785">
                <a:moveTo>
                  <a:pt x="219358" y="0"/>
                </a:moveTo>
                <a:lnTo>
                  <a:pt x="175149" y="4456"/>
                </a:lnTo>
                <a:lnTo>
                  <a:pt x="133974" y="17238"/>
                </a:lnTo>
                <a:lnTo>
                  <a:pt x="96713" y="37462"/>
                </a:lnTo>
                <a:lnTo>
                  <a:pt x="64248" y="64248"/>
                </a:lnTo>
                <a:lnTo>
                  <a:pt x="37463" y="96712"/>
                </a:lnTo>
                <a:lnTo>
                  <a:pt x="17238" y="133973"/>
                </a:lnTo>
                <a:lnTo>
                  <a:pt x="4456" y="175148"/>
                </a:lnTo>
                <a:lnTo>
                  <a:pt x="0" y="219356"/>
                </a:lnTo>
                <a:lnTo>
                  <a:pt x="4456" y="263565"/>
                </a:lnTo>
                <a:lnTo>
                  <a:pt x="17238" y="304740"/>
                </a:lnTo>
                <a:lnTo>
                  <a:pt x="37463" y="342001"/>
                </a:lnTo>
                <a:lnTo>
                  <a:pt x="64248" y="374465"/>
                </a:lnTo>
                <a:lnTo>
                  <a:pt x="96713" y="401251"/>
                </a:lnTo>
                <a:lnTo>
                  <a:pt x="133974" y="421475"/>
                </a:lnTo>
                <a:lnTo>
                  <a:pt x="175149" y="434257"/>
                </a:lnTo>
                <a:lnTo>
                  <a:pt x="219358" y="438713"/>
                </a:lnTo>
                <a:lnTo>
                  <a:pt x="263566" y="434257"/>
                </a:lnTo>
                <a:lnTo>
                  <a:pt x="304741" y="421475"/>
                </a:lnTo>
                <a:lnTo>
                  <a:pt x="342002" y="401251"/>
                </a:lnTo>
                <a:lnTo>
                  <a:pt x="374467" y="374465"/>
                </a:lnTo>
                <a:lnTo>
                  <a:pt x="401252" y="342001"/>
                </a:lnTo>
                <a:lnTo>
                  <a:pt x="421477" y="304740"/>
                </a:lnTo>
                <a:lnTo>
                  <a:pt x="434258" y="263565"/>
                </a:lnTo>
                <a:lnTo>
                  <a:pt x="438715" y="219356"/>
                </a:lnTo>
                <a:lnTo>
                  <a:pt x="434258" y="175148"/>
                </a:lnTo>
                <a:lnTo>
                  <a:pt x="421477" y="133973"/>
                </a:lnTo>
                <a:lnTo>
                  <a:pt x="401252" y="96712"/>
                </a:lnTo>
                <a:lnTo>
                  <a:pt x="374467" y="64248"/>
                </a:lnTo>
                <a:lnTo>
                  <a:pt x="342002" y="37462"/>
                </a:lnTo>
                <a:lnTo>
                  <a:pt x="304741" y="17238"/>
                </a:lnTo>
                <a:lnTo>
                  <a:pt x="263566" y="4456"/>
                </a:lnTo>
                <a:lnTo>
                  <a:pt x="219358" y="0"/>
                </a:lnTo>
                <a:close/>
              </a:path>
            </a:pathLst>
          </a:custGeom>
          <a:solidFill>
            <a:srgbClr val="D9617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8" name="object 18"/>
          <p:cNvSpPr/>
          <p:nvPr/>
        </p:nvSpPr>
        <p:spPr>
          <a:xfrm>
            <a:off x="7401032" y="3208479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4" h="438785">
                <a:moveTo>
                  <a:pt x="0" y="219357"/>
                </a:moveTo>
                <a:lnTo>
                  <a:pt x="4456" y="175149"/>
                </a:lnTo>
                <a:lnTo>
                  <a:pt x="17238" y="133973"/>
                </a:lnTo>
                <a:lnTo>
                  <a:pt x="37462" y="96712"/>
                </a:lnTo>
                <a:lnTo>
                  <a:pt x="64248" y="64248"/>
                </a:lnTo>
                <a:lnTo>
                  <a:pt x="96712" y="37462"/>
                </a:lnTo>
                <a:lnTo>
                  <a:pt x="133973" y="17238"/>
                </a:lnTo>
                <a:lnTo>
                  <a:pt x="175149" y="4456"/>
                </a:lnTo>
                <a:lnTo>
                  <a:pt x="219357" y="0"/>
                </a:lnTo>
                <a:lnTo>
                  <a:pt x="263565" y="4456"/>
                </a:lnTo>
                <a:lnTo>
                  <a:pt x="304741" y="17238"/>
                </a:lnTo>
                <a:lnTo>
                  <a:pt x="342002" y="37462"/>
                </a:lnTo>
                <a:lnTo>
                  <a:pt x="374466" y="64248"/>
                </a:lnTo>
                <a:lnTo>
                  <a:pt x="401252" y="96712"/>
                </a:lnTo>
                <a:lnTo>
                  <a:pt x="421476" y="133973"/>
                </a:lnTo>
                <a:lnTo>
                  <a:pt x="434258" y="175149"/>
                </a:lnTo>
                <a:lnTo>
                  <a:pt x="438715" y="219357"/>
                </a:lnTo>
                <a:lnTo>
                  <a:pt x="434258" y="263565"/>
                </a:lnTo>
                <a:lnTo>
                  <a:pt x="421476" y="304741"/>
                </a:lnTo>
                <a:lnTo>
                  <a:pt x="401252" y="342002"/>
                </a:lnTo>
                <a:lnTo>
                  <a:pt x="374466" y="374466"/>
                </a:lnTo>
                <a:lnTo>
                  <a:pt x="342002" y="401252"/>
                </a:lnTo>
                <a:lnTo>
                  <a:pt x="304741" y="421476"/>
                </a:lnTo>
                <a:lnTo>
                  <a:pt x="263565" y="434258"/>
                </a:lnTo>
                <a:lnTo>
                  <a:pt x="219357" y="438715"/>
                </a:lnTo>
                <a:lnTo>
                  <a:pt x="175149" y="434258"/>
                </a:lnTo>
                <a:lnTo>
                  <a:pt x="133973" y="421476"/>
                </a:lnTo>
                <a:lnTo>
                  <a:pt x="96712" y="401252"/>
                </a:lnTo>
                <a:lnTo>
                  <a:pt x="64248" y="374466"/>
                </a:lnTo>
                <a:lnTo>
                  <a:pt x="37462" y="342002"/>
                </a:lnTo>
                <a:lnTo>
                  <a:pt x="17238" y="304741"/>
                </a:lnTo>
                <a:lnTo>
                  <a:pt x="4456" y="263565"/>
                </a:lnTo>
                <a:lnTo>
                  <a:pt x="0" y="219357"/>
                </a:lnTo>
                <a:close/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9" name="object 19"/>
          <p:cNvSpPr/>
          <p:nvPr/>
        </p:nvSpPr>
        <p:spPr>
          <a:xfrm>
            <a:off x="7809359" y="4232533"/>
            <a:ext cx="677585" cy="685800"/>
          </a:xfrm>
          <a:custGeom>
            <a:avLst/>
            <a:gdLst/>
            <a:ahLst/>
            <a:cxnLst/>
            <a:rect l="l" t="t" r="r" b="b"/>
            <a:pathLst>
              <a:path w="1204595" h="1219200">
                <a:moveTo>
                  <a:pt x="0" y="1218991"/>
                </a:moveTo>
                <a:lnTo>
                  <a:pt x="1204514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0" name="object 20"/>
          <p:cNvSpPr/>
          <p:nvPr/>
        </p:nvSpPr>
        <p:spPr>
          <a:xfrm>
            <a:off x="8413576" y="4053479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4" h="438785">
                <a:moveTo>
                  <a:pt x="219356" y="0"/>
                </a:moveTo>
                <a:lnTo>
                  <a:pt x="175148" y="4456"/>
                </a:lnTo>
                <a:lnTo>
                  <a:pt x="133973" y="17238"/>
                </a:lnTo>
                <a:lnTo>
                  <a:pt x="96712" y="37462"/>
                </a:lnTo>
                <a:lnTo>
                  <a:pt x="64248" y="64248"/>
                </a:lnTo>
                <a:lnTo>
                  <a:pt x="37462" y="96712"/>
                </a:lnTo>
                <a:lnTo>
                  <a:pt x="17238" y="133973"/>
                </a:lnTo>
                <a:lnTo>
                  <a:pt x="4456" y="175148"/>
                </a:lnTo>
                <a:lnTo>
                  <a:pt x="0" y="219356"/>
                </a:lnTo>
                <a:lnTo>
                  <a:pt x="4456" y="263565"/>
                </a:lnTo>
                <a:lnTo>
                  <a:pt x="17238" y="304740"/>
                </a:lnTo>
                <a:lnTo>
                  <a:pt x="37462" y="342001"/>
                </a:lnTo>
                <a:lnTo>
                  <a:pt x="64248" y="374465"/>
                </a:lnTo>
                <a:lnTo>
                  <a:pt x="96712" y="401251"/>
                </a:lnTo>
                <a:lnTo>
                  <a:pt x="133973" y="421475"/>
                </a:lnTo>
                <a:lnTo>
                  <a:pt x="175148" y="434257"/>
                </a:lnTo>
                <a:lnTo>
                  <a:pt x="219356" y="438713"/>
                </a:lnTo>
                <a:lnTo>
                  <a:pt x="263565" y="434257"/>
                </a:lnTo>
                <a:lnTo>
                  <a:pt x="304740" y="421475"/>
                </a:lnTo>
                <a:lnTo>
                  <a:pt x="342002" y="401251"/>
                </a:lnTo>
                <a:lnTo>
                  <a:pt x="374466" y="374465"/>
                </a:lnTo>
                <a:lnTo>
                  <a:pt x="401252" y="342001"/>
                </a:lnTo>
                <a:lnTo>
                  <a:pt x="421476" y="304740"/>
                </a:lnTo>
                <a:lnTo>
                  <a:pt x="434258" y="263565"/>
                </a:lnTo>
                <a:lnTo>
                  <a:pt x="438715" y="219356"/>
                </a:lnTo>
                <a:lnTo>
                  <a:pt x="434258" y="175148"/>
                </a:lnTo>
                <a:lnTo>
                  <a:pt x="421476" y="133973"/>
                </a:lnTo>
                <a:lnTo>
                  <a:pt x="401252" y="96712"/>
                </a:lnTo>
                <a:lnTo>
                  <a:pt x="374466" y="64248"/>
                </a:lnTo>
                <a:lnTo>
                  <a:pt x="342002" y="37462"/>
                </a:lnTo>
                <a:lnTo>
                  <a:pt x="304740" y="17238"/>
                </a:lnTo>
                <a:lnTo>
                  <a:pt x="263565" y="4456"/>
                </a:lnTo>
                <a:lnTo>
                  <a:pt x="219356" y="0"/>
                </a:lnTo>
                <a:close/>
              </a:path>
            </a:pathLst>
          </a:custGeom>
          <a:solidFill>
            <a:srgbClr val="5D7391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1" name="object 21"/>
          <p:cNvSpPr/>
          <p:nvPr/>
        </p:nvSpPr>
        <p:spPr>
          <a:xfrm>
            <a:off x="8413576" y="4053479"/>
            <a:ext cx="246816" cy="246816"/>
          </a:xfrm>
          <a:custGeom>
            <a:avLst/>
            <a:gdLst/>
            <a:ahLst/>
            <a:cxnLst/>
            <a:rect l="l" t="t" r="r" b="b"/>
            <a:pathLst>
              <a:path w="438784" h="438785">
                <a:moveTo>
                  <a:pt x="0" y="219357"/>
                </a:moveTo>
                <a:lnTo>
                  <a:pt x="4456" y="175149"/>
                </a:lnTo>
                <a:lnTo>
                  <a:pt x="17238" y="133973"/>
                </a:lnTo>
                <a:lnTo>
                  <a:pt x="37462" y="96712"/>
                </a:lnTo>
                <a:lnTo>
                  <a:pt x="64248" y="64248"/>
                </a:lnTo>
                <a:lnTo>
                  <a:pt x="96712" y="37462"/>
                </a:lnTo>
                <a:lnTo>
                  <a:pt x="133973" y="17238"/>
                </a:lnTo>
                <a:lnTo>
                  <a:pt x="175149" y="4456"/>
                </a:lnTo>
                <a:lnTo>
                  <a:pt x="219357" y="0"/>
                </a:lnTo>
                <a:lnTo>
                  <a:pt x="263565" y="4456"/>
                </a:lnTo>
                <a:lnTo>
                  <a:pt x="304741" y="17238"/>
                </a:lnTo>
                <a:lnTo>
                  <a:pt x="342002" y="37462"/>
                </a:lnTo>
                <a:lnTo>
                  <a:pt x="374466" y="64248"/>
                </a:lnTo>
                <a:lnTo>
                  <a:pt x="401252" y="96712"/>
                </a:lnTo>
                <a:lnTo>
                  <a:pt x="421476" y="133973"/>
                </a:lnTo>
                <a:lnTo>
                  <a:pt x="434258" y="175149"/>
                </a:lnTo>
                <a:lnTo>
                  <a:pt x="438715" y="219357"/>
                </a:lnTo>
                <a:lnTo>
                  <a:pt x="434258" y="263565"/>
                </a:lnTo>
                <a:lnTo>
                  <a:pt x="421476" y="304741"/>
                </a:lnTo>
                <a:lnTo>
                  <a:pt x="401252" y="342002"/>
                </a:lnTo>
                <a:lnTo>
                  <a:pt x="374466" y="374466"/>
                </a:lnTo>
                <a:lnTo>
                  <a:pt x="342002" y="401252"/>
                </a:lnTo>
                <a:lnTo>
                  <a:pt x="304741" y="421476"/>
                </a:lnTo>
                <a:lnTo>
                  <a:pt x="263565" y="434258"/>
                </a:lnTo>
                <a:lnTo>
                  <a:pt x="219357" y="438715"/>
                </a:lnTo>
                <a:lnTo>
                  <a:pt x="175149" y="434258"/>
                </a:lnTo>
                <a:lnTo>
                  <a:pt x="133973" y="421476"/>
                </a:lnTo>
                <a:lnTo>
                  <a:pt x="96712" y="401252"/>
                </a:lnTo>
                <a:lnTo>
                  <a:pt x="64248" y="374466"/>
                </a:lnTo>
                <a:lnTo>
                  <a:pt x="37462" y="342002"/>
                </a:lnTo>
                <a:lnTo>
                  <a:pt x="17238" y="304741"/>
                </a:lnTo>
                <a:lnTo>
                  <a:pt x="4456" y="263565"/>
                </a:lnTo>
                <a:lnTo>
                  <a:pt x="0" y="219357"/>
                </a:lnTo>
                <a:close/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2" name="object 22"/>
          <p:cNvSpPr txBox="1"/>
          <p:nvPr/>
        </p:nvSpPr>
        <p:spPr>
          <a:xfrm>
            <a:off x="2549686" y="4078140"/>
            <a:ext cx="541139" cy="424796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7144" marR="2858" indent="16430">
              <a:lnSpc>
                <a:spcPts val="1614"/>
              </a:lnSpc>
              <a:spcBef>
                <a:spcPts val="113"/>
              </a:spcBef>
            </a:pPr>
            <a:r>
              <a:rPr sz="1350" spc="20" dirty="0">
                <a:latin typeface="Arial Unicode MS"/>
                <a:cs typeface="Arial Unicode MS"/>
              </a:rPr>
              <a:t>Image  </a:t>
            </a:r>
            <a:r>
              <a:rPr sz="1350" spc="-14" dirty="0">
                <a:latin typeface="Arial Unicode MS"/>
                <a:cs typeface="Arial Unicode MS"/>
              </a:rPr>
              <a:t>se</a:t>
            </a:r>
            <a:r>
              <a:rPr sz="1350" dirty="0">
                <a:latin typeface="Arial Unicode MS"/>
                <a:cs typeface="Arial Unicode MS"/>
              </a:rPr>
              <a:t>a</a:t>
            </a:r>
            <a:r>
              <a:rPr sz="1350" spc="70" dirty="0">
                <a:latin typeface="Arial Unicode MS"/>
                <a:cs typeface="Arial Unicode MS"/>
              </a:rPr>
              <a:t>r</a:t>
            </a:r>
            <a:r>
              <a:rPr sz="1350" spc="-37" dirty="0">
                <a:latin typeface="Arial Unicode MS"/>
                <a:cs typeface="Arial Unicode MS"/>
              </a:rPr>
              <a:t>c</a:t>
            </a:r>
            <a:r>
              <a:rPr sz="1350" spc="73" dirty="0">
                <a:latin typeface="Arial Unicode MS"/>
                <a:cs typeface="Arial Unicode MS"/>
              </a:rPr>
              <a:t>h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5103" y="2871946"/>
            <a:ext cx="562213" cy="630101"/>
          </a:xfrm>
          <a:prstGeom prst="rect">
            <a:avLst/>
          </a:prstGeom>
        </p:spPr>
        <p:txBody>
          <a:bodyPr vert="horz" wrap="square" lIns="0" tIns="6787" rIns="0" bIns="0" rtlCol="0">
            <a:spAutoFit/>
          </a:bodyPr>
          <a:lstStyle/>
          <a:p>
            <a:pPr marL="7144" marR="2858" indent="-714" algn="ctr">
              <a:lnSpc>
                <a:spcPct val="100099"/>
              </a:lnSpc>
              <a:spcBef>
                <a:spcPts val="53"/>
              </a:spcBef>
            </a:pPr>
            <a:r>
              <a:rPr sz="1350" spc="-11" dirty="0">
                <a:latin typeface="Arial Unicode MS"/>
                <a:cs typeface="Arial Unicode MS"/>
              </a:rPr>
              <a:t>Self-  </a:t>
            </a:r>
            <a:r>
              <a:rPr sz="1350" spc="107" dirty="0">
                <a:latin typeface="Arial Unicode MS"/>
                <a:cs typeface="Arial Unicode MS"/>
              </a:rPr>
              <a:t>d</a:t>
            </a:r>
            <a:r>
              <a:rPr sz="1350" spc="59" dirty="0">
                <a:latin typeface="Arial Unicode MS"/>
                <a:cs typeface="Arial Unicode MS"/>
              </a:rPr>
              <a:t>r</a:t>
            </a:r>
            <a:r>
              <a:rPr sz="1350" spc="39" dirty="0">
                <a:latin typeface="Arial Unicode MS"/>
                <a:cs typeface="Arial Unicode MS"/>
              </a:rPr>
              <a:t>i</a:t>
            </a:r>
            <a:r>
              <a:rPr sz="1350" spc="-3" dirty="0">
                <a:latin typeface="Arial Unicode MS"/>
                <a:cs typeface="Arial Unicode MS"/>
              </a:rPr>
              <a:t>v</a:t>
            </a:r>
            <a:r>
              <a:rPr sz="1350" spc="39" dirty="0">
                <a:latin typeface="Arial Unicode MS"/>
                <a:cs typeface="Arial Unicode MS"/>
              </a:rPr>
              <a:t>i</a:t>
            </a:r>
            <a:r>
              <a:rPr sz="1350" spc="73" dirty="0">
                <a:latin typeface="Arial Unicode MS"/>
                <a:cs typeface="Arial Unicode MS"/>
              </a:rPr>
              <a:t>n</a:t>
            </a:r>
            <a:r>
              <a:rPr sz="1350" spc="-8" dirty="0">
                <a:latin typeface="Arial Unicode MS"/>
                <a:cs typeface="Arial Unicode MS"/>
              </a:rPr>
              <a:t>g  </a:t>
            </a:r>
            <a:r>
              <a:rPr sz="1350" spc="3" dirty="0">
                <a:latin typeface="Arial Unicode MS"/>
                <a:cs typeface="Arial Unicode MS"/>
              </a:rPr>
              <a:t>cars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5450" y="2367954"/>
            <a:ext cx="1729145" cy="424796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7144" marR="2858" indent="207883">
              <a:lnSpc>
                <a:spcPts val="1614"/>
              </a:lnSpc>
              <a:spcBef>
                <a:spcPts val="113"/>
              </a:spcBef>
            </a:pPr>
            <a:r>
              <a:rPr sz="1350" spc="45" dirty="0">
                <a:latin typeface="Arial Unicode MS"/>
                <a:cs typeface="Arial Unicode MS"/>
              </a:rPr>
              <a:t>Automatic </a:t>
            </a:r>
            <a:r>
              <a:rPr sz="1350" spc="34" dirty="0">
                <a:latin typeface="Arial Unicode MS"/>
                <a:cs typeface="Arial Unicode MS"/>
              </a:rPr>
              <a:t>video  </a:t>
            </a:r>
            <a:r>
              <a:rPr sz="1350" spc="23" dirty="0">
                <a:latin typeface="Arial Unicode MS"/>
                <a:cs typeface="Arial Unicode MS"/>
              </a:rPr>
              <a:t>classification</a:t>
            </a:r>
            <a:r>
              <a:rPr sz="1350" spc="-56" dirty="0">
                <a:latin typeface="Arial Unicode MS"/>
                <a:cs typeface="Arial Unicode MS"/>
              </a:rPr>
              <a:t> </a:t>
            </a:r>
            <a:r>
              <a:rPr sz="1350" spc="17" dirty="0">
                <a:latin typeface="Arial Unicode MS"/>
                <a:cs typeface="Arial Unicode MS"/>
              </a:rPr>
              <a:t>systems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0124" y="2750162"/>
            <a:ext cx="1386602" cy="214963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7144">
              <a:spcBef>
                <a:spcPts val="56"/>
              </a:spcBef>
            </a:pPr>
            <a:r>
              <a:rPr sz="1350" spc="-11" dirty="0">
                <a:latin typeface="Arial Unicode MS"/>
                <a:cs typeface="Arial Unicode MS"/>
              </a:rPr>
              <a:t>Voice</a:t>
            </a:r>
            <a:r>
              <a:rPr sz="1350" spc="-37" dirty="0">
                <a:latin typeface="Arial Unicode MS"/>
                <a:cs typeface="Arial Unicode MS"/>
              </a:rPr>
              <a:t> </a:t>
            </a:r>
            <a:r>
              <a:rPr sz="1350" spc="42" dirty="0">
                <a:latin typeface="Arial Unicode MS"/>
                <a:cs typeface="Arial Unicode MS"/>
              </a:rPr>
              <a:t>recognition</a:t>
            </a:r>
            <a:endParaRPr sz="135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63970" y="3889513"/>
            <a:ext cx="875109" cy="630101"/>
          </a:xfrm>
          <a:prstGeom prst="rect">
            <a:avLst/>
          </a:prstGeom>
        </p:spPr>
        <p:txBody>
          <a:bodyPr vert="horz" wrap="square" lIns="0" tIns="6787" rIns="0" bIns="0" rtlCol="0">
            <a:spAutoFit/>
          </a:bodyPr>
          <a:lstStyle/>
          <a:p>
            <a:pPr marL="7144" marR="2858" indent="-1072" algn="ctr">
              <a:lnSpc>
                <a:spcPct val="100099"/>
              </a:lnSpc>
              <a:spcBef>
                <a:spcPts val="53"/>
              </a:spcBef>
            </a:pPr>
            <a:r>
              <a:rPr sz="1350" spc="42" dirty="0">
                <a:latin typeface="Arial Unicode MS"/>
                <a:cs typeface="Arial Unicode MS"/>
              </a:rPr>
              <a:t>Natural  </a:t>
            </a:r>
            <a:r>
              <a:rPr sz="1350" spc="17" dirty="0">
                <a:latin typeface="Arial Unicode MS"/>
                <a:cs typeface="Arial Unicode MS"/>
              </a:rPr>
              <a:t>language  </a:t>
            </a:r>
            <a:r>
              <a:rPr sz="1350" spc="107" dirty="0">
                <a:latin typeface="Arial Unicode MS"/>
                <a:cs typeface="Arial Unicode MS"/>
              </a:rPr>
              <a:t>p</a:t>
            </a:r>
            <a:r>
              <a:rPr sz="1350" spc="31" dirty="0">
                <a:latin typeface="Arial Unicode MS"/>
                <a:cs typeface="Arial Unicode MS"/>
              </a:rPr>
              <a:t>r</a:t>
            </a:r>
            <a:r>
              <a:rPr sz="1350" spc="59" dirty="0">
                <a:latin typeface="Arial Unicode MS"/>
                <a:cs typeface="Arial Unicode MS"/>
              </a:rPr>
              <a:t>o</a:t>
            </a:r>
            <a:r>
              <a:rPr sz="1350" spc="-39" dirty="0">
                <a:latin typeface="Arial Unicode MS"/>
                <a:cs typeface="Arial Unicode MS"/>
              </a:rPr>
              <a:t>c</a:t>
            </a:r>
            <a:r>
              <a:rPr sz="1350" spc="-14" dirty="0">
                <a:latin typeface="Arial Unicode MS"/>
                <a:cs typeface="Arial Unicode MS"/>
              </a:rPr>
              <a:t>es</a:t>
            </a:r>
            <a:r>
              <a:rPr sz="1350" spc="-31" dirty="0">
                <a:latin typeface="Arial Unicode MS"/>
                <a:cs typeface="Arial Unicode MS"/>
              </a:rPr>
              <a:t>s</a:t>
            </a:r>
            <a:r>
              <a:rPr sz="1350" spc="39" dirty="0">
                <a:latin typeface="Arial Unicode MS"/>
                <a:cs typeface="Arial Unicode MS"/>
              </a:rPr>
              <a:t>i</a:t>
            </a:r>
            <a:r>
              <a:rPr sz="1350" spc="73" dirty="0">
                <a:latin typeface="Arial Unicode MS"/>
                <a:cs typeface="Arial Unicode MS"/>
              </a:rPr>
              <a:t>n</a:t>
            </a:r>
            <a:r>
              <a:rPr sz="1350" spc="-11" dirty="0">
                <a:latin typeface="Arial Unicode MS"/>
                <a:cs typeface="Arial Unicode MS"/>
              </a:rPr>
              <a:t>g</a:t>
            </a:r>
            <a:endParaRPr sz="135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01905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BA159-C1F9-F7DF-149C-44E3FED0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56" y="785082"/>
            <a:ext cx="11489410" cy="6258732"/>
          </a:xfrm>
        </p:spPr>
        <p:txBody>
          <a:bodyPr/>
          <a:lstStyle/>
          <a:p>
            <a:pPr marL="264319" indent="-257175">
              <a:spcBef>
                <a:spcPts val="250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63962" algn="l"/>
                <a:tab pos="264319" algn="l"/>
              </a:tabLst>
            </a:pPr>
            <a:r>
              <a:rPr lang="en-GB" sz="2400" spc="-14" dirty="0">
                <a:solidFill>
                  <a:srgbClr val="262626"/>
                </a:solidFill>
                <a:latin typeface="Arial Unicode MS"/>
                <a:cs typeface="Arial Unicode MS"/>
              </a:rPr>
              <a:t>CNN </a:t>
            </a:r>
            <a:r>
              <a:rPr lang="en-GB" sz="2400" spc="37" dirty="0">
                <a:solidFill>
                  <a:srgbClr val="262626"/>
                </a:solidFill>
                <a:latin typeface="Arial Unicode MS"/>
                <a:cs typeface="Arial Unicode MS"/>
              </a:rPr>
              <a:t>architecture </a:t>
            </a:r>
            <a:r>
              <a:rPr lang="en-GB" sz="2400" spc="14" dirty="0">
                <a:solidFill>
                  <a:srgbClr val="262626"/>
                </a:solidFill>
                <a:latin typeface="Arial Unicode MS"/>
                <a:cs typeface="Arial Unicode MS"/>
              </a:rPr>
              <a:t>has </a:t>
            </a:r>
            <a:r>
              <a:rPr lang="en-GB" sz="24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 </a:t>
            </a:r>
            <a:r>
              <a:rPr lang="en-GB" sz="2400" spc="45" dirty="0">
                <a:solidFill>
                  <a:srgbClr val="262626"/>
                </a:solidFill>
                <a:latin typeface="Arial Unicode MS"/>
                <a:cs typeface="Arial Unicode MS"/>
              </a:rPr>
              <a:t>following</a:t>
            </a:r>
            <a:r>
              <a:rPr lang="en-GB" sz="2400" spc="-222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lang="en-GB" sz="2400" spc="42" dirty="0">
                <a:solidFill>
                  <a:srgbClr val="262626"/>
                </a:solidFill>
                <a:latin typeface="Arial Unicode MS"/>
                <a:cs typeface="Arial Unicode MS"/>
              </a:rPr>
              <a:t>configuration:</a:t>
            </a:r>
            <a:endParaRPr lang="en-GB" sz="2400" dirty="0">
              <a:latin typeface="Arial Unicode MS"/>
              <a:cs typeface="Arial Unicode MS"/>
            </a:endParaRPr>
          </a:p>
          <a:p>
            <a:pPr marL="521494" lvl="1" indent="-257175">
              <a:spcBef>
                <a:spcPts val="818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521137" algn="l"/>
                <a:tab pos="521494" algn="l"/>
              </a:tabLst>
            </a:pPr>
            <a:r>
              <a:rPr lang="en-GB" sz="2400" spc="37" dirty="0">
                <a:solidFill>
                  <a:srgbClr val="262626"/>
                </a:solidFill>
                <a:latin typeface="Arial Unicode MS"/>
                <a:cs typeface="Arial Unicode MS"/>
              </a:rPr>
              <a:t>Convolutional</a:t>
            </a:r>
            <a:r>
              <a:rPr lang="en-GB" sz="2400" spc="-25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lang="en-GB" sz="2400" spc="8" dirty="0">
                <a:solidFill>
                  <a:srgbClr val="262626"/>
                </a:solidFill>
                <a:latin typeface="Arial Unicode MS"/>
                <a:cs typeface="Arial Unicode MS"/>
              </a:rPr>
              <a:t>Layer</a:t>
            </a:r>
            <a:endParaRPr lang="en-GB" sz="2400" dirty="0">
              <a:latin typeface="Arial Unicode MS"/>
              <a:cs typeface="Arial Unicode MS"/>
            </a:endParaRPr>
          </a:p>
          <a:p>
            <a:pPr marL="521494" lvl="1" indent="-257175">
              <a:spcBef>
                <a:spcPts val="799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521137" algn="l"/>
                <a:tab pos="521494" algn="l"/>
              </a:tabLst>
            </a:pPr>
            <a:r>
              <a:rPr lang="en-GB" sz="2400" spc="23" dirty="0">
                <a:solidFill>
                  <a:srgbClr val="262626"/>
                </a:solidFill>
                <a:latin typeface="Arial Unicode MS"/>
                <a:cs typeface="Arial Unicode MS"/>
              </a:rPr>
              <a:t>Pooling</a:t>
            </a:r>
            <a:r>
              <a:rPr lang="en-GB" sz="2400" spc="-28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lang="en-GB" sz="2400" spc="8" dirty="0">
                <a:solidFill>
                  <a:srgbClr val="262626"/>
                </a:solidFill>
                <a:latin typeface="Arial Unicode MS"/>
                <a:cs typeface="Arial Unicode MS"/>
              </a:rPr>
              <a:t>Layer</a:t>
            </a:r>
            <a:endParaRPr lang="en-GB" sz="2400" dirty="0">
              <a:latin typeface="Arial Unicode MS"/>
              <a:cs typeface="Arial Unicode MS"/>
            </a:endParaRPr>
          </a:p>
          <a:p>
            <a:pPr marL="521494" lvl="1" indent="-257175">
              <a:spcBef>
                <a:spcPts val="816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521137" algn="l"/>
                <a:tab pos="521494" algn="l"/>
              </a:tabLst>
            </a:pPr>
            <a:r>
              <a:rPr lang="en-GB" sz="2400" spc="3" dirty="0">
                <a:solidFill>
                  <a:srgbClr val="262626"/>
                </a:solidFill>
                <a:latin typeface="Arial Unicode MS"/>
                <a:cs typeface="Arial Unicode MS"/>
              </a:rPr>
              <a:t>Fully </a:t>
            </a:r>
            <a:r>
              <a:rPr lang="en-GB" sz="2400" spc="34" dirty="0">
                <a:solidFill>
                  <a:srgbClr val="262626"/>
                </a:solidFill>
                <a:latin typeface="Arial Unicode MS"/>
                <a:cs typeface="Arial Unicode MS"/>
              </a:rPr>
              <a:t>connected</a:t>
            </a:r>
            <a:r>
              <a:rPr lang="en-GB" sz="2400" spc="-56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lang="en-GB" sz="2400" spc="8" dirty="0">
                <a:solidFill>
                  <a:srgbClr val="262626"/>
                </a:solidFill>
                <a:latin typeface="Arial Unicode MS"/>
                <a:cs typeface="Arial Unicode MS"/>
              </a:rPr>
              <a:t>Layer</a:t>
            </a:r>
            <a:endParaRPr lang="en-GB" sz="2400" dirty="0">
              <a:latin typeface="Arial Unicode MS"/>
              <a:cs typeface="Arial Unicode MS"/>
            </a:endParaRPr>
          </a:p>
          <a:p>
            <a:pPr marL="264319" marR="450056" indent="-257175" algn="just">
              <a:lnSpc>
                <a:spcPct val="149900"/>
              </a:lnSpc>
              <a:spcBef>
                <a:spcPts val="964"/>
              </a:spcBef>
              <a:buClr>
                <a:srgbClr val="FFC000"/>
              </a:buClr>
              <a:buSzPct val="139583"/>
              <a:buFont typeface="Arial"/>
              <a:buChar char="•"/>
              <a:tabLst>
                <a:tab pos="264319" algn="l"/>
              </a:tabLst>
            </a:pPr>
            <a:r>
              <a:rPr lang="en-GB" sz="2400" spc="56" dirty="0">
                <a:solidFill>
                  <a:srgbClr val="262626"/>
                </a:solidFill>
                <a:latin typeface="Arial Unicode MS"/>
                <a:cs typeface="Arial Unicode MS"/>
              </a:rPr>
              <a:t>Most </a:t>
            </a:r>
            <a:r>
              <a:rPr lang="en-GB" sz="2400" spc="64" dirty="0">
                <a:solidFill>
                  <a:srgbClr val="262626"/>
                </a:solidFill>
                <a:latin typeface="Arial Unicode MS"/>
                <a:cs typeface="Arial Unicode MS"/>
              </a:rPr>
              <a:t>normal </a:t>
            </a:r>
            <a:r>
              <a:rPr lang="en-GB" sz="2400" spc="45" dirty="0">
                <a:solidFill>
                  <a:srgbClr val="262626"/>
                </a:solidFill>
                <a:latin typeface="Arial Unicode MS"/>
                <a:cs typeface="Arial Unicode MS"/>
              </a:rPr>
              <a:t>configuration </a:t>
            </a:r>
            <a:r>
              <a:rPr lang="en-GB" sz="2400" dirty="0">
                <a:solidFill>
                  <a:srgbClr val="262626"/>
                </a:solidFill>
                <a:latin typeface="Arial Unicode MS"/>
                <a:cs typeface="Arial Unicode MS"/>
              </a:rPr>
              <a:t>is </a:t>
            </a:r>
            <a:r>
              <a:rPr lang="en-GB" sz="2400" spc="42" dirty="0">
                <a:solidFill>
                  <a:srgbClr val="262626"/>
                </a:solidFill>
                <a:latin typeface="Arial Unicode MS"/>
                <a:cs typeface="Arial Unicode MS"/>
              </a:rPr>
              <a:t>convolutional  </a:t>
            </a:r>
            <a:r>
              <a:rPr lang="en-GB" sz="2400" spc="14" dirty="0">
                <a:solidFill>
                  <a:srgbClr val="262626"/>
                </a:solidFill>
                <a:latin typeface="Arial Unicode MS"/>
                <a:cs typeface="Arial Unicode MS"/>
              </a:rPr>
              <a:t>layer, </a:t>
            </a:r>
            <a:r>
              <a:rPr lang="en-GB" sz="2400" spc="48" dirty="0">
                <a:solidFill>
                  <a:srgbClr val="262626"/>
                </a:solidFill>
                <a:latin typeface="Arial Unicode MS"/>
                <a:cs typeface="Arial Unicode MS"/>
              </a:rPr>
              <a:t>followed </a:t>
            </a:r>
            <a:r>
              <a:rPr lang="en-GB" sz="2400" spc="28" dirty="0">
                <a:solidFill>
                  <a:srgbClr val="262626"/>
                </a:solidFill>
                <a:latin typeface="Arial Unicode MS"/>
                <a:cs typeface="Arial Unicode MS"/>
              </a:rPr>
              <a:t>by </a:t>
            </a:r>
            <a:r>
              <a:rPr lang="en-GB" sz="2400" spc="-48" dirty="0" err="1">
                <a:solidFill>
                  <a:srgbClr val="262626"/>
                </a:solidFill>
                <a:latin typeface="Arial Unicode MS"/>
                <a:cs typeface="Arial Unicode MS"/>
              </a:rPr>
              <a:t>ReLU</a:t>
            </a:r>
            <a:r>
              <a:rPr lang="en-GB" sz="2400" spc="-48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lang="en-GB" sz="2400" spc="14" dirty="0">
                <a:solidFill>
                  <a:srgbClr val="262626"/>
                </a:solidFill>
                <a:latin typeface="Arial Unicode MS"/>
                <a:cs typeface="Arial Unicode MS"/>
              </a:rPr>
              <a:t>layer, </a:t>
            </a:r>
            <a:r>
              <a:rPr lang="en-GB" sz="2400" spc="48" dirty="0">
                <a:solidFill>
                  <a:srgbClr val="262626"/>
                </a:solidFill>
                <a:latin typeface="Arial Unicode MS"/>
                <a:cs typeface="Arial Unicode MS"/>
              </a:rPr>
              <a:t>followed </a:t>
            </a:r>
            <a:r>
              <a:rPr lang="en-GB" sz="2400" spc="28" dirty="0">
                <a:solidFill>
                  <a:srgbClr val="262626"/>
                </a:solidFill>
                <a:latin typeface="Arial Unicode MS"/>
                <a:cs typeface="Arial Unicode MS"/>
              </a:rPr>
              <a:t>by </a:t>
            </a:r>
            <a:r>
              <a:rPr lang="en-GB" sz="2400" dirty="0">
                <a:solidFill>
                  <a:srgbClr val="262626"/>
                </a:solidFill>
                <a:latin typeface="Arial Unicode MS"/>
                <a:cs typeface="Arial Unicode MS"/>
              </a:rPr>
              <a:t>a  </a:t>
            </a:r>
            <a:r>
              <a:rPr lang="en-GB" sz="2400" spc="48" dirty="0">
                <a:solidFill>
                  <a:srgbClr val="262626"/>
                </a:solidFill>
                <a:latin typeface="Arial Unicode MS"/>
                <a:cs typeface="Arial Unicode MS"/>
              </a:rPr>
              <a:t>pooling </a:t>
            </a:r>
            <a:r>
              <a:rPr lang="en-GB" sz="2400" spc="20" dirty="0">
                <a:solidFill>
                  <a:srgbClr val="262626"/>
                </a:solidFill>
                <a:latin typeface="Arial Unicode MS"/>
                <a:cs typeface="Arial Unicode MS"/>
              </a:rPr>
              <a:t>layer. </a:t>
            </a:r>
            <a:r>
              <a:rPr lang="en-GB" sz="2400" dirty="0">
                <a:solidFill>
                  <a:srgbClr val="262626"/>
                </a:solidFill>
                <a:latin typeface="Arial Unicode MS"/>
                <a:cs typeface="Arial Unicode MS"/>
              </a:rPr>
              <a:t>The </a:t>
            </a:r>
            <a:r>
              <a:rPr lang="en-GB" sz="2400" spc="8" dirty="0">
                <a:solidFill>
                  <a:srgbClr val="262626"/>
                </a:solidFill>
                <a:latin typeface="Arial Unicode MS"/>
                <a:cs typeface="Arial Unicode MS"/>
              </a:rPr>
              <a:t>sets </a:t>
            </a:r>
            <a:r>
              <a:rPr lang="en-GB" sz="2400" spc="62" dirty="0">
                <a:solidFill>
                  <a:srgbClr val="262626"/>
                </a:solidFill>
                <a:latin typeface="Arial Unicode MS"/>
                <a:cs typeface="Arial Unicode MS"/>
              </a:rPr>
              <a:t>then</a:t>
            </a:r>
            <a:r>
              <a:rPr lang="en-GB" sz="2400" spc="-267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lang="en-GB" sz="2400" spc="20" dirty="0">
                <a:solidFill>
                  <a:srgbClr val="262626"/>
                </a:solidFill>
                <a:latin typeface="Arial Unicode MS"/>
                <a:cs typeface="Arial Unicode MS"/>
              </a:rPr>
              <a:t>keep </a:t>
            </a:r>
            <a:r>
              <a:rPr lang="en-GB" sz="2400" spc="31" dirty="0">
                <a:solidFill>
                  <a:srgbClr val="262626"/>
                </a:solidFill>
                <a:latin typeface="Arial Unicode MS"/>
                <a:cs typeface="Arial Unicode MS"/>
              </a:rPr>
              <a:t>repeating.</a:t>
            </a:r>
            <a:endParaRPr lang="en-GB" sz="2400" dirty="0">
              <a:latin typeface="Arial Unicode MS"/>
              <a:cs typeface="Arial Unicode MS"/>
            </a:endParaRPr>
          </a:p>
          <a:p>
            <a:pPr marL="264319" marR="348258" indent="-257175">
              <a:lnSpc>
                <a:spcPct val="150500"/>
              </a:lnSpc>
              <a:buClr>
                <a:srgbClr val="FFC000"/>
              </a:buClr>
              <a:buSzPct val="139583"/>
              <a:buFont typeface="Arial"/>
              <a:buChar char="•"/>
              <a:tabLst>
                <a:tab pos="263962" algn="l"/>
                <a:tab pos="264319" algn="l"/>
              </a:tabLst>
            </a:pPr>
            <a:r>
              <a:rPr lang="en-GB" sz="2400" dirty="0">
                <a:solidFill>
                  <a:srgbClr val="262626"/>
                </a:solidFill>
                <a:latin typeface="Arial Unicode MS"/>
                <a:cs typeface="Arial Unicode MS"/>
              </a:rPr>
              <a:t>The </a:t>
            </a:r>
            <a:r>
              <a:rPr lang="en-GB" sz="2400" spc="45" dirty="0">
                <a:solidFill>
                  <a:srgbClr val="262626"/>
                </a:solidFill>
                <a:latin typeface="Arial Unicode MS"/>
                <a:cs typeface="Arial Unicode MS"/>
              </a:rPr>
              <a:t>final </a:t>
            </a:r>
            <a:r>
              <a:rPr lang="en-GB" sz="2400" spc="28" dirty="0">
                <a:solidFill>
                  <a:srgbClr val="262626"/>
                </a:solidFill>
                <a:latin typeface="Arial Unicode MS"/>
                <a:cs typeface="Arial Unicode MS"/>
              </a:rPr>
              <a:t>layer </a:t>
            </a:r>
            <a:r>
              <a:rPr lang="en-GB" sz="2400" dirty="0">
                <a:solidFill>
                  <a:srgbClr val="262626"/>
                </a:solidFill>
                <a:latin typeface="Arial Unicode MS"/>
                <a:cs typeface="Arial Unicode MS"/>
              </a:rPr>
              <a:t>is </a:t>
            </a:r>
            <a:r>
              <a:rPr lang="en-GB" sz="24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 </a:t>
            </a:r>
            <a:r>
              <a:rPr lang="en-GB" sz="2400" spc="45" dirty="0">
                <a:solidFill>
                  <a:srgbClr val="262626"/>
                </a:solidFill>
                <a:latin typeface="Arial Unicode MS"/>
                <a:cs typeface="Arial Unicode MS"/>
              </a:rPr>
              <a:t>fully </a:t>
            </a:r>
            <a:r>
              <a:rPr lang="en-GB" sz="2400" spc="34" dirty="0">
                <a:solidFill>
                  <a:srgbClr val="262626"/>
                </a:solidFill>
                <a:latin typeface="Arial Unicode MS"/>
                <a:cs typeface="Arial Unicode MS"/>
              </a:rPr>
              <a:t>connected </a:t>
            </a:r>
            <a:r>
              <a:rPr lang="en-GB" sz="2400" spc="14" dirty="0">
                <a:solidFill>
                  <a:srgbClr val="262626"/>
                </a:solidFill>
                <a:latin typeface="Arial Unicode MS"/>
                <a:cs typeface="Arial Unicode MS"/>
              </a:rPr>
              <a:t>layer,  </a:t>
            </a:r>
            <a:r>
              <a:rPr lang="en-GB" sz="2400" spc="42" dirty="0">
                <a:solidFill>
                  <a:srgbClr val="262626"/>
                </a:solidFill>
                <a:latin typeface="Arial Unicode MS"/>
                <a:cs typeface="Arial Unicode MS"/>
              </a:rPr>
              <a:t>which </a:t>
            </a:r>
            <a:r>
              <a:rPr lang="en-GB" sz="2400" spc="17" dirty="0">
                <a:solidFill>
                  <a:srgbClr val="262626"/>
                </a:solidFill>
                <a:latin typeface="Arial Unicode MS"/>
                <a:cs typeface="Arial Unicode MS"/>
              </a:rPr>
              <a:t>precedes </a:t>
            </a:r>
            <a:r>
              <a:rPr lang="en-GB" sz="2400" spc="59" dirty="0">
                <a:solidFill>
                  <a:srgbClr val="262626"/>
                </a:solidFill>
                <a:latin typeface="Arial Unicode MS"/>
                <a:cs typeface="Arial Unicode MS"/>
              </a:rPr>
              <a:t>the</a:t>
            </a:r>
            <a:r>
              <a:rPr lang="en-GB" sz="2400" spc="-262" dirty="0">
                <a:solidFill>
                  <a:srgbClr val="262626"/>
                </a:solidFill>
                <a:latin typeface="Arial Unicode MS"/>
                <a:cs typeface="Arial Unicode MS"/>
              </a:rPr>
              <a:t> </a:t>
            </a:r>
            <a:r>
              <a:rPr lang="en-GB" sz="2400" spc="45" dirty="0">
                <a:solidFill>
                  <a:srgbClr val="262626"/>
                </a:solidFill>
                <a:latin typeface="Arial Unicode MS"/>
                <a:cs typeface="Arial Unicode MS"/>
              </a:rPr>
              <a:t>final </a:t>
            </a:r>
            <a:r>
              <a:rPr lang="en-GB" sz="2400" spc="28" dirty="0">
                <a:solidFill>
                  <a:srgbClr val="262626"/>
                </a:solidFill>
                <a:latin typeface="Arial Unicode MS"/>
                <a:cs typeface="Arial Unicode MS"/>
              </a:rPr>
              <a:t>image </a:t>
            </a:r>
            <a:r>
              <a:rPr lang="en-GB" sz="2400" spc="20" dirty="0">
                <a:solidFill>
                  <a:srgbClr val="262626"/>
                </a:solidFill>
                <a:latin typeface="Arial Unicode MS"/>
                <a:cs typeface="Arial Unicode MS"/>
              </a:rPr>
              <a:t>classification</a:t>
            </a:r>
            <a:endParaRPr lang="en-IN" b="0" i="0" baseline="3000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B297C-EF1C-686E-F035-D1563B67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6381E-4D1E-83C1-266A-DE84322B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C2CF0-112F-DEF7-BE8A-42CDC5FD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8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160AE6-1E2F-73B9-FDFA-05D5B527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69" y="96488"/>
            <a:ext cx="10515600" cy="836451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CNN architecture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856F2-0130-618A-156C-D88B3523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13" y="6356350"/>
            <a:ext cx="3062249" cy="6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6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DECEF-CEA7-3C9B-18E3-A2FAABE7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ED678-E6F3-48F8-8891-1E74790AEB35}" type="datetime1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03770-E0A4-C377-7E95-696379A3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DB687-91F3-3F26-FD41-3A5795A2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6FB3-BF21-4BAF-A9BB-16725962D6C0}" type="slidenum">
              <a:rPr lang="en-IN" altLang="en-US" smtClean="0"/>
              <a:pPr/>
              <a:t>9</a:t>
            </a:fld>
            <a:endParaRPr lang="en-I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F9DD319-9C80-4009-A6F3-8734DC87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69368" cy="656851"/>
          </a:xfrm>
        </p:spPr>
        <p:txBody>
          <a:bodyPr/>
          <a:lstStyle/>
          <a:p>
            <a:r>
              <a:rPr lang="en-GB" dirty="0" err="1"/>
              <a:t>Cnn</a:t>
            </a:r>
            <a:r>
              <a:rPr lang="en-GB" dirty="0"/>
              <a:t> architecture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1937DD-07A7-D49C-3951-E9D2C4C79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90" y="1569772"/>
            <a:ext cx="10572823" cy="34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L-session 8" id="{BEB2975B-88BD-4E94-843B-A87CA6AEDFF9}" vid="{A99CF7CD-2345-4679-B3D4-43C523375F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DPL</Template>
  <TotalTime>393</TotalTime>
  <Words>1630</Words>
  <Application>Microsoft Office PowerPoint</Application>
  <PresentationFormat>Widescreen</PresentationFormat>
  <Paragraphs>309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Arial</vt:lpstr>
      <vt:lpstr>Arial</vt:lpstr>
      <vt:lpstr>Arial Black</vt:lpstr>
      <vt:lpstr>Arial Unicode MS</vt:lpstr>
      <vt:lpstr>Calibri</vt:lpstr>
      <vt:lpstr>Calibri Light</vt:lpstr>
      <vt:lpstr>Carlito</vt:lpstr>
      <vt:lpstr>DM Sans</vt:lpstr>
      <vt:lpstr>Georgia</vt:lpstr>
      <vt:lpstr>Helvetica</vt:lpstr>
      <vt:lpstr>inherit</vt:lpstr>
      <vt:lpstr>Lato</vt:lpstr>
      <vt:lpstr>Open Sans</vt:lpstr>
      <vt:lpstr>open-sans</vt:lpstr>
      <vt:lpstr>Poppins</vt:lpstr>
      <vt:lpstr>Times New Roman</vt:lpstr>
      <vt:lpstr>Wingdings</vt:lpstr>
      <vt:lpstr>Office Theme</vt:lpstr>
      <vt:lpstr>PowerPoint Presentation</vt:lpstr>
      <vt:lpstr>PowerPoint Presentation</vt:lpstr>
      <vt:lpstr> </vt:lpstr>
      <vt:lpstr>What is CNN?</vt:lpstr>
      <vt:lpstr>Why CNN</vt:lpstr>
      <vt:lpstr>CNN vs ANN</vt:lpstr>
      <vt:lpstr>Applications of CNN</vt:lpstr>
      <vt:lpstr>CNN architecture</vt:lpstr>
      <vt:lpstr>Cnn architecture</vt:lpstr>
      <vt:lpstr>CNN Architecture: Types of Layers</vt:lpstr>
      <vt:lpstr>CNN Architecture: Types of Layers</vt:lpstr>
      <vt:lpstr> CONVOLUTION PROCESS</vt:lpstr>
      <vt:lpstr>Convolution operation </vt:lpstr>
      <vt:lpstr>Process of Convolution (Contd.)</vt:lpstr>
      <vt:lpstr>Process of Convolution (Contd.)</vt:lpstr>
      <vt:lpstr>padding</vt:lpstr>
      <vt:lpstr>PowerPoint Presentation</vt:lpstr>
      <vt:lpstr>PowerPoint Presentation</vt:lpstr>
      <vt:lpstr>sobel filters -edge detection</vt:lpstr>
      <vt:lpstr>Vertical edge detection with fileter</vt:lpstr>
      <vt:lpstr>PowerPoint Presentation</vt:lpstr>
      <vt:lpstr>Fully connected layer</vt:lpstr>
      <vt:lpstr>example</vt:lpstr>
      <vt:lpstr>R-CNN and Fast R-CNN</vt:lpstr>
      <vt:lpstr>Other Architectures of CNN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 Sagar Imambi</dc:creator>
  <cp:lastModifiedBy>Dr. S Sagar Imambi</cp:lastModifiedBy>
  <cp:revision>1</cp:revision>
  <dcterms:created xsi:type="dcterms:W3CDTF">2023-02-01T07:43:16Z</dcterms:created>
  <dcterms:modified xsi:type="dcterms:W3CDTF">2023-03-23T07:12:06Z</dcterms:modified>
</cp:coreProperties>
</file>