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69" r:id="rId15"/>
    <p:sldId id="273" r:id="rId16"/>
    <p:sldId id="272" r:id="rId17"/>
    <p:sldId id="276" r:id="rId18"/>
    <p:sldId id="275" r:id="rId19"/>
    <p:sldId id="274" r:id="rId20"/>
    <p:sldId id="279" r:id="rId21"/>
    <p:sldId id="278" r:id="rId22"/>
    <p:sldId id="282" r:id="rId23"/>
    <p:sldId id="281" r:id="rId24"/>
    <p:sldId id="28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32.11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24 0,'23'0'140,"-23"0"-124,23 0 0,-23 0-16,23 0 15,-23 0-15,23 0 16,0 0-16,23 0 15,-46-23-15,23 23 16,-23 0 0,24 0-16,-24 0 15,23 0 16,0 0-15,-23 0 0,23 0-16,-23 0 15,23 0 1,0 0-16,-23 0 15,23 0-15,-23 0 16,23 0 15,-23 0 0,23 0-15,0 0 15,-23 0 0,23 0-15,-23 0 15,24 0-15,-1 0-1,-23 0 1,23 0 15,-23 0-31,23 0 31,-23 0-15,0 0 0,23 0-1,0 0-15,-23 0 31,23 0-15,-23 0 15,23 0-15,0 0 15,-23 0-15,23 0 15,-23 0 0,23 0-15,-23 0 15,24 0-16,-1 0 17,-23 0-17,23 0 16,-23 0-15,23 0 15,0 0-15,-23 0 15,23 0-15,-23 0-1,23 0 16,-23 0-15,23 0 15,0 0 0,-23 0 1,23 0-1,-23 0 16,23 0-1,1 0-14,-24 0 14,23 0 1,-23 0-16,23 0 16,-23 0 125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41.9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0,'0'0'47,"0"0"-16,0 0-31,23-23 78,0 23-47,-23 0-15,0 0 46,22 0-31,-22 0 344,23 0-360,-23 0 17,23 0 92,0 0-14,-23 0-17,22 0-62,-22 0-15,0 0 0,23 0 62,0 0-63,-23 0 94</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5:04.23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0,'0'0'78,"0"0"-62,23 0 15,0 0 0,-23 0-15,23 0-16,-23 0 15,23 0 1,-23 0 0,23 0-16,0 0 15,-23 0-15,23 0 16,-23 0-1,24 0-15,-1 0 16,-23 0-16,23 0 16,-23 0-1,23 0 1,-23 0-1,23 0 1,0 0 0,-23 0-1,23 0 1,-23 0-1,23 0 1,0 0 0,-23 0-1,23 0 16,-23-23-15,0 23-16,23 0 16,-23 0-1,24 0 1,-1 0-1,-23 0 1,23 0 0,-23 0-16,23 0 15,0 0 1,-23 0 15,23 0 0,-23 0-15,23 0 15,-23 0-15,23 0 15,0 0 0,-23 0 0,23 0-15,-23 0 15,23 0-31,1 0 31,-24 0-31,23 0 16,-23 0 15,23 0-15,-23 0-1,23 0 1,0 0-1,-23 0 1,23 0 15,-23 0-15,23 0-1,0 0 1,-23 0 0,23 23-1,-23-23 1,23 0-1,-23 0-15,23 0 16,1 0 0,-24 0-1,0 23-15,23-23 16,-23 0 15,23 0-31,-23 0 16,23 0 15,0 0-31,-23 0 15,23 0 1,-23 0 0,23 0-1,0 0 1,-23 0-16,23 0 15,-23 0 1,23 0-16,-23 0 16,23 0-1,1 0-15,-24 0 16,23 0-1,-23 0 1,23 0-16,0 0 16,-23 0 15,0 23-16,23-23 1,-23 0-16,23 0 16,-23 0-1,23 0 1,0 0 0,-23 0-1,0 0 1,23 0-16,-23 0 31,23 0-15,0 0-1,-23 0 1,24 0-1,-24 23 1,0-23-16,23 0 16,-23 0-1,23 0 1,0 0-16,-23 0 31,23 0-31,-23 0 16,23 0-1,0 0 1,-23 0-1,23 0 1,-23 0 0,0 0-16,23 0 31,-23 0-16,23 0-15,0 0 32,-23 0-32,24 0 15,-24 0 16,23 23-15,0-23 0,-23 0-1,23 0 1,-23 0-16,23 0 0,-23 0 31,23 0-31,0 0 31,-23 0-15,23 0-16,-23 0 15,23 0 1,0 0 0,-23 0-1,23 0 1,-23 0-1,24 0 1,-24 0 0,23 0-16,0 0 31,-23 0-31,0 0 15,23 0-15,-23 0 16,23 0 0,0 0-16,-23 0 15,23 0 1,-23 0-1,23 0 1,-23 0 0,23 0-1,0-23 1,-23 23-16,23 0 15,-23 0 1,24 0 0,-24 0-16,23 0 0,-23 0 15,23 0 1,-23 0-1,0-23-15,23 23 32,-23 0-1,23 0-16,0 0-15,-23 0 32,0 0-17,23 0-15,-23 0 31,23 0 47,0 0 0,-23 0 141,23 0-219,0 0 15,-23 0-15,47 0 16,-47 0-16,23 0 16,0 0-1,0 0-15,-23 0 16,23 0-1,-23 0 1,0-23 0,23 23-1,0 0 16,-23 0 16,23 0-16,-23 0-15,23 0 31,0 0-16,-23 0-15,24 0 15,-24 0 0,23 0-15,-23 0 15,23 0 0,0 0 0,-23 0-15,23 0-1,-23 0 17,23 0-17,0 0 16,-23 0-31,23 0 16,-23 0 15,23 0-15,-23 0 15,23 0-15,0 0-1,-23 0 16,24 0-15,-24 0 15,23 0 0,0 0-15,-23 0 0,23 0 30,-23 0-30,23 0 15,-23 0 16,23 0-31,0 0-1,-23 0 1,23 0 15,-23 0-31,23 0 16,0 0-1,-23 0 1,23 0-1,-23 0 1,24 0 0,-24 0-1,23 0 1,0 0-16,-23 0 0,23 0 15,-23 0 1,23 0 0,0 0-1,-23 0 1,23 0-1,-23 0 1,23 0 0,-23 0-1,23 0 1,0 0-1,-23 0 1,23 0-16,-23 0 16,24 0 15,-24 0-16,23 0-15,0 0 16,-23 0 15,23 0-15,-23 0-16,23 0 31,-1 0-15,-22 0-1,23 0 1,-23 0-1,23 0 1,-23 0 0,23 0-1,0 0 1,-23 0-1,23 0 1,-23 0 15,24 0-15,-1 0-1,-23 0 1,23 0 15,-23 0-15,23 0-1,-23 0 17,23 0-17,0 0 1,-23 0-1,0 0-15,23 0 32,-23 0-1,23 0 0,0 0-15,-23 0 15,23 0-16,-23 0 1,23 0 0,-23 0 15,24 0-16,-1 0 17,-23 0-17,23 0 16,-23 0-15,23 0 15,0 0 0,-23 0 1,23 0-17,-23 0 16,23 0-15,-23 0 0,23 0-1,0 0 1,-23 0-1,23 0 1,-23 0 0,23 0-1,1 0 1,-24 0-16,23 0 15,-23 0 17,23 0-1,-23 0-16,23 0 1,0 0 15,-23 0-15,23 0-1,-23 0 17,23 0-17,0 0 16,-23 0-15,23 0 0,-23 0-1,23 0 1,-23 0-1,23 0 1,1 0 0,-24 0 15,23 0-31,-23 0 15,23 0 1,0 0 0,-23 0-1,23 0 1,-23 0 15,23 0-31,-23 0 16,23 0-1,0 0-15,-23 0 16,0 0-16,23 0 15,-23 0 1,23 0-16,0 0 16,-23 0-1,24 0 1,-24 0-1,23 0-15,-23 0 16,23 0 0,0 0-1,-23 0 1,23 0-1,-23 0 1,23 0-16,-23 0 31,23 0-31,0 0 16,-23 0-1,23 0 1,-23 0 0,23 0-1,0 0 16,-23 0-31,24 0 16,-24 0 0,23 0-1,-23 0 1,23 0-1,0 0 1,-23 0-16,23 0 31,-23 0-15,23 0-16,0 0 15,-23 0 1,23 0-16,-23 0 16,23 0-1,-23 0 1,23 0-1,0 0 1,-23 0-16,24 0 16,-24 0 15,0 0 0,23 0-15,0 0-16,-23 0 31,23 23-31,-23-23 15,23 0 17,-23 0-17,23 0 1,0 0-1,-23 0 1,23 0 0,-23 0-1,23 0 1,0 0-1,-23 0 1,23 0 0,-23 0-1,24 0 16,-24 0-15,0 0-16,23 0 16,0 0-1,-23 0 1,23 0-1,-23 0 1,23 0 15,0 0-15,-23 0-1,23 0 1,-23 0 0,23 0-1,-23 0 1,23 0 15,0 0-15,-23 0-1,23 0 1,-23 0-1,24 0 1,-1 0 0,-23 0-16,23 0 15,-23 0 1,23 0-16,-23 0 31,23 0-15,0 0-1,-23 0 1,23 0 15,-23 0-15,0 23-16,23-23 15,0 0 16,-23 0 1,23 0-17,-23 0 16,23 0-15,-23 0-16,24 0 16,-1 0-1,-23 0-15,23 0 16,-23 0-1,23 0 1,0 0-16,-23 0 16,23 0-1,-23 0 1,23 0-1,-23 0-15,23 0 32,0 0-17,-23 0 1,23 0 31,-23 0-16,23 0-16,-23 0 17,24 0 30,-24 0-46,23 0-1,-23 0 16,23 0 16,-23 0-16,23 0-15,-23 0 0,23 0-1,0 0 1,-23 0-16,0-23 15,23 23-15,0 0 16,0-23-16,-23 23 16,23 0-16,0 0 15,1 0-15,-24 0 16,23 0-1,0 0-15,-23-23 16,23 23 0,-23 0-1,23 0 16,0 0-15,-23 0 296,23 0-296,-23 0-1,23 0-15,-23 0 16,23 0-1,0 0 1,-23 0-16,23 0 31,-23 0-31,24 0 16,-1 0-1,-23 0 1,23 0 0,-23 0-16,23 0 15,-23 0 16,23 0 1,-23 0-32,23 0 15,-23 0 1,23 0-1,-23 0 1,23 0 0,0 0-1,-23 0 16,23 0-31,-23 0 32,23 0-32,-23 0 15,24 0 1,-1 0-1,0 0 1,-23 0 0,23 0-16,0 0 15,-23 0-15,23 0 16,-23 0-1,23 0-15,-23 0 16,23 0-16,0 0 16,-23 0-1,23 0-15,-23 0 16,23 0-16,1 23 15,-24-23-15,23 0 16,-23 0 0,23 0-1,-23 0 1,23 0-1,0 0 1,-23 0-16,23 0 31,-23 0-31,23 0 16,0 0-1,-23 0 1,23 0 0,-23 0-16,23 0 15,-23 0 1,23 23-16,1-23 15,-24 0-15,23 0 16,0 0 0,0 0-1,-23 0-15,23 0 16,-23 0-1,23 0 1,0 0-16,-23 0 16,23 0-1,-23 0-15,23 0 16,-23 0-1,23 0 1,0 0 0,-23 0-16,24 0 15,-24 0 1,23 0-1,0 0-15,-23 0 16,23 0 0,-23 0 15,23 0-31,-23 0 15,46 0 1,-46 0-16,46 0 16,-46 0-1,23 0 1,-23 0-16,23 0 15,-23 0-15,24 0 16,-1 0-16,-23 0 16,23 0-16,0 0 15,0 0 1,-23 0-16,23 0 15,-23 0 1,23 0-16,-23 0 31,23 0-31,0 0 16,-23 0-16,23 0 15,-23 0 1,0 0-16,23 0 16,1 0-16,-24 0 31,23 0-16,-23 0 1,23 0-16,-23 0 16,23 0-1,0 0 1,-23 0-16,23 0 15,-23 0 1,23 0-16,0 0 16,-23 0-16,23 0 15,-23 0 1,23 0-16,-23 0 31,23 0-15,1 0-16,-24 0 15,23 0 1,-23 0-16,23 0 15,0 0-15,-23 0 16,23 0-16,-23 0 16,23 0-1,-23 0 1,23 0-16,0 0 15,-23 0 1,23 0-16,-23 0 16,23 0-16,0 0 15,-23 0-15,24 0 16,-24 0-1,23 0-15,-23 0 16,23 0 0,0 0-1,0 0-15,-23 0 16,23 0-16,0 0 15,0 0 1,-23 0-16,23 0 0,0 0 31,-23 0-15,23 0-16,-23 0 15,24 0-15,-24 0 32,23 0-32,0 0 15,-23 0 1,23 0-16,-23 0 15,23 0-15,0 0 16,-23 0 0,23 0-16,-23 23 15,23-23-15,-23 0 16,23 0-16,0 0 15,-23 0 1,23 0-16,-23 0 16,47 0-16,-47 0 15,23 0 1,0 0-1,0 0-15,0 0 16,-23 0-16,46 0 16,-46 0-1,46 0-15,-46 0 16,23 0-1,1 0-15,-1 0 16,-23 0-16,23 0 16,-23 0-1,23 0 1,-23 0-1,23 0 1,0 0 0,-23 0-1,23 0 1,-23 0-1,23 0 1,0 0-16,-23 0 31,23 0-15,-23 0-1,23 0 1,-23 0 15,24 0-15,-1 0-1,-23 0 1,23 0 0,-23 0-1,23 0-15,0 0 16,-23 0-1,23 0-15,-23 0 16,23 0-16,-23 0 16,23 0-1,0 0 1,-23 0-1,23 0 1,-23 0-16,23 0 16,-23 0-16,24 0 15,-1 0 1,-23 0-16,23 0 15,-23 0 1,23 0 0,0 0-1,-23 0 1,23 0 15,-23 0-31,23 0 16,-23 0-1,23 0 1,0 0-1,-23 0 1,23 0-16,-23 0 31,47 0-31,-47 0 16,0 0-1,23 0-15,-23 0 16,23 0 0,0 0-16,-23 0 15,23 0-15,-23 0 16,23 0-16,-23 0 15,23 0 1,0 0 0,-23 0-16,23 0 15,-23 0-15,23 0 16,0 0-16,1 0 15,-24 0 1,23 0-16,0 0 16,-23 0-16,23 0 15,-23 0-15,23 0 16,-23 0-1,23 0 1,0 0 0,-23 0-1,22 0 1,-22 0-1,23 0 17,0 0-17,-23 0 1,23 0-1,-23 0 1,24 0 0,-24 0-1,23 0 1,0 0-1,-23 0 1,23 0-16,-23 0 16,23 0-16,0 0 15,-23 0 1,23 0-16,-23 0 15,23 0 1,-23 0 0,23 0-16,0 0 15,-23 0 16,23 0-15,-23 0 0,24 0-1,-24 0 1,23 0 15,0 0-15,-23 0-1,23 0 16,-23-23-15,23 23 15,0 0 0,-23 0-15,23 0 0,-23 0-1,23 0 1,-23 0-1,23 0 1,0 0-16,-23 0 16,23 0-1,-23 0 1,24 0 15,-24-23-31,23 23 0,-23 0 16,23 0-1,-23 0-15,23 0 16,-23 0-1,23 0 17,0 0-17,-23 0 1,23 0-1,-23 0-15,23 0 16,0 0 0,-23 0-1,23 0 1,-23 0-1,23 0 1,-23 0 15,24 0-15,-1 0-1,-23 0 1,23 0 0,-23 0-16,23 0 15,0 0 1,-23 0-1,23 0 1,-23 0 0,46 0-1,-46 0-15,23 0 16,23 0-16,-46 0 15,24 0 1,-24 0-16,23 0 0,0 0 16,0 0-1,-23 0 1,23 0-1,0 0-15,-23 0 16,23 0 0,-23 0-1,23 0 16,-23 0-15,23 0 0,0 0-1,-23 0 1,23 0-1,-23 0 17,24 0-32,-1 0 15,-23 0 1,23 0-1,-23 0 1,23 0 0,-23 0-16,23 0 15,0 0 1,-23 0-16,0 0 15,23 0 1,-23 0 0,23 0-1,0 0 1,-23 0-1,23 0 1,-23 0 0,23 0-1,-23 0 1,24 0-1,-1 0 1,-23 0 15,23 0 0,-23 0 1,23 0-17,0 0 16,-23 0-15,23 0 15,-23 0-15,23 0-1,-23 0 1,23 0 15,0 0-15,-23 0 15,23 0-15,-23 0-1,23 0 1,1 0-1,-24 0 1,23 0 0,-23 0-1,23 0-15,-23 0 16,23 0-1,0 0 1,-23 0-16,23 0 31,-23 0-15,23 0 15,0 0 0,-23 0 0,23 0-15,-23 0 0,23 0-1,-23 0 1,23 0-1,1 0 1,-24 0 0,23 0-1,-23 0-15,23 0 16,0 0-1,-23 0 1,23 0 0,-23 0-1,23 0 1,-23 0-1,23 0 1,0 0 0,-23 0-1,23 0 1,-23 0-1,23 0 1,0 0 0,-23 0-1,24 0 1,-24 0-16,23 0 15,-23 0-15,23 0 16,0 0-16,-23 0 16,23 0-1,-23 0 1,23 0-1,-23 0 1,23 0 0,0 0 15,-23 0-16,23 0 17,-23 0-17,23 0 1,0 0-16,-23 23 31,24-23-31,-24 0 16,23 0 15,-23 0-16,23 0 1,0 0 31,-23 0-32,23 0 1,-23 0-16,23 0 16,0 0-1,-23 0-15,23 0 16,-23 0-16,23 0 15,-23 0 1,0 0-16,23 0 16,0 0-1,-23 0 1,24 0-1,-24 0 32,23 0 0,0 0-31,-23 0 15,23 0 0,-23 0 0,23 0 16,-23 0-31,23 0 15,0 0-16,-23 0 1,23 0 15,-23 0 0,23 0 1,0 0-17,-23 0 1,23 23-1,-23-23 1,24 0 0,-24 0-1,23 0-15,0 0 16,-23 0-1,23 0 17,-23 0-17,23 0 16,0 0-15,-23 0 31,23 0-32,-23 0 17,23 0 14,-23 0-30,23 0 15,0 0 0,-23 0-15,23 0 46,-23 0-46,24 0 15,-1 0 63,-23 0-63,23 0-15,-23 0 15,0 0-31,23 0 31,-23 0 0,23 0-31,0 0 31,-23 0-15,23 0 15,-23 0-31,0 0 16,23 0-1,0 0 17,-23-23 30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7.0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28 62 0,'0'0'219,"23"0"-204,-23 23-15,23-23 16,0 0 0,0 23-16,0-23 15,0 0-15,0 0 16,0 0-16,0 0 15,0 0-15,1 0 16,-1 0 0,0 0-16,-23 0 15,46 0-15,-46 0 16,46 0-1,-46 0-15,23 0 16,-23 0-16,46 0 16,-46 0-1,23 0-15,-23 0 16,47 0-16,-47 0 15,23 0 1,-23 0-16,23 0 16,-23 0-16,23 0 15,0 0-15,-23 0 16,23 0-16,-23 0 15,23 0-15,0 0 16,0 0 0,-23 0-1,23 0 1,-23 0-1,24 0 1,-24 0-16,23 0 0,-23 0 16,23 0-1,-23 0 1,23 0-1,0 0 1,-23 0-16,0 0 16,23 0-1,-23 0-15,23 0 0,-23 0 16,23 0-1,0 0 1,-23 0 0,23-23-1,-23 23 1,23 0-16,1 0 31,-24 0-31,23 0 16,-23 0-1,46 0 1,-46 0-16,23-23 15,0 23-15,0 0 16,-23 0-16,23 0 16,-23 0-1,23 0-15,-23 0 16,23 0-1,0 0-15,-23 0 16,24 0 15,-24 0-15,23 0-1,0 0 1,-23 0 0,23 0 46,-23 0-31,23 0 0,-23 0-15,23 0 15,-23 0-31,23 0 16,-23 0-1,23 0 32,-23 0-31,0 0-1,23 0 17,0 0-1,-23 0-16,23 0 32,-23 0 16,24 0-17,-24 0-14,23 0 14,-23 23-46,23-23 47,-23 0 0,23 0-31,-23 0 30,0 23-14,23-23-17,0 0 1,-23 0 15,0 0 219,0 0-250,-23 0 0,0 0 15,23 0 1,-46 0-16,46 0 15,-47 0 1,47-23-16,-23 23 16,0 0-16,-23 0 15,23-23 1,0 23-16,23 0 0,-46 0 15,46 0 1,-23 0-16,0 0 16,23 0-1,-24-23 1,24 23-16,-46 0 15,46 0-15,-23-24 16,0 24-16,0 0 16,0 0-1,0 0-15,0 0 16,23 0-16,-23 0 16,23 0-1,-23 0-15,-1 0 16,24 0-16,-23 0 15,0 0 1,-23 0-16,46 0 16,-46 0-16,23 0 15,0 0 1,23 0-16,-23 0 15,23 0-15,-23 0 16,-1 0-16,1 0 16,0 0-16,-23 0 15,23 0-15,0 0 16,23 0-1,-46 0 1,46 0-16,-23 0 16,23 0-16,-23 0 15,-1 0-15,24 0 16,-23 0-16,23 0 15,-23 0 17,23 0-17,-23 0 1,0 0-1,23 0 1,-23 0-16,23 0 16,-23 0-1,0 0 1,23 0-1,-23 0 1,23 0 31,-23 0-16,23 0-15,-23 0 15,-1 0 0,24 0-15,-23 0 46,23 0-15,0 0 171,0 0-218,0 0 63,23 0-63,1 0 15,-24 0 1,23 0-16,0 0 15,0 0-15,0 24 16,-23-24-16,23 0 16,0 0-1,-23 0 1,0 23 31,0-23-32,0 0 1,-23 23-1,23-23 1,-23 0 0,23 23-16,-69 0 15,46 0-15,23 0 16,-24-23-16,1 0 15,23 0 1,-23 23-16,23-23 16,0 0-16,-23 0 15,0 0 1,23 23-1,0 0 1,-23-23 0,23 0-16,0 23 46,0-23-46,0 24 47,0-24-16,-23 0-31,23 23 16,0 0 0,0-23 15,0 23-31,0-23 15,0 23 1,0 0 0,-23-23-1,23 0 1,0 23-1,0-23 1,-23 0 0,23 23-1,0-23 1,0 23-1,0-23 17,0 23-32,0-23 15,0 23 1,0-23-1,0 24 1,-23-24 0,23 23-1,0-23-15,0 23 31,0-23-15,0 23 0,0-23-16,0 0 15,0 23 1,0 0-1,0-23 1,0 23 0,0-23-1,0 23 1,0 0-1,0-23 1,0 23 0,0-23-1,-23 23-15,23-23 16,0 24-1,0-1 1,0-23-16,0 23 16,0-23-1,0 23-15,0-23 31,0 23-31,0 0 16,0-23 0,0 23-16,0-23 15,0 23 1,0 0-16,0-23 15,0 23 1,0-23 0,0 23-16,0-23 15,0 24-15,0-1 16,0-23-16,0 23 15,0-23 17,0 23-32,0 0 15,0-23 1,0 23-1,0-23 1,0 23 0,0-23-16,0 23 31,0 0-31,0-23 15,0 23 1,0-23 0,0 23-16,0 1 15,0-24 1,0 23-16,0-23 15,0 23 1,0-23 0,0 23-1,0 0-15,0 0 16,0-23-16,0 23 15,0 0-15,0 0 16,0-23-16,0 46 16,0-46-1,0 24-15,0-24 16,0 46-16,0-23 15,0 0 1,0-23-16,0 46 16,0-46-16,0 46 15,0-23 1,0-23-16,0 23 0,0-23 15,0 24 1,0-1-16,0 0 16,0 0-1,0 0-15,0 0 16,0-23-16,0 46 15,0-46-15,0 46 16,0-46-16,0 23 16,0-23-1,0 24 1,0-24-16,0 23 15,0 0 1,0-23-16,0 23 16,0-23-16,0 46 15,0-46-15,0 23 16,0-23-1,0 46-15,0-46 16,0 23-16,0 0 16,0 1-1,0-24-15,0 23 16,0 0-16,0 0 15,0-23-15,0 23 16,0 0 0,0 0-16,0 0 15,0-23 1,0 23-16,0 0 15,0 0-15,0-23 16,0 24-16,0-1 16,0 0-1,0-23-15,0 23 0,0 0 16,0-23-1,23 23-15,-23 0 16,0 0 0,0-23-16,0 23 15,0-23-15,0 23 16,0 0-16,0 1 15,0-24 1,0 23-16,0 0 16,0-23-16,0 23 15,0-23 1,0 23-16,0-23 15,0 46-15,0-46 16,0 46 0,0-23-1,0 0-15,0 1 16,0-1-16,0 0 15,0 23 1,0-46-16,0 23 16,0-23-16,0 46 15,0-46 1,0 23-16,0-23 15,0 23-15,0-23 16,0 23 0,0 1-16,0-24 15,0 23-15,0-23 16,0 23-1,0 0-15,0-23 16,0 23 0,0-23-1,0 23-15,0-23 16,0 23-16,0 0 31,0-23-31,0 23 16,0-23-1,0 23 1,0 0-1,0-23 1,0 24 0,0-24-1,0 23-15,0-23 16,0 23-1,0 0 1,0-23-16,0 23 31,0-23-31,0 23 16,0 0 15,0-23 0,0 23-15,0-23-1,0 23 1,0-23 15,0 23-15,0 0 15,0-23-31,0 24 16,0-24 15,0 23-16,0 0 17,0-23-17,0 23 1,0-23 15,0 23 0,0-23 16,0 23-16,23-23 125,0 0-140,-23 0-1,23 0 32,-23 0-31,23 0-1,0 0 1,-23 0 31,23 0-16,-23 0-15,23 0 62,-23 0-63,23 0 1,0 0-1,-23 0 32,24 0-31,-24 0-16,23 0 15,0 0 1,-23 0-16,23 0 16,-23 0-16,23 0 15,-23 23 1,23-23-16,0 0 15,-23 0-15,23 0 16,-23 0 0,23 0-16,-23 0 15,23 0-15,0 0 16,-23 0-16,24 0 15,-1 23 1,0-23-16,-23 0 16,23 0-16,-23 0 15,23 0 1,0 0-16,0 0 15,-23 0-15,23 0 16,0 0 0,-23 0-16,23 23 15,-23-23 1,23 0-16,-23 0 15,24 23 1,-1-23-16,-23 0 16,23 0-1,-23 0-15,23 0 16,0 0-16,0 0 15,-23 0 1,23 0-16,0 0 16,-23 0-16,23 0 15,-23 0 1,23 0-16,0 0 15,-23 0-15,24 0 16,-24 0 0,23 0-16,-23 0 15,46 0-15,-46 0 16,23 0-1,-23 0-15,23 0 16,0 0-16,-23 0 16,23 0-16,-23 0 15,23 0-15,-23 0 16,23 0-16,0 0 15,-23 0 17,24 0-32,-24 0 0,23 0 15,0 0-15,-23 0 16,23 0-1,-23 0 1,23 0 0,-23 0-1,23 0-15,0-23 16,-23 23-1,23 0 1,-23 0-16,23 0 16,-23 0-1,23 0-15,-23 0 16,23 0-1,-23 0 17,0-23-17,24 23 1,-24 0 46,0 0-46,23 0-1,0 0 17,-23 0-1,0-23-31,23 23 31,-23 0-15,0 0-1,23 0-15,0 0 31,-23-23-15,0 23 0,0-23-1,23 23 1,-23 0 31,0-23-32,23 23-15,-23 0 16,0-23-1,0 23 1,0-23-16,0 23 31,0-23-31,0 23 16,23-24 15,-23 24-31,0-23 31,0 0-15,0 23-1,0-23 1,0 23 0,0-23-16,0 0 15,0 23-15,0-23 16,0 23-1,0-46 1,0 46-16,0-23 31,0 23-31,0-23 16,0-1-16,0 1 15,0 23 1,0-23 0,0 23-16,0-23 15,0 0 1,0 23-16,0-23 15,0 23-15,0-23 16,0 23 0,0-23-16,0 0 15,0 23-15,0-23 16,0 23-16,0-23 15,0-1 1,-23 24-16,23-23 16,0 23-16,0-23 15,0 23 1,0-23-16,0 0 15,0 23-15,0-23 16,0 23-16,0-23 16,0 0-1,0 23-15,0-23 16,0 23-16,0-23 15,0 23-15,0-23 16,-23-1 0,23 1-1,0 23-15,0-23 16,0 0-16,0 23 15,0-23 1,0 23-16,0-23 16,0 0-16,0 23 15,0-23 1,0 0-16,0 0 15,0 0-15,0 23 16,0-24 0,0 1-16,0 23 15,0-23-15,0 23 16,0-23-16,0 23 15,0-23-15,0 0 16,0 23-16,0-23 16,0 23-1,0-46 1,0 23-16,0 23 15,0-23-15,0-1 16,0 24-16,0-46 16,0 46-1,0-23-15,0 23 16,0-23-16,0 23 15,0-23-15,0 0 16,0 23 0,0-23-16,0 0 15,0 0-15,23 23 16,-23-23-16,0 23 15,0-24 1,0 1-16,0 23 16,0-23-16,0 23 15,0-23 1,0 23-16,0-23 15,0 0-15,0 23 16,0-23 0,23 23-1,-23-23-15,0 23 16,0-23-1,0 0-15,0 23 16,0-23 0,23 23-16,-23-24 15,0 1 1,0 23-1,0-23-15,0 23 16,0-23 0,0 0-1,0 23-15,0-23 16,0 23 15,0-23-31,0 23 31,0-23-31,23 0 16,-23 23-1,0-23 1,0 23-16,0-23 16,0-1-16,0 24 15,0-23 1,0 23-16,0-23 15,0 23-15,0-23 16,0 0 0,0 23-16,0-23 15,0 23-15,0-23 16,0 0-16,0 23 15,0-23 1,0 23-16,0-23 16,0 23-1,0-23-15,0-1 16,0 1-16,0 0 15,0 0 1,0 23-16,0-23 0,0 0 16,0 0-1,24 0 1,-24 0-1,0 23-15,0-23 16,0 0-16,0-1 16,23 1-16,-23 23 15,0-46-15,0 46 16,0-23-16,0 23 15,0-23 1,0 0-16,0 0 16,0 23-1,0-23-15,0 23 16,0-23-16,0 0 15,0 23-15,0-24 16,0 24 0,0-23-16,0 0 15,0 23-15,0-23 16,0 23-1,0-23 1,0 23-16,0-23 16,0 0-1,0 23 1,0-23-1,0 23-15,0-23 16,0 0 0,0 23-16,0-23 15,0 23 1,0-24-16,0 24 15,0-23 1,0 0 0,0 23-16,0-23 15,-23 23-15,23-23 16,0 0-1,0 23 1,0-23-16,0 23 16,-24-23-16,24 23 15,0-23-15,0 0 16,0 23-1,0-23-15,0 23 16,-23 0 0,23-24-16,0 24 15,0-23 1,0 23-1,-23-23 1,0 23 0,23 0-16,0 0 15,-23 0 1,23 0 15,-23 0-31,0 0 16,23 0-16,-23-23 15,0 23 1,0 0-16,-24 0 15,24 0-15,23 0 16,-46 0 0,23 0-16,0 0 15,-23 0-15,23 0 16,0 0-16,0 0 15,-1 0 1,-22 0-16,23 0 16,-23 0-1,46 0-15,-23 0 16,0 0-16,0 0 15,0 0-15,0 0 16,-1 0-16,1 0 16,23 0-16,-46 0 15,23 0 1,-23 0-16,23 0 15,23 0 1,-23 0-16,0 0 16,0 0-16,-1 0 15,24 0-15,-23 0 16,0 0-1,0 0-15,23 0 16,-23 0-16,0 0 16,0 23-1,23-23-15,-46 23 16,46-23-1,-46 0-15,46 23 0,-24-23 16,1 24 0,0-24-16,23 23 15,-23-23-15,23 0 16,-23 23-1,23-23-15,-23 0 16,23 23-16,-23 0 16,0-23-16,23 23 15,0-23-15,-23 0 16,23 23-1,0-23 1,0 23 31,0 0-16,0-23 0,0 0-31,23 23 16,23-23-1,23 0-15,24 23 16,-1-23-16,93 0 16,-139 0-1,92 0-15,-138 0 16,139 0-16,-116 0 15,46-23 1,-22 23-16,22 0 16,-46 0-16,0 0 15,0 0-15,0 0 16,-23 0-1,23 0 48,-23 0-32,0 0-15,0 0-16,-23 23 15,0-23-15,-23 0 16,-23 24-16,69-24 15,-93 23 1,70-23-16,-92 0 16,45 0-16,-22 46 15,23-46-15,0 23 16,22-23-16,-22 0 15,46 23 1,-23-23-16,23 0 16,-23 23-1,46-23-15,0 0 47,-24 0-31,1 0 30,23 23-30,0-23-16,-23 0 16,23 23-16,-46 0 15,46-23-15,0 23 16,-23-23-1,0 24-15,0-1 16,23 0-16,-23 0 16,0-23-1,23 23-15,-23-23 16,23 23-16,-24-23 15,24 23-15,0-23 16,0 23 15,0-23 0,-23 0-15,23 0 62,47 0-62,-1 0-16,69 0 15,-69 0-15,47 0 16,-47 0-16,23 0 15,-46 0 1,47 0-16,-47-23 16,0 23-16,0 0 15,23 0 1,-23 0-16,0 0 15,0 0-15,47 0 16,-47 0-16,23 0 16,-23 0-1,46 0-15,-46 0 0,0 0 16,0 0-1,1 23 1,-24-23-16,23 0 16,-23 23-1,0-23-15,23 0 16,-23 0-16,23 23 15,0-23 1,-23 0 0,23 0-16,-23 0 15,23 0 1,0 0 15,-23 23 0,0-23 16,23 0-47,-23 0 16,23 24 15,-23-24-31,23 0 31,1 0 16,-24 0-16,23 0 31,-23 23-46,0-23 0,0 23-16,-47 0 15,24 0 1,0-23-16,23 0 15,-46 23-15,0 0 16,0-23 0,23 0-16,-70 23 15,70 0-15,-23 0 16,23-23-16,-46 0 15,69 0 1,-47 23-16,47-23 16,-23 24-16,0-24 15,-23 0 1,23 0-16,-46 0 15,69 0-15,-23 0 16,0 23-16,-1-23 16,1 0-1,23 0 1,-23 0-16,0 0 15,23 0 1,-23 0-16,0 23 16,0-23-1,23 0-15,-23 0 0,0 0 16,0 0-16,23 0 15,-23 0 1,23 0-16,0 23 16,-24-23-16,24 0 15,-46 23 1,46-23-16,-23 0 15,0 0-15,23 0 16,-23 0 0,23 0-16,-23 23 15,23-23 16,-23 0-15,23 23 0,-23-23-16,23 0 15,0 23 1,0-23-16,0 23 31,0-23-15,0 23 15,0-23-16,0 23 1,0-23-16,92 0 16,-92 24-1,116-24-15,-47 0 16,0 0-1,-23 0-15,24 0 16,-24 0-16,23 23 16,-69-23-16,46 0 15,-23 0-15,70 0 16,-93 0-16,69 0 15,-69 23 1,69-23-16,-23 0 16,24 0-1,-24 0-15,0 0 16,-46 0-16,46 0 15,-46 0 1,0 0-16,23 0 0,-23 23 16,23-23-1,-23 0-15,23 0 16,-23 23-1,0-23 1,0 23 0,24-23-16,-24 0 31,0 23-16,0-23 17,0 23-17,0-23-15,-24 46 16,24-46-16,-23 0 15,0 0-15,-23 47 16,23-47 0,-46 0-1,23 23-15,-24 0 16,47-23-16,-138 23 15,161-23-15,-70 23 16,47-23-16,-23 0 16,46 23-16,-23-23 15,0 0 1,0 0-16,-23 0 15,22 0-15,24 0 16,-46 0 0,46 0-16,-23 0 15,23 0-15,-46 0 16,46 0-1,-23 0-15,0 0 16,0 23-16,23-23 16,-23 0-1,0 0-15,-1 23 16,24-23-16,-23 0 31,23 0-31,0 0 0,-46 0 16,46 23-1,-23-23-15,23 0 16,-46 0-1,46 0-15,-23 23 16,0-23-16,0 23 16,23-23-16,-23 0 15,-1 0-15,1 0 16,23 0-1,-23 0-15,23 24 16,-23-24 15,0 0-31,23 0 63,0 0-17,-23 0-46,23-70 16,0 70-16,-23-46 16,0 23-16,23-23 15,0 23-15,0 0 16,0-24-16,-23 1 15,23 23 1,0-23-16,0 23 16,0-23-1,0 46 1,0-23-16,0 0 0,0 23 15,0-24-15,0 24 16,0-23 0,0 0-16,0 23 15,0-23-15,0 23 16,0-23-1,0 23-15,0-23 16,0 0-16,23 23 16,-23-23-1,0 23-15,0 0 16,23 0-16,-23 0 15,23 0-15,0-23 16,0 23 0,-23-23-16,46 23 15,-46 0-15,70-23 16,-47 23-16,0 0 15,-23 0-15,46 0 16,-23 0 0,0 0-16,-23 0 15,23 0 1,23 0-16,-22 0 15,-1 0-15,0 0 16,-23 0-16,23 23 16,-23 0-16,23 0 15,-23-23 1,23 46-16,0-46 15,-23 46-15,23-46 16,-23 23 0,23 23-16,-23 1 15,0-24-15,23 46 16,0-46-1,1 69-15,-24-68 16,0 22-16,0-46 16,0 46-1,0-23-15,0 0 16,0 23-1,0-23-15,0 0 0,0 24 16,0-24-16,-24 23 16,24-23-1,-46 23-15,46-46 16,-23 46-1,23-46-15,-23 23 16,0 1-16,0-1 16,23 0-16,-23 0 15,0-23-15,23 23 16,0 0-1,-23-23-15,23 0 16,-23 23 0,23-23-16,-24 23 15,24 0-15,0-23 16,0 0-1,-23 23-15,23-23 16,-23 0 0,23 47-16,-23-47 15,23 0-15,-23 23 16,23-23-1,-23 23-15,23-23 16,0 0 0,0 23-16,-23-23 15,23 23 1,-23-23-1,23 0 1,0 0-16,-23 23 47,23-23-32,-23 0 32,0 0-16,23 0 125,0 0-124,0-23-17,0 0 1,0 23-16,0-23 15,0 23 48,0 0-63,0-23 15,23 23 1,-23 0 46,0 0-46,23 0 0,-23-23 30,0 23 17,23 0-48,-23-24 1,23 24 0,-23 0 30,23 0-46,-23 0 16,23 0-16,-23-23 16,23 23-16,0 0 15,-23 0 1,46-23-16,-46 0 15,24 23-15,-1 0 16,0 0-16,23-23 16,-23 0-1,0 23-15,-23 0 16,46 0-16,0-23 15,1 23 1,-24-23-16,23 23 16,-46 0-16,23 0 15,-23 0-15,46 0 16,-46 0-16,23 0 15,-23 0 1,23 0 0,-23 0 15,0 0-16,47 23-15,-47-23 16,23 0 0,-23 0-16,0 23 15,23-23-15,0 0 16,-23 0-1,23 0-15,-23 23 16,0-23-16,0 0 16,0 23-1,23 0-15,-23-23 16,23 23-1,-23-23 1,0 23 0,0 1-16,23-24 15,-23 23-15,0-23 16,23 23-1,-23-23-15,0 23 16,0 0 0,0 0-16,0-23 15,0 23-15,0 0 16,-46 23-1,23-23-15,-46 24 16,46-47 0,0 23-16,23 0 0,-47-23 15,24 0 1,-23 23-16,23 0 15,-23-23-15,0 23 16,-1 0 0,24 0-16,-23-23 15,46 0-15,-23 0 16,23 0-16,-23 0 15,0 0 1,-23 0-16,46 0 16,-23 0-1,0 0-15,-24 0 0,24 23 0,23-23 16,-23 0-16,23 0 15,-23 0 1,23 0-16,-23 0 16,0 0 15,23 0 0,0 0-15,-23 0-16,23 23 15,-23-23-15,0 24 16,23-1-1,-47-23 1,47 23-16,0-23 16,0 23-16,-23 0 15,23-23-15,0 23 16,0-23-16,0 23 15,0 0 1,0-23 0,0 23-16,0-23 15,0 23 1,0 0-1,0-23 32,0 24-16,0-24-15,0 0-16,47 0 16,-47 0-16,46 0 15,-46 0-15,23 0 16,0 0-16,23 0 15,-23 0 1,23 0 0,-23 0-16,24 0 15,-24 0-15,46 0 16,-69 0-16,46 0 15,-23 0-15,70 0 16,-70 0-16,46 0 16,-69 0-1,46 0-15,-23 0 16,23 0-16,-46 0 15,47 0 1,-24 0-16,0 0 16,23 0-16,-23 0 15,-23 0 1,46 0-16,-46 0 15,23 0 1,-23 0 0,23 0-16,1 0 15,-24 23 1,0-23-16,23 0 31,-23 0 0,23 0 0,0 0 1,-23 0-1,23 0 0,-23 0 0,0-23-15,0 23-16,0-24 15,0 1-15,23 0 16,-23 23 0,0-46-16,0 23 15,23 0-15,-23 0 16,0 0-1,0 0-15,23-24 16,-23 47-16,0-46 16,0 46-16,0-23 15,0 0-15,0 0 16,0 0-1,0-23-15,0 46 16,0-46 0,0 22-16,0 1 15,0 0-15,0 0 16,0 0-16,0 23 15,0-23-15,0 0 16,0 0 0,0 23-16,0-23 15,0 23-15,0-23 16,0 23-1,0-23-15,0-1 16,0 24-16,0-23 16,0-23-1,0 46-15,0-23 16,0 0-16,0 0 15,0 0 1,0 0-16,0-23 16,-23 46-16,23-24 15,0 1-15,0 0 16,0 0-16,0 0 15,0 0 1,0 23-16,0-23 31,0 23-15,0-23-16,0 0 31,0 23-31,0-23 31,0 23 47,-23 0-78,0 0 16,23 0-1,-23 0-15,23 0 16,-23 0 0,0 23-1,0-23-15,23 0 16,-24 23-16,1-23 15,23 0 1,-23 0 0,23 0-16,-23 0 15,23 23 1,0-23-1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8.20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24 0,'0'0'16,"24"0"-1,-24-23 1,0 23-16,23 0 16,0 0-1,-23 0 1,23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03.3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67597C8-D677-4E43-883F-9C3BAE8749D0}" emma:medium="tactile" emma:mode="ink">
          <msink:context xmlns:msink="http://schemas.microsoft.com/ink/2010/main" type="inkDrawing" rotatedBoundingBox="6784,9220 17083,8851 17087,8982 6788,9351" shapeName="None"/>
        </emma:interpretation>
      </emma:emma>
    </inkml:annotationXML>
    <inkml:trace contextRef="#ctx0" brushRef="#br0">0 393 0,'0'0'125,"0"0"-109,23 0-16,1 0 15,-1 0-15,0 0 16,0 0-16,23 0 15,0 0 1,-23 0-16,0 0 16,24 0-16,-24 0 15,-23 0 1,23 0-16,0 0 15,0 0-15,-23 0 16,23 0 0,0 0-16,-23 0 15,23 0-15,-23 0 16,23 0-1,0 0-15,0 0 16,-23 0-16,47-23 16,-47 23-1,23 0-15,-23 0 16,23 0-16,0 0 0,23 0 15,-46 0 1,23 0 0,0 0-16,0 0 15,0 0-15,-23 0 16,47 0-1,-24 0-15,-23 0 0,46 0 16,-23 0-16,0 0 16,-23 0-1,23-23-15,-23 23 16,46 0-1,-46 0-15,23 0 16,1 0-16,-1 0 16,0 0-16,0-23 15,0 23 1,0 0-16,0 0 15,23 0-15,-46 0 16,23 0 0,24 0-16,-24 0 15,0-23 1,23 23-16,23 0 15,-69 0-15,69-23 16,-45 23 0,45 0-1,-23 0-15,23 0 16,-46 0-16,47 0 15,-24 0-15,23 0 16,0-23-16,24 23 16,-24 0-16,46-23 15,-68 23 1,68 0-16,-92 0 15,93-23-15,-93 23 16,69 0 0,-46-23-16,24 23 15,-24 0-15,92 0 16,-92 0-16,93 0 31,-70 0-31,47 0 0,-47 0 16,116-23-1,-162 23-15,162 0 16,-162 0-16,184 0 15,-114 0-15,92 0 16,-93 0-16,93 0 16,-47 0-1,47 0-15,92 0 16,-231 0-1,47 0-15,161 0 16,-208 0-16,208 0 16,-208 0-16,254 0 15,-184 0-15,114 0 16,-137 0-1,138-24-15,-139 24 16,70 0 0,46 0-16,-185 0 15,46 0-15,46 0 16,-115 0-16,93 0 15,-70 0-15,69-23 16,-23 23 0,24 0-16,-70 0 15,69-23 1,-46 23-16,93-23 15,-93 23-15,70 0 16,-70 0-16,115-23 16,-137 23-1,137 0-15,-115 0 16,116 0-1,-47-23-15,-45 23 0,-1 0 16,46 0 0,-45 0-16,-24 0 15,46-23-15,-22 23 16,-24 0-16,0 0 15,-46 0 1,46 0-16,-46 0 16,46 0-1,-46 0-15,23 0 16,-23 0-16,23 0 15,-23 0-15,24 0 16,-1 0 0,-23 0-1,23 0 1,-23 0-1,23 0 1,0 0 15,-23 23-31,0-23 16,23 0-1,-23 0 1,23 0 0,-23 0-16,23 0 15,0 0 1,0 0-1,-23 0 1,23 0-16,1 0 16,-24 0-1,23 0 1,-23 0-1,23 0 1,-23 0 93,23 0 656,0 0-750</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12.4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FC506F1-FD62-4822-BBDB-C46B3939E422}" emma:medium="tactile" emma:mode="ink">
          <msink:context xmlns:msink="http://schemas.microsoft.com/ink/2010/main" type="writingRegion" rotatedBoundingBox="17148,8827 17166,9089 16902,9107 16885,8845"/>
        </emma:interpretation>
      </emma:emma>
    </inkml:annotationXML>
    <inkml:traceGroup>
      <inkml:annotationXML>
        <emma:emma xmlns:emma="http://www.w3.org/2003/04/emma" version="1.0">
          <emma:interpretation id="{8FC6C4EC-FB93-4792-980A-1EB298C19E4E}" emma:medium="tactile" emma:mode="ink">
            <msink:context xmlns:msink="http://schemas.microsoft.com/ink/2010/main" type="paragraph" rotatedBoundingBox="17148,8827 17166,9089 16902,9107 16885,8845" alignmentLevel="1"/>
          </emma:interpretation>
        </emma:emma>
      </inkml:annotationXML>
      <inkml:traceGroup>
        <inkml:annotationXML>
          <emma:emma xmlns:emma="http://www.w3.org/2003/04/emma" version="1.0">
            <emma:interpretation id="{D4808ED0-4450-4668-94AD-E28948F206B4}" emma:medium="tactile" emma:mode="ink">
              <msink:context xmlns:msink="http://schemas.microsoft.com/ink/2010/main" type="line" rotatedBoundingBox="17148,8827 17166,9089 16902,9107 16885,8845"/>
            </emma:interpretation>
          </emma:emma>
        </inkml:annotationXML>
        <inkml:traceGroup>
          <inkml:annotationXML>
            <emma:emma xmlns:emma="http://www.w3.org/2003/04/emma" version="1.0">
              <emma:interpretation id="{79813E18-26F1-44C5-ACF1-B9DFAD1C7D2D}" emma:medium="tactile" emma:mode="ink">
                <msink:context xmlns:msink="http://schemas.microsoft.com/ink/2010/main" type="inkWord" rotatedBoundingBox="17148,8827 17166,9089 16902,9107 16885,8845"/>
              </emma:interpretation>
            </emma:emma>
          </inkml:annotationXML>
          <inkml:trace contextRef="#ctx0" brushRef="#br0">66 0 0,'0'0'203,"24"0"-203,-24 0 15,23 23-15,-23-23 16,23 0-16,-23 23 16,23-23-1,0 0-15,-23 0 16,23 23-1,-23-23 1,23 0 0,-23 23 15,23-23-16,-23 23 219,0-23-218,0 0 0,0 23-1,0-23 48,0 23-48,0 0 297,0-23-296,-23 0 15,23 23 16,-23-23-32,23 0-15,-23 23 16,0-23 0,23 0 93,-23 0-94,23 24-15,0-24 234,-23 0 94,23 0-312,-23 0-1,-1 0 1,24 0 62,-23 0-63,23 0 547,0 0-546,23 0-1,1 0 32,-24 0-47,0 0 16,23 0-1,-23-24-15,0 24 16,23 0-16,-23 0 47,0 0-32,23-23 1,0 23-1,-23 0 79,0-23-78,0 23-16,0-23 124,0 23-77,23 0 0,-23 0 140,0 0-187,-23 0 16,0 0-16,-23 23 15,46-23 1,-47 46-16,24-46 16,23 0-16,-23 0 15,0 24 1,23-24 15,0 0 265,0 0-264,0 0 14,0 0-30,23 0 0,-23-24-16,0 24 15,0 0 79,23-23-79,-23 0 17,23 23 46,-23 0-78,0-23 15,24 23 1,-24 0 31,23 0-16,-23-23-31,0 23 15,23 0 110,-23-23 172,0 0-282,0 23 79,0 0-79,0-23-15,0 23 32,0 0 92,0-23-124,-23 0 94,0 23-78,23 0 62,-24 0-63,24 0 1,-23 0 15,23 0 733,-23 0-732,23-23 373,-23 23-405,23 0 749,23 0-733,-23 0-16,23 0 15,-23 0-15,23 0 16,-23 0-16,24 0 15,-1 0 1,-23 23 15,0-23-31,23 0 47,-23 23 0,0-23-32,0 0 1,0 23 31,23-23-16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5T16:36:04.24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8F9E3B4-9ECB-48D2-8747-890973D3F226}" emma:medium="tactile" emma:mode="ink">
          <msink:context xmlns:msink="http://schemas.microsoft.com/ink/2010/main" type="writingRegion" rotatedBoundingBox="12469,9813 12484,9813 12484,9828 12469,9828"/>
        </emma:interpretation>
      </emma:emma>
    </inkml:annotationXML>
    <inkml:traceGroup>
      <inkml:annotationXML>
        <emma:emma xmlns:emma="http://www.w3.org/2003/04/emma" version="1.0">
          <emma:interpretation id="{650C6E76-8BB9-4EFD-AB83-9783AF5E4C7D}" emma:medium="tactile" emma:mode="ink">
            <msink:context xmlns:msink="http://schemas.microsoft.com/ink/2010/main" type="paragraph" rotatedBoundingBox="12469,9813 12484,9813 12484,9828 12469,9828" alignmentLevel="1"/>
          </emma:interpretation>
        </emma:emma>
      </inkml:annotationXML>
      <inkml:traceGroup>
        <inkml:annotationXML>
          <emma:emma xmlns:emma="http://www.w3.org/2003/04/emma" version="1.0">
            <emma:interpretation id="{E008F19A-5F77-488B-82DC-24BCADF2614B}" emma:medium="tactile" emma:mode="ink">
              <msink:context xmlns:msink="http://schemas.microsoft.com/ink/2010/main" type="line" rotatedBoundingBox="12469,9813 12484,9813 12484,9828 12469,9828"/>
            </emma:interpretation>
          </emma:emma>
        </inkml:annotationXML>
        <inkml:traceGroup>
          <inkml:annotationXML>
            <emma:emma xmlns:emma="http://www.w3.org/2003/04/emma" version="1.0">
              <emma:interpretation id="{08AB08B1-145E-4D19-89D8-156B56121191}" emma:medium="tactile" emma:mode="ink">
                <msink:context xmlns:msink="http://schemas.microsoft.com/ink/2010/main" type="inkWord" rotatedBoundingBox="12469,9813 12484,9813 12484,9828 12469,9828"/>
              </emma:interpretation>
            </emma:emma>
          </inkml:annotationXML>
          <inkml:trace contextRef="#ctx0" brushRef="#br0">0 0 0</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1/15/2019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9.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5.xml"/><Relationship Id="rId2" Type="http://schemas.openxmlformats.org/officeDocument/2006/relationships/image" Target="../media/image13.tmp"/><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8.emf"/><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14.emf"/><Relationship Id="rId9" Type="http://schemas.openxmlformats.org/officeDocument/2006/relationships/image" Target="../media/image14.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7" Type="http://schemas.openxmlformats.org/officeDocument/2006/relationships/image" Target="../media/image23.emf"/><Relationship Id="rId2" Type="http://schemas.openxmlformats.org/officeDocument/2006/relationships/image" Target="../media/image15.tmp"/><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2.emf"/><Relationship Id="rId4" Type="http://schemas.openxmlformats.org/officeDocument/2006/relationships/customXml" Target="../ink/ink6.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8.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15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 Elimination </a:t>
            </a:r>
            <a:endParaRPr lang="en-US" dirty="0">
              <a:solidFill>
                <a:schemeClr val="tx2"/>
              </a:solidFill>
            </a:endParaRPr>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cxnSp>
        <p:nvCxnSpPr>
          <p:cNvPr id="12" name="Elbow Connector 11"/>
          <p:cNvCxnSpPr>
            <a:stCxn id="4" idx="3"/>
            <a:endCxn id="8" idx="0"/>
          </p:cNvCxnSpPr>
          <p:nvPr/>
        </p:nvCxnSpPr>
        <p:spPr>
          <a:xfrm>
            <a:off x="2815391" y="1764632"/>
            <a:ext cx="1644315" cy="4612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18" idx="0"/>
          </p:cNvCxnSpPr>
          <p:nvPr/>
        </p:nvCxnSpPr>
        <p:spPr>
          <a:xfrm>
            <a:off x="5510464" y="2658978"/>
            <a:ext cx="1606887" cy="4160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a:endCxn id="20" idx="0"/>
          </p:cNvCxnSpPr>
          <p:nvPr/>
        </p:nvCxnSpPr>
        <p:spPr>
          <a:xfrm>
            <a:off x="8168109" y="3508209"/>
            <a:ext cx="800769" cy="6336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8" idx="3"/>
          </p:cNvCxnSpPr>
          <p:nvPr/>
        </p:nvCxnSpPr>
        <p:spPr>
          <a:xfrm>
            <a:off x="9769646" y="4589045"/>
            <a:ext cx="1155030" cy="4458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22" idx="3"/>
          </p:cNvCxnSpPr>
          <p:nvPr/>
        </p:nvCxnSpPr>
        <p:spPr>
          <a:xfrm rot="10800000" flipV="1">
            <a:off x="6789823" y="4589044"/>
            <a:ext cx="1378287" cy="44717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1" idx="0"/>
            <a:endCxn id="18" idx="1"/>
          </p:cNvCxnSpPr>
          <p:nvPr/>
        </p:nvCxnSpPr>
        <p:spPr>
          <a:xfrm rot="5400000" flipH="1" flipV="1">
            <a:off x="3915628" y="2450751"/>
            <a:ext cx="1093506" cy="32084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Forward Selection</a:t>
            </a:r>
            <a:endParaRPr lang="en-US" dirty="0">
              <a:solidFill>
                <a:schemeClr val="tx2"/>
              </a:solidFill>
            </a:endParaRPr>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70484" y="2312227"/>
            <a:ext cx="7689516" cy="35354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2"/>
                </a:solidFill>
              </a:rPr>
              <a:t>Bi-Directional Elimination</a:t>
            </a:r>
            <a:endParaRPr lang="en-US" dirty="0">
              <a:solidFill>
                <a:schemeClr val="tx2"/>
              </a:solidFill>
            </a:endParaRPr>
          </a:p>
        </p:txBody>
      </p:sp>
      <p:grpSp>
        <p:nvGrpSpPr>
          <p:cNvPr id="3" name="Group 2"/>
          <p:cNvGrpSpPr/>
          <p:nvPr/>
        </p:nvGrpSpPr>
        <p:grpSpPr>
          <a:xfrm>
            <a:off x="203200" y="1034716"/>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6" name="Group 5"/>
          <p:cNvGrpSpPr/>
          <p:nvPr/>
        </p:nvGrpSpPr>
        <p:grpSpPr>
          <a:xfrm>
            <a:off x="2761916" y="2361520"/>
            <a:ext cx="2564063" cy="1171074"/>
            <a:chOff x="3088105" y="990600"/>
            <a:chExt cx="2558716" cy="1159042"/>
          </a:xfrm>
        </p:grpSpPr>
        <p:sp>
          <p:nvSpPr>
            <p:cNvPr id="7" name="Rectangle 6"/>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Forward Selection(</a:t>
              </a:r>
              <a:r>
                <a:rPr lang="en-US" dirty="0" err="1" smtClean="0"/>
                <a:t>i.e</a:t>
              </a:r>
              <a:r>
                <a:rPr lang="en-US" dirty="0" smtClean="0"/>
                <a:t>  P&lt;SL )</a:t>
              </a:r>
              <a:endParaRPr lang="en-US" dirty="0"/>
            </a:p>
          </p:txBody>
        </p:sp>
        <p:sp>
          <p:nvSpPr>
            <p:cNvPr id="8" name="Oval 7"/>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9" name="Group 8"/>
          <p:cNvGrpSpPr/>
          <p:nvPr/>
        </p:nvGrpSpPr>
        <p:grpSpPr>
          <a:xfrm>
            <a:off x="5630779" y="3545304"/>
            <a:ext cx="2973136" cy="1283367"/>
            <a:chOff x="3088105" y="990600"/>
            <a:chExt cx="2558716" cy="1159042"/>
          </a:xfrm>
        </p:grpSpPr>
        <p:sp>
          <p:nvSpPr>
            <p:cNvPr id="10" name="Rectangle 9"/>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Backward Elimination(</a:t>
              </a:r>
              <a:r>
                <a:rPr lang="en-US" dirty="0" err="1" smtClean="0"/>
                <a:t>i.e</a:t>
              </a:r>
              <a:r>
                <a:rPr lang="en-US" dirty="0" smtClean="0"/>
                <a:t>  P&lt;SL )</a:t>
              </a:r>
              <a:endParaRPr lang="en-US" dirty="0"/>
            </a:p>
          </p:txBody>
        </p:sp>
        <p:sp>
          <p:nvSpPr>
            <p:cNvPr id="11" name="Oval 10"/>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cxnSp>
        <p:nvCxnSpPr>
          <p:cNvPr id="13" name="Elbow Connector 12"/>
          <p:cNvCxnSpPr>
            <a:stCxn id="4" idx="3"/>
            <a:endCxn id="7" idx="0"/>
          </p:cNvCxnSpPr>
          <p:nvPr/>
        </p:nvCxnSpPr>
        <p:spPr>
          <a:xfrm>
            <a:off x="2761916" y="1760621"/>
            <a:ext cx="1511109" cy="8967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0"/>
          </p:cNvCxnSpPr>
          <p:nvPr/>
        </p:nvCxnSpPr>
        <p:spPr>
          <a:xfrm>
            <a:off x="5325979" y="3094961"/>
            <a:ext cx="2056993" cy="7745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7" idx="1"/>
          </p:cNvCxnSpPr>
          <p:nvPr/>
        </p:nvCxnSpPr>
        <p:spPr>
          <a:xfrm rot="10800000">
            <a:off x="3220071" y="3094962"/>
            <a:ext cx="2941958" cy="1254113"/>
          </a:xfrm>
          <a:prstGeom prst="bentConnector3">
            <a:avLst>
              <a:gd name="adj1" fmla="val 1077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6947" y="4828671"/>
            <a:ext cx="7513053" cy="1077218"/>
          </a:xfrm>
          <a:prstGeom prst="rect">
            <a:avLst/>
          </a:prstGeom>
          <a:noFill/>
        </p:spPr>
        <p:txBody>
          <a:bodyPr wrap="square" rtlCol="0">
            <a:spAutoFit/>
          </a:bodyPr>
          <a:lstStyle/>
          <a:p>
            <a:r>
              <a:rPr lang="en-US" sz="3200" dirty="0" smtClean="0">
                <a:solidFill>
                  <a:srgbClr val="C00000"/>
                </a:solidFill>
              </a:rPr>
              <a:t>Repeat this until there wont be any variable that enters or no variable that can exit </a:t>
            </a:r>
            <a:endParaRPr lang="en-US" sz="3200" dirty="0">
              <a:solidFill>
                <a:srgbClr val="C00000"/>
              </a:solidFill>
            </a:endParaRPr>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a:t>
            </a:r>
            <a:r>
              <a:rPr lang="en-US" dirty="0" smtClean="0"/>
              <a:t> </a:t>
            </a:r>
            <a:r>
              <a:rPr lang="en-US" dirty="0" smtClean="0">
                <a:solidFill>
                  <a:schemeClr val="tx2"/>
                </a:solidFill>
              </a:rPr>
              <a:t>elimination</a:t>
            </a:r>
            <a:endParaRPr lang="en-US" dirty="0">
              <a:solidFill>
                <a:schemeClr val="tx2"/>
              </a:solidFill>
            </a:endParaRPr>
          </a:p>
        </p:txBody>
      </p:sp>
      <p:sp>
        <p:nvSpPr>
          <p:cNvPr id="3" name="Rectangle 2"/>
          <p:cNvSpPr/>
          <p:nvPr/>
        </p:nvSpPr>
        <p:spPr>
          <a:xfrm>
            <a:off x="203200" y="1147125"/>
            <a:ext cx="6096000" cy="2585323"/>
          </a:xfrm>
          <a:prstGeom prst="rect">
            <a:avLst/>
          </a:prstGeom>
        </p:spPr>
        <p:txBody>
          <a:bodyPr>
            <a:spAutoFit/>
          </a:bodyPr>
          <a:lstStyle/>
          <a:p>
            <a:r>
              <a:rPr lang="en-US" dirty="0">
                <a:solidFill>
                  <a:srgbClr val="008000"/>
                </a:solidFill>
                <a:highlight>
                  <a:srgbClr val="FFFFFF"/>
                </a:highlight>
              </a:rPr>
              <a:t># Importing the libraries</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Importing the dataset</a:t>
            </a:r>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'50_Startups.csv'</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values</a:t>
            </a: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values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95" y="1853739"/>
            <a:ext cx="7377475" cy="4123112"/>
          </a:xfrm>
          <a:prstGeom prst="rect">
            <a:avLst/>
          </a:prstGeom>
        </p:spPr>
      </p:pic>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Backward</a:t>
            </a:r>
            <a:r>
              <a:rPr lang="en-US" dirty="0"/>
              <a:t> </a:t>
            </a:r>
            <a:r>
              <a:rPr lang="en-US" dirty="0">
                <a:solidFill>
                  <a:schemeClr val="tx2"/>
                </a:solidFill>
              </a:rPr>
              <a:t>elimination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13" y="2344190"/>
            <a:ext cx="2905530" cy="1247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288" y="2344191"/>
            <a:ext cx="3452080" cy="383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72589" y="1301635"/>
            <a:ext cx="10174779" cy="83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 to access X </a:t>
            </a:r>
            <a:endParaRPr lang="en-US" dirty="0"/>
          </a:p>
        </p:txBody>
      </p:sp>
    </p:spTree>
    <p:extLst>
      <p:ext uri="{BB962C8B-B14F-4D97-AF65-F5344CB8AC3E}">
        <p14:creationId xmlns:p14="http://schemas.microsoft.com/office/powerpoint/2010/main" val="253660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Encoding categorical data</a:t>
            </a:r>
          </a:p>
        </p:txBody>
      </p:sp>
      <p:sp>
        <p:nvSpPr>
          <p:cNvPr id="3" name="Rectangle 2"/>
          <p:cNvSpPr/>
          <p:nvPr/>
        </p:nvSpPr>
        <p:spPr>
          <a:xfrm>
            <a:off x="203200" y="1280160"/>
            <a:ext cx="4601556" cy="2585323"/>
          </a:xfrm>
          <a:prstGeom prst="rect">
            <a:avLst/>
          </a:prstGeom>
        </p:spPr>
        <p:txBody>
          <a:bodyPr wrap="square">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417" y="1155676"/>
            <a:ext cx="5577842" cy="506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426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highlight>
                  <a:srgbClr val="FFFFFF"/>
                </a:highlight>
              </a:rPr>
              <a:t>Avoiding the Dummy Variable </a:t>
            </a:r>
            <a:r>
              <a:rPr lang="en-US" dirty="0" smtClean="0">
                <a:solidFill>
                  <a:schemeClr val="tx2"/>
                </a:solidFill>
                <a:highlight>
                  <a:srgbClr val="FFFFFF"/>
                </a:highlight>
              </a:rPr>
              <a:t>Trap</a:t>
            </a:r>
            <a:endParaRPr lang="en-US" dirty="0">
              <a:solidFill>
                <a:schemeClr val="tx2"/>
              </a:solidFill>
            </a:endParaRPr>
          </a:p>
        </p:txBody>
      </p:sp>
      <p:sp>
        <p:nvSpPr>
          <p:cNvPr id="4" name="Rectangle 3"/>
          <p:cNvSpPr/>
          <p:nvPr/>
        </p:nvSpPr>
        <p:spPr>
          <a:xfrm>
            <a:off x="203200" y="1186009"/>
            <a:ext cx="6096000" cy="3139321"/>
          </a:xfrm>
          <a:prstGeom prst="rect">
            <a:avLst/>
          </a:prstGeom>
        </p:spPr>
        <p:txBody>
          <a:bodyPr>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Avoiding the Dummy Variable Trap</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81" y="1186009"/>
            <a:ext cx="5724746" cy="4867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327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093796" cy="838200"/>
          </a:xfrm>
        </p:spPr>
        <p:txBody>
          <a:bodyPr>
            <a:normAutofit fontScale="90000"/>
          </a:bodyPr>
          <a:lstStyle/>
          <a:p>
            <a:r>
              <a:rPr lang="en-US" dirty="0">
                <a:solidFill>
                  <a:schemeClr val="tx2"/>
                </a:solidFill>
                <a:highlight>
                  <a:srgbClr val="FFFFFF"/>
                </a:highlight>
              </a:rPr>
              <a:t>Splitting the dataset into the Training set and Test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1149665"/>
            <a:ext cx="4044604" cy="2031325"/>
          </a:xfrm>
          <a:prstGeom prst="rect">
            <a:avLst/>
          </a:prstGeom>
        </p:spPr>
        <p:txBody>
          <a:bodyPr wrap="square">
            <a:spAutoFit/>
          </a:bodyPr>
          <a:lstStyle/>
          <a:p>
            <a:r>
              <a:rPr lang="en-US" dirty="0">
                <a:solidFill>
                  <a:srgbClr val="008000"/>
                </a:solidFill>
                <a:highlight>
                  <a:srgbClr val="FFFFFF"/>
                </a:highlight>
              </a:rPr>
              <a:t># Splitting the dataset into the Training set and Test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model_selection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train_test_split</a:t>
            </a:r>
            <a:endParaRPr lang="en-US" dirty="0">
              <a:solidFill>
                <a:srgbClr val="000000"/>
              </a:solidFill>
              <a:highlight>
                <a:srgbClr val="FFFFFF"/>
              </a:highlight>
            </a:endParaRPr>
          </a:p>
          <a:p>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X_test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y_test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train_test_split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test_size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random_state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15" y="1091479"/>
            <a:ext cx="7618750" cy="5143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081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143673" cy="838200"/>
          </a:xfrm>
        </p:spPr>
        <p:txBody>
          <a:bodyPr>
            <a:normAutofit fontScale="90000"/>
          </a:bodyPr>
          <a:lstStyle/>
          <a:p>
            <a:r>
              <a:rPr lang="en-US" dirty="0">
                <a:solidFill>
                  <a:schemeClr val="tx2"/>
                </a:solidFill>
                <a:highlight>
                  <a:srgbClr val="FFFFFF"/>
                </a:highlight>
              </a:rPr>
              <a:t>Fitting Multiple Linear Regression to the Training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990600"/>
            <a:ext cx="6096000" cy="1200329"/>
          </a:xfrm>
          <a:prstGeom prst="rect">
            <a:avLst/>
          </a:prstGeom>
        </p:spPr>
        <p:txBody>
          <a:bodyPr>
            <a:spAutoFit/>
          </a:bodyPr>
          <a:lstStyle/>
          <a:p>
            <a:r>
              <a:rPr lang="en-US" dirty="0">
                <a:solidFill>
                  <a:srgbClr val="008000"/>
                </a:solidFill>
                <a:highlight>
                  <a:srgbClr val="FFFFFF"/>
                </a:highlight>
              </a:rPr>
              <a:t># Fitting Multiple Linear Regression to the Training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linear_model</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LinearRegression</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LinearRegression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64" y="1607697"/>
            <a:ext cx="7237388" cy="4635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18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625811"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solidFill>
                <a:schemeClr val="tx2"/>
              </a:solidFill>
            </a:endParaRPr>
          </a:p>
        </p:txBody>
      </p:sp>
      <p:sp>
        <p:nvSpPr>
          <p:cNvPr id="3" name="Rectangle 2"/>
          <p:cNvSpPr/>
          <p:nvPr/>
        </p:nvSpPr>
        <p:spPr>
          <a:xfrm>
            <a:off x="203200" y="1141491"/>
            <a:ext cx="5773651" cy="2031325"/>
          </a:xfrm>
          <a:prstGeom prst="rect">
            <a:avLst/>
          </a:prstGeom>
        </p:spPr>
        <p:txBody>
          <a:bodyPr wrap="square">
            <a:spAutoFit/>
          </a:bodyPr>
          <a:lstStyle/>
          <a:p>
            <a:r>
              <a:rPr lang="en-US" dirty="0">
                <a:solidFill>
                  <a:srgbClr val="008000"/>
                </a:solidFill>
                <a:highlight>
                  <a:srgbClr val="FFFFFF"/>
                </a:highlight>
              </a:rPr>
              <a:t># Building the optimal model using Backward Elimination</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statsmodels</a:t>
            </a:r>
            <a:r>
              <a:rPr lang="en-US" b="1" dirty="0" err="1">
                <a:solidFill>
                  <a:srgbClr val="000080"/>
                </a:solidFill>
                <a:highlight>
                  <a:srgbClr val="FFFFFF"/>
                </a:highlight>
              </a:rPr>
              <a:t>.</a:t>
            </a:r>
            <a:r>
              <a:rPr lang="en-US" dirty="0" err="1">
                <a:solidFill>
                  <a:srgbClr val="000000"/>
                </a:solidFill>
                <a:highlight>
                  <a:srgbClr val="FFFFFF"/>
                </a:highlight>
              </a:rPr>
              <a:t>formula</a:t>
            </a:r>
            <a:r>
              <a:rPr lang="en-US" b="1" dirty="0" err="1">
                <a:solidFill>
                  <a:srgbClr val="000080"/>
                </a:solidFill>
                <a:highlight>
                  <a:srgbClr val="FFFFFF"/>
                </a:highlight>
              </a:rPr>
              <a:t>.</a:t>
            </a:r>
            <a:r>
              <a:rPr lang="en-US" dirty="0" err="1">
                <a:solidFill>
                  <a:srgbClr val="000000"/>
                </a:solidFill>
                <a:highlight>
                  <a:srgbClr val="FFFFFF"/>
                </a:highlight>
              </a:rPr>
              <a:t>api</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sm</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append</a:t>
            </a:r>
            <a:r>
              <a:rPr lang="en-US" b="1" dirty="0">
                <a:solidFill>
                  <a:srgbClr val="000080"/>
                </a:solidFill>
                <a:highlight>
                  <a:srgbClr val="FFFFFF"/>
                </a:highlight>
              </a:rPr>
              <a:t>(</a:t>
            </a:r>
            <a:r>
              <a:rPr lang="en-US" dirty="0" err="1">
                <a:solidFill>
                  <a:srgbClr val="000000"/>
                </a:solidFill>
                <a:highlight>
                  <a:srgbClr val="FFFFFF"/>
                </a:highlight>
              </a:rPr>
              <a:t>arr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ones</a:t>
            </a:r>
            <a:r>
              <a:rPr lang="en-US" b="1" dirty="0">
                <a:solidFill>
                  <a:srgbClr val="000080"/>
                </a:solidFill>
                <a:highlight>
                  <a:srgbClr val="FFFFFF"/>
                </a:highlight>
              </a:rPr>
              <a:t>((</a:t>
            </a:r>
            <a:r>
              <a:rPr lang="en-US" dirty="0">
                <a:solidFill>
                  <a:srgbClr val="FF0000"/>
                </a:solidFill>
                <a:highlight>
                  <a:srgbClr val="FFFFFF"/>
                </a:highlight>
              </a:rPr>
              <a:t>50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astype</a:t>
            </a:r>
            <a:r>
              <a:rPr lang="en-US" b="1" dirty="0">
                <a:solidFill>
                  <a:srgbClr val="000080"/>
                </a:solidFill>
                <a:highlight>
                  <a:srgbClr val="FFFFFF"/>
                </a:highlight>
              </a:rPr>
              <a:t>(</a:t>
            </a:r>
            <a:r>
              <a:rPr lang="en-US" dirty="0" err="1">
                <a:solidFill>
                  <a:srgbClr val="000000"/>
                </a:solidFill>
                <a:highlight>
                  <a:srgbClr val="FFFFFF"/>
                </a:highlight>
              </a:rPr>
              <a:t>int</a:t>
            </a:r>
            <a:r>
              <a:rPr lang="en-US" b="1" dirty="0">
                <a:solidFill>
                  <a:srgbClr val="000080"/>
                </a:solidFill>
                <a:highlight>
                  <a:srgbClr val="FFFFFF"/>
                </a:highlight>
              </a:rPr>
              <a:t>),</a:t>
            </a:r>
            <a:r>
              <a:rPr lang="en-US" dirty="0">
                <a:solidFill>
                  <a:srgbClr val="000000"/>
                </a:solidFill>
                <a:highlight>
                  <a:srgbClr val="FFFFFF"/>
                </a:highlight>
              </a:rPr>
              <a:t> values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axis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r>
              <a:rPr lang="nl-NL" dirty="0">
                <a:solidFill>
                  <a:srgbClr val="000000"/>
                </a:solidFill>
                <a:highlight>
                  <a:srgbClr val="FFFFFF"/>
                </a:highlight>
              </a:rPr>
              <a:t>X_opt </a:t>
            </a:r>
            <a:r>
              <a:rPr lang="nl-NL" b="1" dirty="0">
                <a:solidFill>
                  <a:srgbClr val="000080"/>
                </a:solidFill>
                <a:highlight>
                  <a:srgbClr val="FFFFFF"/>
                </a:highlight>
              </a:rPr>
              <a:t>=</a:t>
            </a:r>
            <a:r>
              <a:rPr lang="nl-NL" dirty="0">
                <a:solidFill>
                  <a:srgbClr val="000000"/>
                </a:solidFill>
                <a:highlight>
                  <a:srgbClr val="FFFFFF"/>
                </a:highlight>
              </a:rPr>
              <a:t> X</a:t>
            </a:r>
            <a:r>
              <a:rPr lang="nl-NL" b="1" dirty="0">
                <a:solidFill>
                  <a:srgbClr val="000080"/>
                </a:solidFill>
                <a:highlight>
                  <a:srgbClr val="FFFFFF"/>
                </a:highlight>
              </a:rPr>
              <a:t>[:,</a:t>
            </a:r>
            <a:r>
              <a:rPr lang="nl-NL" dirty="0">
                <a:solidFill>
                  <a:srgbClr val="000000"/>
                </a:solidFill>
                <a:highlight>
                  <a:srgbClr val="FFFFFF"/>
                </a:highlight>
              </a:rPr>
              <a:t> </a:t>
            </a:r>
            <a:r>
              <a:rPr lang="nl-NL" b="1" dirty="0">
                <a:solidFill>
                  <a:srgbClr val="000080"/>
                </a:solidFill>
                <a:highlight>
                  <a:srgbClr val="FFFFFF"/>
                </a:highlight>
              </a:rPr>
              <a:t>[</a:t>
            </a:r>
            <a:r>
              <a:rPr lang="nl-NL" dirty="0">
                <a:solidFill>
                  <a:srgbClr val="FF0000"/>
                </a:solidFill>
                <a:highlight>
                  <a:srgbClr val="FFFFFF"/>
                </a:highlight>
              </a:rPr>
              <a:t>0</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1</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2</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3</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4</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5</a:t>
            </a:r>
            <a:r>
              <a:rPr lang="nl-NL" b="1" dirty="0">
                <a:solidFill>
                  <a:srgbClr val="000080"/>
                </a:solidFill>
                <a:highlight>
                  <a:srgbClr val="FFFFFF"/>
                </a:highlight>
              </a:rPr>
              <a:t>]]</a:t>
            </a:r>
            <a:endParaRPr lang="nl-NL" dirty="0">
              <a:solidFill>
                <a:srgbClr val="000000"/>
              </a:solidFill>
              <a:highlight>
                <a:srgbClr val="FFFFFF"/>
              </a:highlight>
            </a:endParaRPr>
          </a:p>
          <a:p>
            <a:r>
              <a:rPr lang="en-US" dirty="0" err="1">
                <a:solidFill>
                  <a:srgbClr val="000000"/>
                </a:solidFill>
                <a:highlight>
                  <a:srgbClr val="FFFFFF"/>
                </a:highlight>
              </a:rPr>
              <a:t>regressor_OLS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sm</a:t>
            </a:r>
            <a:r>
              <a:rPr lang="en-US" b="1" dirty="0" err="1">
                <a:solidFill>
                  <a:srgbClr val="000080"/>
                </a:solidFill>
                <a:highlight>
                  <a:srgbClr val="FFFFFF"/>
                </a:highlight>
              </a:rPr>
              <a:t>.</a:t>
            </a:r>
            <a:r>
              <a:rPr lang="en-US" dirty="0" err="1">
                <a:solidFill>
                  <a:srgbClr val="000000"/>
                </a:solidFill>
                <a:highlight>
                  <a:srgbClr val="FFFFFF"/>
                </a:highlight>
              </a:rPr>
              <a:t>OLS</a:t>
            </a:r>
            <a:r>
              <a:rPr lang="en-US" b="1" dirty="0">
                <a:solidFill>
                  <a:srgbClr val="000080"/>
                </a:solidFill>
                <a:highlight>
                  <a:srgbClr val="FFFFFF"/>
                </a:highlight>
              </a:rPr>
              <a:t>(</a:t>
            </a:r>
            <a:r>
              <a:rPr lang="en-US" dirty="0" err="1">
                <a:solidFill>
                  <a:srgbClr val="000000"/>
                </a:solidFill>
                <a:highlight>
                  <a:srgbClr val="FFFFFF"/>
                </a:highlight>
              </a:rPr>
              <a:t>endog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exog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X_opt</a:t>
            </a:r>
            <a:r>
              <a:rPr lang="en-US" b="1" dirty="0">
                <a:solidFill>
                  <a:srgbClr val="000080"/>
                </a:solidFill>
                <a:highlight>
                  <a:srgbClr val="FFFFFF"/>
                </a:highlight>
              </a:rPr>
              <a:t>).</a:t>
            </a:r>
            <a:r>
              <a:rPr lang="en-US" dirty="0">
                <a:solidFill>
                  <a:srgbClr val="000000"/>
                </a:solidFill>
                <a:highlight>
                  <a:srgbClr val="FFFFFF"/>
                </a:highlight>
              </a:rPr>
              <a:t>fit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regressor_OLS</a:t>
            </a:r>
            <a:r>
              <a:rPr lang="en-US" b="1" dirty="0" err="1">
                <a:solidFill>
                  <a:srgbClr val="000080"/>
                </a:solidFill>
                <a:highlight>
                  <a:srgbClr val="FFFFFF"/>
                </a:highlight>
              </a:rPr>
              <a:t>.</a:t>
            </a:r>
            <a:r>
              <a:rPr lang="en-US" dirty="0" err="1">
                <a:solidFill>
                  <a:srgbClr val="000000"/>
                </a:solidFill>
                <a:highlight>
                  <a:srgbClr val="FFFFFF"/>
                </a:highlight>
              </a:rPr>
              <a:t>summary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160" y="1141491"/>
            <a:ext cx="5553850" cy="5001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609971" y="4421978"/>
              <a:ext cx="365760" cy="9000"/>
            </p14:xfrm>
          </p:contentPart>
        </mc:Choice>
        <mc:Fallback xmlns="">
          <p:pic>
            <p:nvPicPr>
              <p:cNvPr id="5" name="Ink 4"/>
              <p:cNvPicPr/>
              <p:nvPr/>
            </p:nvPicPr>
            <p:blipFill>
              <a:blip r:embed="rId4"/>
              <a:stretch>
                <a:fillRect/>
              </a:stretch>
            </p:blipFill>
            <p:spPr>
              <a:xfrm>
                <a:off x="9561731" y="4325858"/>
                <a:ext cx="4618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6401291" y="4414058"/>
              <a:ext cx="74160" cy="8640"/>
            </p14:xfrm>
          </p:contentPart>
        </mc:Choice>
        <mc:Fallback xmlns="">
          <p:pic>
            <p:nvPicPr>
              <p:cNvPr id="6" name="Ink 5"/>
              <p:cNvPicPr/>
              <p:nvPr/>
            </p:nvPicPr>
            <p:blipFill>
              <a:blip r:embed="rId6"/>
              <a:stretch>
                <a:fillRect/>
              </a:stretch>
            </p:blipFill>
            <p:spPr>
              <a:xfrm>
                <a:off x="6353051" y="4317938"/>
                <a:ext cx="1706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6417851" y="4405778"/>
              <a:ext cx="5161680" cy="42480"/>
            </p14:xfrm>
          </p:contentPart>
        </mc:Choice>
        <mc:Fallback xmlns="">
          <p:pic>
            <p:nvPicPr>
              <p:cNvPr id="7" name="Ink 6"/>
              <p:cNvPicPr/>
              <p:nvPr/>
            </p:nvPicPr>
            <p:blipFill>
              <a:blip r:embed="rId8"/>
              <a:stretch>
                <a:fillRect/>
              </a:stretch>
            </p:blipFill>
            <p:spPr>
              <a:xfrm>
                <a:off x="6369611" y="4309658"/>
                <a:ext cx="5258160" cy="234720"/>
              </a:xfrm>
              <a:prstGeom prst="rect">
                <a:avLst/>
              </a:prstGeom>
            </p:spPr>
          </p:pic>
        </mc:Fallback>
      </mc:AlternateContent>
      <p:pic>
        <p:nvPicPr>
          <p:cNvPr id="9" name="Picture 8"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460" y="3514106"/>
            <a:ext cx="5377002" cy="2678617"/>
          </a:xfrm>
          <a:prstGeom prst="rect">
            <a:avLst/>
          </a:prstGeom>
        </p:spPr>
      </p:pic>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1902011" y="3992858"/>
              <a:ext cx="662400" cy="1463040"/>
            </p14:xfrm>
          </p:contentPart>
        </mc:Choice>
        <mc:Fallback xmlns="">
          <p:pic>
            <p:nvPicPr>
              <p:cNvPr id="10" name="Ink 9"/>
              <p:cNvPicPr/>
              <p:nvPr/>
            </p:nvPicPr>
            <p:blipFill>
              <a:blip r:embed="rId11"/>
              <a:stretch>
                <a:fillRect/>
              </a:stretch>
            </p:blipFill>
            <p:spPr>
              <a:xfrm>
                <a:off x="1853771" y="3897098"/>
                <a:ext cx="758520" cy="165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2452091" y="4297418"/>
              <a:ext cx="33840" cy="9360"/>
            </p14:xfrm>
          </p:contentPart>
        </mc:Choice>
        <mc:Fallback xmlns="">
          <p:pic>
            <p:nvPicPr>
              <p:cNvPr id="11" name="Ink 10"/>
              <p:cNvPicPr/>
              <p:nvPr/>
            </p:nvPicPr>
            <p:blipFill>
              <a:blip r:embed="rId13"/>
              <a:stretch>
                <a:fillRect/>
              </a:stretch>
            </p:blipFill>
            <p:spPr>
              <a:xfrm>
                <a:off x="2404211" y="4201298"/>
                <a:ext cx="129600" cy="201240"/>
              </a:xfrm>
              <a:prstGeom prst="rect">
                <a:avLst/>
              </a:prstGeom>
            </p:spPr>
          </p:pic>
        </mc:Fallback>
      </mc:AlternateContent>
      <p:cxnSp>
        <p:nvCxnSpPr>
          <p:cNvPr id="19" name="Curved Connector 18"/>
          <p:cNvCxnSpPr/>
          <p:nvPr/>
        </p:nvCxnSpPr>
        <p:spPr>
          <a:xfrm>
            <a:off x="2261062" y="4056614"/>
            <a:ext cx="4081551" cy="357447"/>
          </a:xfrm>
          <a:prstGeom prst="curvedConnector3">
            <a:avLst>
              <a:gd name="adj1" fmla="val 86253"/>
            </a:avLst>
          </a:prstGeom>
          <a:ln w="38100">
            <a:solidFill>
              <a:srgbClr val="E521CE"/>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09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745434"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102881"/>
            <a:ext cx="5831840" cy="2246769"/>
          </a:xfrm>
          <a:prstGeom prst="rect">
            <a:avLst/>
          </a:prstGeom>
        </p:spPr>
        <p:txBody>
          <a:bodyPr wrap="square">
            <a:spAutoFit/>
          </a:bodyPr>
          <a:lstStyle/>
          <a:p>
            <a:r>
              <a:rPr lang="en-US" sz="1400" dirty="0">
                <a:solidFill>
                  <a:srgbClr val="008000"/>
                </a:solidFill>
                <a:highlight>
                  <a:srgbClr val="FFFFFF"/>
                </a:highlight>
              </a:rPr>
              <a:t># Building the optimal model using Backward Elimination</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statsmodels</a:t>
            </a:r>
            <a:r>
              <a:rPr lang="en-US" sz="1400" b="1" dirty="0" err="1">
                <a:solidFill>
                  <a:srgbClr val="000080"/>
                </a:solidFill>
                <a:highlight>
                  <a:srgbClr val="FFFFFF"/>
                </a:highlight>
              </a:rPr>
              <a:t>.</a:t>
            </a:r>
            <a:r>
              <a:rPr lang="en-US" sz="1400" dirty="0" err="1">
                <a:solidFill>
                  <a:srgbClr val="000000"/>
                </a:solidFill>
                <a:highlight>
                  <a:srgbClr val="FFFFFF"/>
                </a:highlight>
              </a:rPr>
              <a:t>formula</a:t>
            </a:r>
            <a:r>
              <a:rPr lang="en-US" sz="1400" b="1" dirty="0" err="1">
                <a:solidFill>
                  <a:srgbClr val="000080"/>
                </a:solidFill>
                <a:highlight>
                  <a:srgbClr val="FFFFFF"/>
                </a:highlight>
              </a:rPr>
              <a:t>.</a:t>
            </a:r>
            <a:r>
              <a:rPr lang="en-US" sz="1400" dirty="0" err="1">
                <a:solidFill>
                  <a:srgbClr val="000000"/>
                </a:solidFill>
                <a:highlight>
                  <a:srgbClr val="FFFFFF"/>
                </a:highlight>
              </a:rPr>
              <a:t>api</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sm</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append</a:t>
            </a:r>
            <a:r>
              <a:rPr lang="en-US" sz="1400" b="1" dirty="0">
                <a:solidFill>
                  <a:srgbClr val="000080"/>
                </a:solidFill>
                <a:highlight>
                  <a:srgbClr val="FFFFFF"/>
                </a:highlight>
              </a:rPr>
              <a:t>(</a:t>
            </a:r>
            <a:r>
              <a:rPr lang="en-US" sz="1400" dirty="0" err="1">
                <a:solidFill>
                  <a:srgbClr val="000000"/>
                </a:solidFill>
                <a:highlight>
                  <a:srgbClr val="FFFFFF"/>
                </a:highlight>
              </a:rPr>
              <a:t>arr</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ones</a:t>
            </a:r>
            <a:r>
              <a:rPr lang="en-US" sz="1400" b="1" dirty="0">
                <a:solidFill>
                  <a:srgbClr val="000080"/>
                </a:solidFill>
                <a:highlight>
                  <a:srgbClr val="FFFFFF"/>
                </a:highlight>
              </a:rPr>
              <a:t>((</a:t>
            </a:r>
            <a:r>
              <a:rPr lang="en-US" sz="1400" dirty="0">
                <a:solidFill>
                  <a:srgbClr val="FF0000"/>
                </a:solidFill>
                <a:highlight>
                  <a:srgbClr val="FFFFFF"/>
                </a:highlight>
              </a:rPr>
              <a:t>50</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err="1">
                <a:solidFill>
                  <a:srgbClr val="000000"/>
                </a:solidFill>
                <a:highlight>
                  <a:srgbClr val="FFFFFF"/>
                </a:highlight>
              </a:rPr>
              <a:t>astype</a:t>
            </a:r>
            <a:r>
              <a:rPr lang="en-US" sz="1400" b="1" dirty="0">
                <a:solidFill>
                  <a:srgbClr val="000080"/>
                </a:solidFill>
                <a:highlight>
                  <a:srgbClr val="FFFFFF"/>
                </a:highlight>
              </a:rPr>
              <a:t>(</a:t>
            </a:r>
            <a:r>
              <a:rPr lang="en-US" sz="1400" dirty="0" err="1">
                <a:solidFill>
                  <a:srgbClr val="000000"/>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values </a:t>
            </a:r>
            <a:r>
              <a:rPr lang="en-US" sz="1400" b="1" dirty="0">
                <a:solidFill>
                  <a:srgbClr val="000080"/>
                </a:solidFill>
                <a:highlight>
                  <a:srgbClr val="FFFFFF"/>
                </a:highlight>
              </a:rPr>
              <a:t>=</a:t>
            </a:r>
            <a:r>
              <a:rPr lang="en-US" sz="1400" dirty="0">
                <a:solidFill>
                  <a:srgbClr val="000000"/>
                </a:solidFill>
                <a:highlight>
                  <a:srgbClr val="FFFFFF"/>
                </a:highlight>
              </a:rPr>
              <a:t> X</a:t>
            </a:r>
            <a:r>
              <a:rPr lang="en-US" sz="1400" b="1" dirty="0">
                <a:solidFill>
                  <a:srgbClr val="000080"/>
                </a:solidFill>
                <a:highlight>
                  <a:srgbClr val="FFFFFF"/>
                </a:highlight>
              </a:rPr>
              <a:t>,</a:t>
            </a:r>
            <a:r>
              <a:rPr lang="en-US" sz="1400" dirty="0">
                <a:solidFill>
                  <a:srgbClr val="000000"/>
                </a:solidFill>
                <a:highlight>
                  <a:srgbClr val="FFFFFF"/>
                </a:highlight>
              </a:rPr>
              <a:t> axis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2</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784" y="1183697"/>
            <a:ext cx="5553850" cy="4972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10" y="3532909"/>
            <a:ext cx="5208682" cy="2689918"/>
          </a:xfrm>
          <a:prstGeom prst="rect">
            <a:avLst/>
          </a:prstGeom>
        </p:spPr>
      </p:pic>
      <p:sp>
        <p:nvSpPr>
          <p:cNvPr id="17" name="Trapezoid 16"/>
          <p:cNvSpPr/>
          <p:nvPr/>
        </p:nvSpPr>
        <p:spPr>
          <a:xfrm rot="10800000">
            <a:off x="6168044" y="3175462"/>
            <a:ext cx="5780590" cy="232756"/>
          </a:xfrm>
          <a:prstGeom prst="trapezoid">
            <a:avLst>
              <a:gd name="adj" fmla="val 109615"/>
            </a:avLst>
          </a:prstGeom>
          <a:noFill/>
          <a:ln w="762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23"/>
          <p:cNvSpPr/>
          <p:nvPr/>
        </p:nvSpPr>
        <p:spPr>
          <a:xfrm>
            <a:off x="1530360" y="3349650"/>
            <a:ext cx="896760" cy="217419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4">
            <p14:nvContentPartPr>
              <p14:cNvPr id="26" name="Ink 25"/>
              <p14:cNvContentPartPr/>
              <p14:nvPr/>
            </p14:nvContentPartPr>
            <p14:xfrm>
              <a:off x="2443811" y="3216698"/>
              <a:ext cx="3708000" cy="141840"/>
            </p14:xfrm>
          </p:contentPart>
        </mc:Choice>
        <mc:Fallback xmlns="">
          <p:pic>
            <p:nvPicPr>
              <p:cNvPr id="26" name="Ink 25"/>
              <p:cNvPicPr/>
              <p:nvPr/>
            </p:nvPicPr>
            <p:blipFill>
              <a:blip r:embed="rId5"/>
              <a:stretch>
                <a:fillRect/>
              </a:stretch>
            </p:blipFill>
            <p:spPr>
              <a:xfrm>
                <a:off x="2431931" y="3204818"/>
                <a:ext cx="37317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p14:cNvContentPartPr/>
              <p14:nvPr/>
            </p14:nvContentPartPr>
            <p14:xfrm>
              <a:off x="6085931" y="3183938"/>
              <a:ext cx="90720" cy="92160"/>
            </p14:xfrm>
          </p:contentPart>
        </mc:Choice>
        <mc:Fallback xmlns="">
          <p:pic>
            <p:nvPicPr>
              <p:cNvPr id="28" name="Ink 27"/>
              <p:cNvPicPr/>
              <p:nvPr/>
            </p:nvPicPr>
            <p:blipFill>
              <a:blip r:embed="rId7"/>
              <a:stretch>
                <a:fillRect/>
              </a:stretch>
            </p:blipFill>
            <p:spPr>
              <a:xfrm>
                <a:off x="6074051" y="3172058"/>
                <a:ext cx="114480" cy="115920"/>
              </a:xfrm>
              <a:prstGeom prst="rect">
                <a:avLst/>
              </a:prstGeom>
            </p:spPr>
          </p:pic>
        </mc:Fallback>
      </mc:AlternateContent>
    </p:spTree>
    <p:extLst>
      <p:ext uri="{BB962C8B-B14F-4D97-AF65-F5344CB8AC3E}">
        <p14:creationId xmlns:p14="http://schemas.microsoft.com/office/powerpoint/2010/main" val="69584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550996"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055960"/>
            <a:ext cx="6096000" cy="2462213"/>
          </a:xfrm>
          <a:prstGeom prst="rect">
            <a:avLst/>
          </a:prstGeom>
        </p:spPr>
        <p:txBody>
          <a:bodyPr>
            <a:spAutoFit/>
          </a:bodyPr>
          <a:lstStyle/>
          <a:p>
            <a:r>
              <a:rPr lang="en-US" sz="1100" dirty="0">
                <a:solidFill>
                  <a:srgbClr val="008000"/>
                </a:solidFill>
                <a:highlight>
                  <a:srgbClr val="FFFFFF"/>
                </a:highlight>
              </a:rPr>
              <a:t># Building the optimal model using Backward Elimination</a:t>
            </a:r>
            <a:endParaRPr lang="en-US" sz="1100" dirty="0">
              <a:solidFill>
                <a:srgbClr val="000000"/>
              </a:solidFill>
              <a:highlight>
                <a:srgbClr val="FFFFFF"/>
              </a:highlight>
            </a:endParaRPr>
          </a:p>
          <a:p>
            <a:r>
              <a:rPr lang="en-US" sz="1100" b="1" dirty="0">
                <a:solidFill>
                  <a:srgbClr val="0000FF"/>
                </a:solidFill>
                <a:highlight>
                  <a:srgbClr val="FFFFFF"/>
                </a:highlight>
              </a:rPr>
              <a:t>import</a:t>
            </a:r>
            <a:r>
              <a:rPr lang="en-US" sz="1100" dirty="0">
                <a:solidFill>
                  <a:srgbClr val="000000"/>
                </a:solidFill>
                <a:highlight>
                  <a:srgbClr val="FFFFFF"/>
                </a:highlight>
              </a:rPr>
              <a:t> </a:t>
            </a:r>
            <a:r>
              <a:rPr lang="en-US" sz="1100" dirty="0" err="1">
                <a:solidFill>
                  <a:srgbClr val="000000"/>
                </a:solidFill>
                <a:highlight>
                  <a:srgbClr val="FFFFFF"/>
                </a:highlight>
              </a:rPr>
              <a:t>statsmodels</a:t>
            </a:r>
            <a:r>
              <a:rPr lang="en-US" sz="1100" b="1" dirty="0" err="1">
                <a:solidFill>
                  <a:srgbClr val="000080"/>
                </a:solidFill>
                <a:highlight>
                  <a:srgbClr val="FFFFFF"/>
                </a:highlight>
              </a:rPr>
              <a:t>.</a:t>
            </a:r>
            <a:r>
              <a:rPr lang="en-US" sz="1100" dirty="0" err="1">
                <a:solidFill>
                  <a:srgbClr val="000000"/>
                </a:solidFill>
                <a:highlight>
                  <a:srgbClr val="FFFFFF"/>
                </a:highlight>
              </a:rPr>
              <a:t>formula</a:t>
            </a:r>
            <a:r>
              <a:rPr lang="en-US" sz="1100" b="1" dirty="0" err="1">
                <a:solidFill>
                  <a:srgbClr val="000080"/>
                </a:solidFill>
                <a:highlight>
                  <a:srgbClr val="FFFFFF"/>
                </a:highlight>
              </a:rPr>
              <a:t>.</a:t>
            </a:r>
            <a:r>
              <a:rPr lang="en-US" sz="1100" dirty="0" err="1">
                <a:solidFill>
                  <a:srgbClr val="000000"/>
                </a:solidFill>
                <a:highlight>
                  <a:srgbClr val="FFFFFF"/>
                </a:highlight>
              </a:rPr>
              <a:t>api</a:t>
            </a:r>
            <a:r>
              <a:rPr lang="en-US" sz="1100" dirty="0">
                <a:solidFill>
                  <a:srgbClr val="000000"/>
                </a:solidFill>
                <a:highlight>
                  <a:srgbClr val="FFFFFF"/>
                </a:highlight>
              </a:rPr>
              <a:t> </a:t>
            </a:r>
            <a:r>
              <a:rPr lang="en-US" sz="1100" b="1" dirty="0">
                <a:solidFill>
                  <a:srgbClr val="0000FF"/>
                </a:solidFill>
                <a:highlight>
                  <a:srgbClr val="FFFFFF"/>
                </a:highlight>
              </a:rPr>
              <a:t>as</a:t>
            </a:r>
            <a:r>
              <a:rPr lang="en-US" sz="1100" dirty="0">
                <a:solidFill>
                  <a:srgbClr val="000000"/>
                </a:solidFill>
                <a:highlight>
                  <a:srgbClr val="FFFFFF"/>
                </a:highlight>
              </a:rPr>
              <a:t> </a:t>
            </a:r>
            <a:r>
              <a:rPr lang="en-US" sz="1100" dirty="0" err="1">
                <a:solidFill>
                  <a:srgbClr val="000000"/>
                </a:solidFill>
                <a:highlight>
                  <a:srgbClr val="FFFFFF"/>
                </a:highlight>
              </a:rPr>
              <a:t>sm</a:t>
            </a:r>
            <a:endParaRPr lang="en-US" sz="1100" dirty="0">
              <a:solidFill>
                <a:srgbClr val="000000"/>
              </a:solidFill>
              <a:highlight>
                <a:srgbClr val="FFFFFF"/>
              </a:highlight>
            </a:endParaRPr>
          </a:p>
          <a:p>
            <a:r>
              <a:rPr lang="en-US" sz="1100" dirty="0">
                <a:solidFill>
                  <a:srgbClr val="000000"/>
                </a:solidFill>
                <a:highlight>
                  <a:srgbClr val="FFFFFF"/>
                </a:highlight>
              </a:rPr>
              <a:t>X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append</a:t>
            </a:r>
            <a:r>
              <a:rPr lang="en-US" sz="1100" b="1" dirty="0">
                <a:solidFill>
                  <a:srgbClr val="000080"/>
                </a:solidFill>
                <a:highlight>
                  <a:srgbClr val="FFFFFF"/>
                </a:highlight>
              </a:rPr>
              <a:t>(</a:t>
            </a:r>
            <a:r>
              <a:rPr lang="en-US" sz="1100" dirty="0" err="1">
                <a:solidFill>
                  <a:srgbClr val="000000"/>
                </a:solidFill>
                <a:highlight>
                  <a:srgbClr val="FFFFFF"/>
                </a:highlight>
              </a:rPr>
              <a:t>arr</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ones</a:t>
            </a:r>
            <a:r>
              <a:rPr lang="en-US" sz="1100" b="1" dirty="0">
                <a:solidFill>
                  <a:srgbClr val="000080"/>
                </a:solidFill>
                <a:highlight>
                  <a:srgbClr val="FFFFFF"/>
                </a:highlight>
              </a:rPr>
              <a:t>((</a:t>
            </a:r>
            <a:r>
              <a:rPr lang="en-US" sz="1100" dirty="0">
                <a:solidFill>
                  <a:srgbClr val="FF0000"/>
                </a:solidFill>
                <a:highlight>
                  <a:srgbClr val="FFFFFF"/>
                </a:highlight>
              </a:rPr>
              <a:t>50</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r>
              <a:rPr lang="en-US" sz="1100" dirty="0" err="1">
                <a:solidFill>
                  <a:srgbClr val="000000"/>
                </a:solidFill>
                <a:highlight>
                  <a:srgbClr val="FFFFFF"/>
                </a:highlight>
              </a:rPr>
              <a:t>astype</a:t>
            </a:r>
            <a:r>
              <a:rPr lang="en-US" sz="1100" b="1" dirty="0">
                <a:solidFill>
                  <a:srgbClr val="000080"/>
                </a:solidFill>
                <a:highlight>
                  <a:srgbClr val="FFFFFF"/>
                </a:highlight>
              </a:rPr>
              <a:t>(</a:t>
            </a:r>
            <a:r>
              <a:rPr lang="en-US" sz="1100" dirty="0" err="1">
                <a:solidFill>
                  <a:srgbClr val="000000"/>
                </a:solidFill>
                <a:highlight>
                  <a:srgbClr val="FFFFFF"/>
                </a:highlight>
              </a:rPr>
              <a:t>int</a:t>
            </a:r>
            <a:r>
              <a:rPr lang="en-US" sz="1100" b="1" dirty="0">
                <a:solidFill>
                  <a:srgbClr val="000080"/>
                </a:solidFill>
                <a:highlight>
                  <a:srgbClr val="FFFFFF"/>
                </a:highlight>
              </a:rPr>
              <a:t>),</a:t>
            </a:r>
            <a:r>
              <a:rPr lang="en-US" sz="1100" dirty="0">
                <a:solidFill>
                  <a:srgbClr val="000000"/>
                </a:solidFill>
                <a:highlight>
                  <a:srgbClr val="FFFFFF"/>
                </a:highlight>
              </a:rPr>
              <a:t> values </a:t>
            </a:r>
            <a:r>
              <a:rPr lang="en-US" sz="1100" b="1" dirty="0">
                <a:solidFill>
                  <a:srgbClr val="000080"/>
                </a:solidFill>
                <a:highlight>
                  <a:srgbClr val="FFFFFF"/>
                </a:highlight>
              </a:rPr>
              <a:t>=</a:t>
            </a:r>
            <a:r>
              <a:rPr lang="en-US" sz="1100" dirty="0">
                <a:solidFill>
                  <a:srgbClr val="000000"/>
                </a:solidFill>
                <a:highlight>
                  <a:srgbClr val="FFFFFF"/>
                </a:highlight>
              </a:rPr>
              <a:t> X</a:t>
            </a:r>
            <a:r>
              <a:rPr lang="en-US" sz="1100" b="1" dirty="0">
                <a:solidFill>
                  <a:srgbClr val="000080"/>
                </a:solidFill>
                <a:highlight>
                  <a:srgbClr val="FFFFFF"/>
                </a:highlight>
              </a:rPr>
              <a:t>,</a:t>
            </a:r>
            <a:r>
              <a:rPr lang="en-US" sz="1100" dirty="0">
                <a:solidFill>
                  <a:srgbClr val="000000"/>
                </a:solidFill>
                <a:highlight>
                  <a:srgbClr val="FFFFFF"/>
                </a:highlight>
              </a:rPr>
              <a:t> axis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2</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537" y="1039334"/>
            <a:ext cx="5014427" cy="5254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128" y="3244360"/>
            <a:ext cx="3497656" cy="30498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4488971" y="3532778"/>
              <a:ext cx="360" cy="360"/>
            </p14:xfrm>
          </p:contentPart>
        </mc:Choice>
        <mc:Fallback xmlns="">
          <p:pic>
            <p:nvPicPr>
              <p:cNvPr id="8" name="Ink 7"/>
              <p:cNvPicPr/>
              <p:nvPr/>
            </p:nvPicPr>
            <p:blipFill>
              <a:blip r:embed="rId5"/>
              <a:stretch>
                <a:fillRect/>
              </a:stretch>
            </p:blipFill>
            <p:spPr>
              <a:xfrm>
                <a:off x="4477091" y="3520898"/>
                <a:ext cx="24120" cy="24120"/>
              </a:xfrm>
              <a:prstGeom prst="rect">
                <a:avLst/>
              </a:prstGeom>
            </p:spPr>
          </p:pic>
        </mc:Fallback>
      </mc:AlternateContent>
      <p:sp>
        <p:nvSpPr>
          <p:cNvPr id="11" name="Rectangle 10"/>
          <p:cNvSpPr/>
          <p:nvPr/>
        </p:nvSpPr>
        <p:spPr>
          <a:xfrm>
            <a:off x="4501800" y="3532680"/>
            <a:ext cx="535680" cy="228636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Rectangle 17"/>
          <p:cNvSpPr/>
          <p:nvPr/>
        </p:nvSpPr>
        <p:spPr>
          <a:xfrm>
            <a:off x="7094964" y="3532679"/>
            <a:ext cx="4842111" cy="166485"/>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367209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911688"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103" y="1163782"/>
            <a:ext cx="5208785" cy="4976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203200" y="1066703"/>
            <a:ext cx="3512589" cy="2585323"/>
          </a:xfrm>
          <a:prstGeom prst="rect">
            <a:avLst/>
          </a:prstGeom>
        </p:spPr>
        <p:txBody>
          <a:bodyPr wrap="square">
            <a:spAutoFit/>
          </a:bodyPr>
          <a:lstStyle/>
          <a:p>
            <a:r>
              <a:rPr lang="en-US" sz="900" dirty="0">
                <a:solidFill>
                  <a:srgbClr val="008000"/>
                </a:solidFill>
                <a:highlight>
                  <a:srgbClr val="FFFFFF"/>
                </a:highlight>
              </a:rPr>
              <a:t># Building the optimal model using Backward Elimination</a:t>
            </a:r>
            <a:endParaRPr lang="en-US" sz="900" dirty="0">
              <a:solidFill>
                <a:srgbClr val="000000"/>
              </a:solidFill>
              <a:highlight>
                <a:srgbClr val="FFFFFF"/>
              </a:highlight>
            </a:endParaRPr>
          </a:p>
          <a:p>
            <a:r>
              <a:rPr lang="en-US" sz="900" b="1" dirty="0">
                <a:solidFill>
                  <a:srgbClr val="0000FF"/>
                </a:solidFill>
                <a:highlight>
                  <a:srgbClr val="FFFFFF"/>
                </a:highlight>
              </a:rPr>
              <a:t>import</a:t>
            </a:r>
            <a:r>
              <a:rPr lang="en-US" sz="900" dirty="0">
                <a:solidFill>
                  <a:srgbClr val="000000"/>
                </a:solidFill>
                <a:highlight>
                  <a:srgbClr val="FFFFFF"/>
                </a:highlight>
              </a:rPr>
              <a:t> </a:t>
            </a:r>
            <a:r>
              <a:rPr lang="en-US" sz="900" dirty="0" err="1">
                <a:solidFill>
                  <a:srgbClr val="000000"/>
                </a:solidFill>
                <a:highlight>
                  <a:srgbClr val="FFFFFF"/>
                </a:highlight>
              </a:rPr>
              <a:t>statsmodels</a:t>
            </a:r>
            <a:r>
              <a:rPr lang="en-US" sz="900" b="1" dirty="0" err="1">
                <a:solidFill>
                  <a:srgbClr val="000080"/>
                </a:solidFill>
                <a:highlight>
                  <a:srgbClr val="FFFFFF"/>
                </a:highlight>
              </a:rPr>
              <a:t>.</a:t>
            </a:r>
            <a:r>
              <a:rPr lang="en-US" sz="900" dirty="0" err="1">
                <a:solidFill>
                  <a:srgbClr val="000000"/>
                </a:solidFill>
                <a:highlight>
                  <a:srgbClr val="FFFFFF"/>
                </a:highlight>
              </a:rPr>
              <a:t>formula</a:t>
            </a:r>
            <a:r>
              <a:rPr lang="en-US" sz="900" b="1" dirty="0" err="1">
                <a:solidFill>
                  <a:srgbClr val="000080"/>
                </a:solidFill>
                <a:highlight>
                  <a:srgbClr val="FFFFFF"/>
                </a:highlight>
              </a:rPr>
              <a:t>.</a:t>
            </a:r>
            <a:r>
              <a:rPr lang="en-US" sz="900" dirty="0" err="1">
                <a:solidFill>
                  <a:srgbClr val="000000"/>
                </a:solidFill>
                <a:highlight>
                  <a:srgbClr val="FFFFFF"/>
                </a:highlight>
              </a:rPr>
              <a:t>api</a:t>
            </a:r>
            <a:r>
              <a:rPr lang="en-US" sz="900" dirty="0">
                <a:solidFill>
                  <a:srgbClr val="000000"/>
                </a:solidFill>
                <a:highlight>
                  <a:srgbClr val="FFFFFF"/>
                </a:highlight>
              </a:rPr>
              <a:t> </a:t>
            </a:r>
            <a:r>
              <a:rPr lang="en-US" sz="900" b="1" dirty="0">
                <a:solidFill>
                  <a:srgbClr val="0000FF"/>
                </a:solidFill>
                <a:highlight>
                  <a:srgbClr val="FFFFFF"/>
                </a:highlight>
              </a:rPr>
              <a:t>as</a:t>
            </a:r>
            <a:r>
              <a:rPr lang="en-US" sz="900" dirty="0">
                <a:solidFill>
                  <a:srgbClr val="000000"/>
                </a:solidFill>
                <a:highlight>
                  <a:srgbClr val="FFFFFF"/>
                </a:highlight>
              </a:rPr>
              <a:t> </a:t>
            </a:r>
            <a:r>
              <a:rPr lang="en-US" sz="900" dirty="0" err="1">
                <a:solidFill>
                  <a:srgbClr val="000000"/>
                </a:solidFill>
                <a:highlight>
                  <a:srgbClr val="FFFFFF"/>
                </a:highlight>
              </a:rPr>
              <a:t>sm</a:t>
            </a:r>
            <a:endParaRPr lang="en-US" sz="900" dirty="0">
              <a:solidFill>
                <a:srgbClr val="000000"/>
              </a:solidFill>
              <a:highlight>
                <a:srgbClr val="FFFFFF"/>
              </a:highlight>
            </a:endParaRPr>
          </a:p>
          <a:p>
            <a:r>
              <a:rPr lang="en-US" sz="900" dirty="0">
                <a:solidFill>
                  <a:srgbClr val="000000"/>
                </a:solidFill>
                <a:highlight>
                  <a:srgbClr val="FFFFFF"/>
                </a:highlight>
              </a:rPr>
              <a:t>X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append</a:t>
            </a:r>
            <a:r>
              <a:rPr lang="en-US" sz="900" b="1" dirty="0">
                <a:solidFill>
                  <a:srgbClr val="000080"/>
                </a:solidFill>
                <a:highlight>
                  <a:srgbClr val="FFFFFF"/>
                </a:highlight>
              </a:rPr>
              <a:t>(</a:t>
            </a:r>
            <a:r>
              <a:rPr lang="en-US" sz="900" dirty="0" err="1">
                <a:solidFill>
                  <a:srgbClr val="000000"/>
                </a:solidFill>
                <a:highlight>
                  <a:srgbClr val="FFFFFF"/>
                </a:highlight>
              </a:rPr>
              <a:t>arr</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ones</a:t>
            </a:r>
            <a:r>
              <a:rPr lang="en-US" sz="900" b="1" dirty="0">
                <a:solidFill>
                  <a:srgbClr val="000080"/>
                </a:solidFill>
                <a:highlight>
                  <a:srgbClr val="FFFFFF"/>
                </a:highlight>
              </a:rPr>
              <a:t>((</a:t>
            </a:r>
            <a:r>
              <a:rPr lang="en-US" sz="900" dirty="0">
                <a:solidFill>
                  <a:srgbClr val="FF0000"/>
                </a:solidFill>
                <a:highlight>
                  <a:srgbClr val="FFFFFF"/>
                </a:highlight>
              </a:rPr>
              <a:t>50</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r>
              <a:rPr lang="en-US" sz="900" dirty="0" err="1">
                <a:solidFill>
                  <a:srgbClr val="000000"/>
                </a:solidFill>
                <a:highlight>
                  <a:srgbClr val="FFFFFF"/>
                </a:highlight>
              </a:rPr>
              <a:t>astype</a:t>
            </a:r>
            <a:r>
              <a:rPr lang="en-US" sz="900" b="1" dirty="0">
                <a:solidFill>
                  <a:srgbClr val="000080"/>
                </a:solidFill>
                <a:highlight>
                  <a:srgbClr val="FFFFFF"/>
                </a:highlight>
              </a:rPr>
              <a:t>(</a:t>
            </a:r>
            <a:r>
              <a:rPr lang="en-US" sz="900" dirty="0" err="1">
                <a:solidFill>
                  <a:srgbClr val="000000"/>
                </a:solidFill>
                <a:highlight>
                  <a:srgbClr val="FFFFFF"/>
                </a:highlight>
              </a:rPr>
              <a:t>int</a:t>
            </a:r>
            <a:r>
              <a:rPr lang="en-US" sz="900" b="1" dirty="0">
                <a:solidFill>
                  <a:srgbClr val="000080"/>
                </a:solidFill>
                <a:highlight>
                  <a:srgbClr val="FFFFFF"/>
                </a:highlight>
              </a:rPr>
              <a:t>),</a:t>
            </a:r>
            <a:r>
              <a:rPr lang="en-US" sz="900" dirty="0">
                <a:solidFill>
                  <a:srgbClr val="000000"/>
                </a:solidFill>
                <a:highlight>
                  <a:srgbClr val="FFFFFF"/>
                </a:highlight>
              </a:rPr>
              <a:t> values </a:t>
            </a:r>
            <a:r>
              <a:rPr lang="en-US" sz="900" b="1" dirty="0">
                <a:solidFill>
                  <a:srgbClr val="000080"/>
                </a:solidFill>
                <a:highlight>
                  <a:srgbClr val="FFFFFF"/>
                </a:highlight>
              </a:rPr>
              <a:t>=</a:t>
            </a:r>
            <a:r>
              <a:rPr lang="en-US" sz="900" dirty="0">
                <a:solidFill>
                  <a:srgbClr val="000000"/>
                </a:solidFill>
                <a:highlight>
                  <a:srgbClr val="FFFFFF"/>
                </a:highlight>
              </a:rPr>
              <a:t> X</a:t>
            </a:r>
            <a:r>
              <a:rPr lang="en-US" sz="900" b="1" dirty="0">
                <a:solidFill>
                  <a:srgbClr val="000080"/>
                </a:solidFill>
                <a:highlight>
                  <a:srgbClr val="FFFFFF"/>
                </a:highlight>
              </a:rPr>
              <a:t>,</a:t>
            </a:r>
            <a:r>
              <a:rPr lang="en-US" sz="900" dirty="0">
                <a:solidFill>
                  <a:srgbClr val="000000"/>
                </a:solidFill>
                <a:highlight>
                  <a:srgbClr val="FFFFFF"/>
                </a:highlight>
              </a:rPr>
              <a:t> axis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2</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27" y="1892183"/>
            <a:ext cx="3859374" cy="4248088"/>
          </a:xfrm>
          <a:prstGeom prst="rect">
            <a:avLst/>
          </a:prstGeom>
        </p:spPr>
      </p:pic>
      <p:sp>
        <p:nvSpPr>
          <p:cNvPr id="6" name="Rectangle 5"/>
          <p:cNvSpPr/>
          <p:nvPr/>
        </p:nvSpPr>
        <p:spPr>
          <a:xfrm>
            <a:off x="6906103" y="3848793"/>
            <a:ext cx="4989410" cy="14963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ectangle 6"/>
          <p:cNvSpPr/>
          <p:nvPr/>
        </p:nvSpPr>
        <p:spPr>
          <a:xfrm>
            <a:off x="5153892" y="2369127"/>
            <a:ext cx="922680" cy="2951018"/>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248459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559309"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843" y="1055716"/>
            <a:ext cx="4975571" cy="5205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244" y="2901141"/>
            <a:ext cx="3837100" cy="335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199" y="1055716"/>
            <a:ext cx="4838007" cy="3323987"/>
          </a:xfrm>
          <a:prstGeom prst="rect">
            <a:avLst/>
          </a:prstGeom>
        </p:spPr>
        <p:txBody>
          <a:bodyPr wrap="square">
            <a:spAutoFit/>
          </a:bodyPr>
          <a:lstStyle/>
          <a:p>
            <a:r>
              <a:rPr lang="en-US" sz="1000" dirty="0">
                <a:solidFill>
                  <a:srgbClr val="008000"/>
                </a:solidFill>
                <a:highlight>
                  <a:srgbClr val="FFFFFF"/>
                </a:highlight>
              </a:rPr>
              <a:t># Building the optimal model using Backward Elimination</a:t>
            </a:r>
            <a:endParaRPr lang="en-US" sz="1000" dirty="0">
              <a:solidFill>
                <a:srgbClr val="000000"/>
              </a:solidFill>
              <a:highlight>
                <a:srgbClr val="FFFFFF"/>
              </a:highlight>
            </a:endParaRPr>
          </a:p>
          <a:p>
            <a:r>
              <a:rPr lang="en-US" sz="1000" b="1" dirty="0">
                <a:solidFill>
                  <a:srgbClr val="0000FF"/>
                </a:solidFill>
                <a:highlight>
                  <a:srgbClr val="FFFFFF"/>
                </a:highlight>
              </a:rPr>
              <a:t>import</a:t>
            </a:r>
            <a:r>
              <a:rPr lang="en-US" sz="1000" dirty="0">
                <a:solidFill>
                  <a:srgbClr val="000000"/>
                </a:solidFill>
                <a:highlight>
                  <a:srgbClr val="FFFFFF"/>
                </a:highlight>
              </a:rPr>
              <a:t> </a:t>
            </a:r>
            <a:r>
              <a:rPr lang="en-US" sz="1000" dirty="0" err="1">
                <a:solidFill>
                  <a:srgbClr val="000000"/>
                </a:solidFill>
                <a:highlight>
                  <a:srgbClr val="FFFFFF"/>
                </a:highlight>
              </a:rPr>
              <a:t>statsmodels</a:t>
            </a:r>
            <a:r>
              <a:rPr lang="en-US" sz="1000" b="1" dirty="0" err="1">
                <a:solidFill>
                  <a:srgbClr val="000080"/>
                </a:solidFill>
                <a:highlight>
                  <a:srgbClr val="FFFFFF"/>
                </a:highlight>
              </a:rPr>
              <a:t>.</a:t>
            </a:r>
            <a:r>
              <a:rPr lang="en-US" sz="1000" dirty="0" err="1">
                <a:solidFill>
                  <a:srgbClr val="000000"/>
                </a:solidFill>
                <a:highlight>
                  <a:srgbClr val="FFFFFF"/>
                </a:highlight>
              </a:rPr>
              <a:t>formula</a:t>
            </a:r>
            <a:r>
              <a:rPr lang="en-US" sz="1000" b="1" dirty="0" err="1">
                <a:solidFill>
                  <a:srgbClr val="000080"/>
                </a:solidFill>
                <a:highlight>
                  <a:srgbClr val="FFFFFF"/>
                </a:highlight>
              </a:rPr>
              <a:t>.</a:t>
            </a:r>
            <a:r>
              <a:rPr lang="en-US" sz="1000" dirty="0" err="1">
                <a:solidFill>
                  <a:srgbClr val="000000"/>
                </a:solidFill>
                <a:highlight>
                  <a:srgbClr val="FFFFFF"/>
                </a:highlight>
              </a:rPr>
              <a:t>api</a:t>
            </a:r>
            <a:r>
              <a:rPr lang="en-US" sz="1000" dirty="0">
                <a:solidFill>
                  <a:srgbClr val="000000"/>
                </a:solidFill>
                <a:highlight>
                  <a:srgbClr val="FFFFFF"/>
                </a:highlight>
              </a:rPr>
              <a:t> </a:t>
            </a:r>
            <a:r>
              <a:rPr lang="en-US" sz="1000" b="1" dirty="0">
                <a:solidFill>
                  <a:srgbClr val="0000FF"/>
                </a:solidFill>
                <a:highlight>
                  <a:srgbClr val="FFFFFF"/>
                </a:highlight>
              </a:rPr>
              <a:t>as</a:t>
            </a:r>
            <a:r>
              <a:rPr lang="en-US" sz="1000" dirty="0">
                <a:solidFill>
                  <a:srgbClr val="000000"/>
                </a:solidFill>
                <a:highlight>
                  <a:srgbClr val="FFFFFF"/>
                </a:highlight>
              </a:rPr>
              <a:t> </a:t>
            </a:r>
            <a:r>
              <a:rPr lang="en-US" sz="1000" dirty="0" err="1">
                <a:solidFill>
                  <a:srgbClr val="000000"/>
                </a:solidFill>
                <a:highlight>
                  <a:srgbClr val="FFFFFF"/>
                </a:highlight>
              </a:rPr>
              <a:t>sm</a:t>
            </a:r>
            <a:endParaRPr lang="en-US" sz="1000" dirty="0">
              <a:solidFill>
                <a:srgbClr val="000000"/>
              </a:solidFill>
              <a:highlight>
                <a:srgbClr val="FFFFFF"/>
              </a:highlight>
            </a:endParaRPr>
          </a:p>
          <a:p>
            <a:r>
              <a:rPr lang="en-US" sz="1000" dirty="0">
                <a:solidFill>
                  <a:srgbClr val="000000"/>
                </a:solidFill>
                <a:highlight>
                  <a:srgbClr val="FFFFFF"/>
                </a:highlight>
              </a:rPr>
              <a:t>X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append</a:t>
            </a:r>
            <a:r>
              <a:rPr lang="en-US" sz="1000" b="1" dirty="0">
                <a:solidFill>
                  <a:srgbClr val="000080"/>
                </a:solidFill>
                <a:highlight>
                  <a:srgbClr val="FFFFFF"/>
                </a:highlight>
              </a:rPr>
              <a:t>(</a:t>
            </a:r>
            <a:r>
              <a:rPr lang="en-US" sz="1000" dirty="0" err="1">
                <a:solidFill>
                  <a:srgbClr val="000000"/>
                </a:solidFill>
                <a:highlight>
                  <a:srgbClr val="FFFFFF"/>
                </a:highlight>
              </a:rPr>
              <a:t>arr</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ones</a:t>
            </a:r>
            <a:r>
              <a:rPr lang="en-US" sz="1000" b="1" dirty="0">
                <a:solidFill>
                  <a:srgbClr val="000080"/>
                </a:solidFill>
                <a:highlight>
                  <a:srgbClr val="FFFFFF"/>
                </a:highlight>
              </a:rPr>
              <a:t>((</a:t>
            </a:r>
            <a:r>
              <a:rPr lang="en-US" sz="1000" dirty="0">
                <a:solidFill>
                  <a:srgbClr val="FF0000"/>
                </a:solidFill>
                <a:highlight>
                  <a:srgbClr val="FFFFFF"/>
                </a:highlight>
              </a:rPr>
              <a:t>50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r>
              <a:rPr lang="en-US" sz="1000" dirty="0" err="1">
                <a:solidFill>
                  <a:srgbClr val="000000"/>
                </a:solidFill>
                <a:highlight>
                  <a:srgbClr val="FFFFFF"/>
                </a:highlight>
              </a:rPr>
              <a:t>astype</a:t>
            </a:r>
            <a:r>
              <a:rPr lang="en-US" sz="1000" b="1" dirty="0">
                <a:solidFill>
                  <a:srgbClr val="000080"/>
                </a:solidFill>
                <a:highlight>
                  <a:srgbClr val="FFFFFF"/>
                </a:highlight>
              </a:rPr>
              <a:t>(</a:t>
            </a:r>
            <a:r>
              <a:rPr lang="en-US" sz="1000" dirty="0" err="1">
                <a:solidFill>
                  <a:srgbClr val="000000"/>
                </a:solidFill>
                <a:highlight>
                  <a:srgbClr val="FFFFFF"/>
                </a:highlight>
              </a:rPr>
              <a:t>int</a:t>
            </a:r>
            <a:r>
              <a:rPr lang="en-US" sz="1000" b="1" dirty="0">
                <a:solidFill>
                  <a:srgbClr val="000080"/>
                </a:solidFill>
                <a:highlight>
                  <a:srgbClr val="FFFFFF"/>
                </a:highlight>
              </a:rPr>
              <a:t>),</a:t>
            </a:r>
            <a:r>
              <a:rPr lang="en-US" sz="1000" dirty="0">
                <a:solidFill>
                  <a:srgbClr val="000000"/>
                </a:solidFill>
                <a:highlight>
                  <a:srgbClr val="FFFFFF"/>
                </a:highlight>
              </a:rPr>
              <a:t> values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axis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2</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X_opt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FF0000"/>
                </a:solidFill>
                <a:highlight>
                  <a:srgbClr val="FFFFFF"/>
                </a:highlight>
              </a:rPr>
              <a:t>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3</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p>
        </p:txBody>
      </p:sp>
      <p:sp>
        <p:nvSpPr>
          <p:cNvPr id="6" name="Rectangle 5"/>
          <p:cNvSpPr/>
          <p:nvPr/>
        </p:nvSpPr>
        <p:spPr>
          <a:xfrm>
            <a:off x="10058389" y="3108961"/>
            <a:ext cx="457212" cy="60682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151736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7742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8722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proctors.(</a:t>
            </a:r>
            <a:r>
              <a:rPr lang="en-US" dirty="0" err="1" smtClean="0"/>
              <a:t>i.e</a:t>
            </a:r>
            <a:r>
              <a:rPr lang="en-US" dirty="0" smtClean="0"/>
              <a:t> X1,x2,x3,x4)</a:t>
            </a:r>
          </a:p>
          <a:p>
            <a:r>
              <a:rPr lang="en-US" dirty="0" smtClean="0"/>
              <a:t>But how much the proctors influence the predictor Is of use.</a:t>
            </a:r>
          </a:p>
          <a:p>
            <a:r>
              <a:rPr lang="en-US" dirty="0" smtClean="0"/>
              <a:t>  All 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398</TotalTime>
  <Words>1509</Words>
  <Application>Microsoft Office PowerPoint</Application>
  <PresentationFormat>Widescreen</PresentationFormat>
  <Paragraphs>427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Bi-Directional Elimination</vt:lpstr>
      <vt:lpstr>Backward elimination</vt:lpstr>
      <vt:lpstr>Backward elimination</vt:lpstr>
      <vt:lpstr>Encoding categorical data</vt:lpstr>
      <vt:lpstr>Avoiding the Dummy Variable Trap</vt:lpstr>
      <vt:lpstr>Splitting the dataset into the Training set and Test set</vt:lpstr>
      <vt:lpstr>Fitting Multiple Linear Regression to the Training set</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PowerPoint Presentation</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127</cp:revision>
  <dcterms:created xsi:type="dcterms:W3CDTF">2019-01-04T15:08:23Z</dcterms:created>
  <dcterms:modified xsi:type="dcterms:W3CDTF">2019-01-15T22:36:40Z</dcterms:modified>
</cp:coreProperties>
</file>