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ila\Documents\GitHub\DataSciencePython\Polynomial_Regression\Position_Salar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533209708472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815631378008512"/>
          <c:y val="0.16661477260884283"/>
          <c:w val="0.80165462841105162"/>
          <c:h val="0.3923239170086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Position_Salaries!$A$2:$B$11</c15:sqref>
                  </c15:fullRef>
                  <c15:levelRef>
                    <c15:sqref>Position_Salaries!$A$2:$A$11</c15:sqref>
                  </c15:levelRef>
                </c:ext>
              </c:extLst>
              <c:f>Position_Salaries!$A$2:$A$11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cat>
          <c: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8-42D0-A42A-9ED75902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324854360"/>
        <c:axId val="323143264"/>
      </c:barChart>
      <c:catAx>
        <c:axId val="324854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43264"/>
        <c:crosses val="autoZero"/>
        <c:auto val="1"/>
        <c:lblAlgn val="ctr"/>
        <c:lblOffset val="100"/>
        <c:noMultiLvlLbl val="0"/>
      </c:catAx>
      <c:valAx>
        <c:axId val="32314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85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60325" cap="flat" cmpd="sng" algn="ctr">
      <a:solidFill>
        <a:schemeClr val="tx1">
          <a:lumMod val="95000"/>
          <a:lumOff val="5000"/>
          <a:alpha val="87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995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B6127D9A-EF21-44EA-B6F9-213148133235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55200" y="6356351"/>
            <a:ext cx="223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1200" y="609600"/>
            <a:ext cx="1320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612EC1F-0DA8-45A7-80DB-3704FF0DA6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90600"/>
            <a:ext cx="12192000" cy="1588"/>
          </a:xfrm>
          <a:prstGeom prst="line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324600"/>
            <a:ext cx="12192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16296" y="4039513"/>
            <a:ext cx="6306590" cy="605413"/>
            <a:chOff x="423949" y="1637606"/>
            <a:chExt cx="3873731" cy="415637"/>
          </a:xfrm>
        </p:grpSpPr>
        <p:sp>
          <p:nvSpPr>
            <p:cNvPr id="3" name="Rectangle 2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3950" y="1668212"/>
              <a:ext cx="3873730" cy="21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Multiple </a:t>
              </a:r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linear Regression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y =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+cx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+dx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  <a:p>
              <a:endParaRPr lang="en-US" sz="2800" baseline="-25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99275" y="2805634"/>
            <a:ext cx="4333424" cy="686022"/>
            <a:chOff x="423949" y="1637606"/>
            <a:chExt cx="3873731" cy="523221"/>
          </a:xfrm>
        </p:grpSpPr>
        <p:sp>
          <p:nvSpPr>
            <p:cNvPr id="8" name="Rectangle 7"/>
            <p:cNvSpPr/>
            <p:nvPr/>
          </p:nvSpPr>
          <p:spPr>
            <a:xfrm>
              <a:off x="423949" y="1637606"/>
              <a:ext cx="3873731" cy="415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3950" y="1637607"/>
              <a:ext cx="3873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>
                  <a:solidFill>
                    <a:schemeClr val="bg1">
                      <a:lumMod val="95000"/>
                    </a:schemeClr>
                  </a:solidFill>
                </a:rPr>
                <a:t>Simple linear Regression 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: y = 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a+bx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2644" y="5147818"/>
            <a:ext cx="7243883" cy="509443"/>
            <a:chOff x="423949" y="1637606"/>
            <a:chExt cx="3940798" cy="707488"/>
          </a:xfrm>
        </p:grpSpPr>
        <p:sp>
          <p:nvSpPr>
            <p:cNvPr id="11" name="Rectangle 10"/>
            <p:cNvSpPr/>
            <p:nvPr/>
          </p:nvSpPr>
          <p:spPr>
            <a:xfrm>
              <a:off x="423949" y="1637606"/>
              <a:ext cx="3940798" cy="707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950" y="1639648"/>
              <a:ext cx="3873730" cy="372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u="sng" dirty="0" smtClean="0">
                  <a:solidFill>
                    <a:schemeClr val="bg1">
                      <a:lumMod val="95000"/>
                    </a:schemeClr>
                  </a:solidFill>
                </a:rPr>
                <a:t>Polynomial Linear Regression</a:t>
              </a:r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Y = 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+b</a:t>
              </a:r>
              <a:r>
                <a:rPr lang="en-US" sz="2800" baseline="-25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00" dirty="0" smtClean="0">
                  <a:solidFill>
                    <a:schemeClr val="bg1">
                      <a:lumMod val="95000"/>
                    </a:schemeClr>
                  </a:solidFill>
                </a:rPr>
                <a:t>+…+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r>
                <a:rPr lang="en-US" sz="2800" baseline="-25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r>
                <a:rPr lang="en-US" sz="2800" dirty="0" err="1" smtClean="0">
                  <a:solidFill>
                    <a:schemeClr val="bg1">
                      <a:lumMod val="95000"/>
                    </a:schemeClr>
                  </a:solidFill>
                </a:rPr>
                <a:t>x</a:t>
              </a:r>
              <a:r>
                <a:rPr lang="en-US" sz="2800" baseline="30000" dirty="0" err="1" smtClean="0">
                  <a:solidFill>
                    <a:schemeClr val="bg1">
                      <a:lumMod val="95000"/>
                    </a:schemeClr>
                  </a:solidFill>
                </a:rPr>
                <a:t>n</a:t>
              </a:r>
              <a:endParaRPr lang="en-US" sz="2800" baseline="300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08" y="2565633"/>
            <a:ext cx="1495515" cy="111612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2904" y="1339227"/>
            <a:ext cx="3124994" cy="2820988"/>
            <a:chOff x="989806" y="1143000"/>
            <a:chExt cx="3124994" cy="2820988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4-Point Star 16"/>
          <p:cNvSpPr/>
          <p:nvPr/>
        </p:nvSpPr>
        <p:spPr>
          <a:xfrm>
            <a:off x="1708357" y="30855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965747" y="3352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4-Point Star 18"/>
          <p:cNvSpPr/>
          <p:nvPr/>
        </p:nvSpPr>
        <p:spPr>
          <a:xfrm>
            <a:off x="2592218" y="272943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2231396" y="213932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2156364" y="2971294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4-Point Star 21"/>
          <p:cNvSpPr/>
          <p:nvPr/>
        </p:nvSpPr>
        <p:spPr>
          <a:xfrm>
            <a:off x="2957718" y="216539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2801308" y="242288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3034315" y="168853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7"/>
          <p:cNvSpPr txBox="1"/>
          <p:nvPr/>
        </p:nvSpPr>
        <p:spPr>
          <a:xfrm>
            <a:off x="3809197" y="39728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974932" y="1447638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41748" y="12415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152400"/>
            <a:ext cx="11743369" cy="8382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results 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(smoother </a:t>
            </a:r>
            <a:r>
              <a:rPr lang="en-US" sz="3200" dirty="0">
                <a:solidFill>
                  <a:schemeClr val="tx2"/>
                </a:solidFill>
                <a:highlight>
                  <a:srgbClr val="FFFFFF"/>
                </a:highlight>
              </a:rPr>
              <a:t>curve</a:t>
            </a:r>
            <a:r>
              <a:rPr lang="en-US" sz="3200" dirty="0" smtClean="0">
                <a:solidFill>
                  <a:schemeClr val="tx2"/>
                </a:solidFill>
                <a:highlight>
                  <a:srgbClr val="FFFFFF"/>
                </a:highlight>
              </a:rPr>
              <a:t>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200" y="9906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34" y="1347413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651760"/>
            <a:ext cx="3696216" cy="1428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03200" y="11307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 (for higher resolution and smoother curve)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X_grid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Predicting a new result with Linear Regression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,-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399" y="3599412"/>
            <a:ext cx="2271148" cy="397619"/>
          </a:xfrm>
          <a:prstGeom prst="rect">
            <a:avLst/>
          </a:prstGeom>
          <a:noFill/>
          <a:ln w="38100">
            <a:solidFill>
              <a:srgbClr val="E52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Why Polynomial Regression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7803" y="1648490"/>
            <a:ext cx="3124994" cy="2820988"/>
            <a:chOff x="989806" y="1143000"/>
            <a:chExt cx="3124994" cy="2820988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4-Point Star 5"/>
          <p:cNvSpPr/>
          <p:nvPr/>
        </p:nvSpPr>
        <p:spPr>
          <a:xfrm>
            <a:off x="1371997" y="2867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1448197" y="3629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4-Point Star 7"/>
          <p:cNvSpPr/>
          <p:nvPr/>
        </p:nvSpPr>
        <p:spPr>
          <a:xfrm>
            <a:off x="1829197" y="30200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>
            <a:off x="2362597" y="2715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>
            <a:off x="2133997" y="34772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2972197" y="24104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2895997" y="3324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597" y="2639090"/>
            <a:ext cx="274320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4-Point Star 13"/>
          <p:cNvSpPr/>
          <p:nvPr/>
        </p:nvSpPr>
        <p:spPr>
          <a:xfrm>
            <a:off x="3353197" y="29438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26"/>
          <p:cNvSpPr txBox="1"/>
          <p:nvPr/>
        </p:nvSpPr>
        <p:spPr>
          <a:xfrm>
            <a:off x="686197" y="12690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16" name="TextBox 27"/>
          <p:cNvSpPr txBox="1"/>
          <p:nvPr/>
        </p:nvSpPr>
        <p:spPr>
          <a:xfrm>
            <a:off x="4038997" y="42408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533401" y="3705890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81539" y="234595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= </a:t>
            </a:r>
            <a:r>
              <a:rPr lang="en-US" b="1" dirty="0" err="1"/>
              <a:t>mX</a:t>
            </a:r>
            <a:r>
              <a:rPr lang="en-US" b="1" dirty="0"/>
              <a:t> + C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3401" y="4610210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follows a linear tend the cure that fits it has less deviations from the points and linear regression holds good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858793" y="1502323"/>
            <a:ext cx="3124994" cy="2820988"/>
            <a:chOff x="989806" y="1143000"/>
            <a:chExt cx="3124994" cy="2820988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4-Point Star 22"/>
          <p:cNvSpPr/>
          <p:nvPr/>
        </p:nvSpPr>
        <p:spPr>
          <a:xfrm>
            <a:off x="7904246" y="32486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>
            <a:off x="7161636" y="3515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>
            <a:off x="8788107" y="289253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>
            <a:off x="8427285" y="230242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8352253" y="3134390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9153607" y="232849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8997197" y="258597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70963" y="1945501"/>
            <a:ext cx="2567256" cy="1970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4-Point Star 30"/>
          <p:cNvSpPr/>
          <p:nvPr/>
        </p:nvSpPr>
        <p:spPr>
          <a:xfrm>
            <a:off x="9230204" y="1851635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26"/>
          <p:cNvSpPr txBox="1"/>
          <p:nvPr/>
        </p:nvSpPr>
        <p:spPr>
          <a:xfrm>
            <a:off x="6707187" y="11229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33" name="TextBox 27"/>
          <p:cNvSpPr txBox="1"/>
          <p:nvPr/>
        </p:nvSpPr>
        <p:spPr>
          <a:xfrm>
            <a:off x="10059987" y="40947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6554391" y="3559723"/>
            <a:ext cx="228600" cy="76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4391" y="4628079"/>
            <a:ext cx="479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data is no linear the cure that fits it has larger deviations from the points and linear regression does not hold good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Polynomial Regression fits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29066" y="1999629"/>
            <a:ext cx="3124994" cy="2820988"/>
            <a:chOff x="989806" y="1143000"/>
            <a:chExt cx="3124994" cy="2820988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-419894" y="2552700"/>
              <a:ext cx="2820194" cy="7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3962400"/>
              <a:ext cx="31242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4-Point Star 9"/>
          <p:cNvSpPr/>
          <p:nvPr/>
        </p:nvSpPr>
        <p:spPr>
          <a:xfrm>
            <a:off x="2674519" y="37459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4-Point Star 10"/>
          <p:cNvSpPr/>
          <p:nvPr/>
        </p:nvSpPr>
        <p:spPr>
          <a:xfrm>
            <a:off x="1931909" y="4012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4-Point Star 11"/>
          <p:cNvSpPr/>
          <p:nvPr/>
        </p:nvSpPr>
        <p:spPr>
          <a:xfrm>
            <a:off x="3558380" y="338983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3197558" y="2799729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4-Point Star 13"/>
          <p:cNvSpPr/>
          <p:nvPr/>
        </p:nvSpPr>
        <p:spPr>
          <a:xfrm>
            <a:off x="3122526" y="3631696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4-Point Star 14"/>
          <p:cNvSpPr/>
          <p:nvPr/>
        </p:nvSpPr>
        <p:spPr>
          <a:xfrm>
            <a:off x="3923880" y="2825797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3767470" y="3083283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4000477" y="2348941"/>
            <a:ext cx="76200" cy="76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26"/>
          <p:cNvSpPr txBox="1"/>
          <p:nvPr/>
        </p:nvSpPr>
        <p:spPr>
          <a:xfrm>
            <a:off x="1477460" y="16202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</a:t>
            </a:r>
          </a:p>
        </p:txBody>
      </p:sp>
      <p:sp>
        <p:nvSpPr>
          <p:cNvPr id="20" name="TextBox 27"/>
          <p:cNvSpPr txBox="1"/>
          <p:nvPr/>
        </p:nvSpPr>
        <p:spPr>
          <a:xfrm>
            <a:off x="4830260" y="459201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1941094" y="2108040"/>
            <a:ext cx="2072463" cy="1918529"/>
          </a:xfrm>
          <a:custGeom>
            <a:avLst/>
            <a:gdLst>
              <a:gd name="connsiteX0" fmla="*/ 0 w 2072463"/>
              <a:gd name="connsiteY0" fmla="*/ 1918529 h 1918529"/>
              <a:gd name="connsiteX1" fmla="*/ 786063 w 2072463"/>
              <a:gd name="connsiteY1" fmla="*/ 1677898 h 1918529"/>
              <a:gd name="connsiteX2" fmla="*/ 1267326 w 2072463"/>
              <a:gd name="connsiteY2" fmla="*/ 1517477 h 1918529"/>
              <a:gd name="connsiteX3" fmla="*/ 1652337 w 2072463"/>
              <a:gd name="connsiteY3" fmla="*/ 1164550 h 1918529"/>
              <a:gd name="connsiteX4" fmla="*/ 1925053 w 2072463"/>
              <a:gd name="connsiteY4" fmla="*/ 763498 h 1918529"/>
              <a:gd name="connsiteX5" fmla="*/ 2053390 w 2072463"/>
              <a:gd name="connsiteY5" fmla="*/ 105771 h 1918529"/>
              <a:gd name="connsiteX6" fmla="*/ 2069432 w 2072463"/>
              <a:gd name="connsiteY6" fmla="*/ 9519 h 19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463" h="1918529">
                <a:moveTo>
                  <a:pt x="0" y="1918529"/>
                </a:moveTo>
                <a:lnTo>
                  <a:pt x="786063" y="1677898"/>
                </a:lnTo>
                <a:cubicBezTo>
                  <a:pt x="997284" y="1611056"/>
                  <a:pt x="1122947" y="1603035"/>
                  <a:pt x="1267326" y="1517477"/>
                </a:cubicBezTo>
                <a:cubicBezTo>
                  <a:pt x="1411705" y="1431919"/>
                  <a:pt x="1542716" y="1290213"/>
                  <a:pt x="1652337" y="1164550"/>
                </a:cubicBezTo>
                <a:cubicBezTo>
                  <a:pt x="1761958" y="1038887"/>
                  <a:pt x="1858211" y="939961"/>
                  <a:pt x="1925053" y="763498"/>
                </a:cubicBezTo>
                <a:cubicBezTo>
                  <a:pt x="1991895" y="587035"/>
                  <a:pt x="2029327" y="231434"/>
                  <a:pt x="2053390" y="105771"/>
                </a:cubicBezTo>
                <a:cubicBezTo>
                  <a:pt x="2077453" y="-19892"/>
                  <a:pt x="2073442" y="-5187"/>
                  <a:pt x="2069432" y="95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38577" y="1763619"/>
            <a:ext cx="254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 = </a:t>
            </a:r>
            <a:r>
              <a:rPr lang="en-US" sz="2800" dirty="0" smtClean="0">
                <a:solidFill>
                  <a:schemeClr val="tx2"/>
                </a:solidFill>
              </a:rPr>
              <a:t>b</a:t>
            </a:r>
            <a:r>
              <a:rPr lang="en-US" sz="2800" baseline="-25000" dirty="0" smtClean="0">
                <a:solidFill>
                  <a:schemeClr val="tx2"/>
                </a:solidFill>
              </a:rPr>
              <a:t>0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+b</a:t>
            </a:r>
            <a:r>
              <a:rPr lang="en-US" sz="2800" baseline="-25000" dirty="0" smtClean="0">
                <a:solidFill>
                  <a:schemeClr val="tx2"/>
                </a:solidFill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x</a:t>
            </a:r>
            <a:r>
              <a:rPr lang="en-US" sz="2800" baseline="30000" dirty="0" smtClean="0">
                <a:solidFill>
                  <a:schemeClr val="tx2"/>
                </a:solidFill>
              </a:rPr>
              <a:t>2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4070" y="2901997"/>
            <a:ext cx="4010526" cy="246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cure fits the data almost with negligible deviations.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type of data is the factor for use to decide which regression analysis to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 Spread of urban Population.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Epidemic etc..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51" y="1219201"/>
            <a:ext cx="5910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Statement:</a:t>
            </a:r>
            <a:r>
              <a:rPr lang="en-US" dirty="0"/>
              <a:t> </a:t>
            </a:r>
            <a:r>
              <a:rPr lang="en-US" dirty="0" smtClean="0"/>
              <a:t>Identifying weather if the salary declared by a new employee in his previous company is true or false</a:t>
            </a:r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Given:</a:t>
            </a:r>
            <a:r>
              <a:rPr lang="en-US" u="sng" dirty="0" smtClean="0"/>
              <a:t> </a:t>
            </a:r>
            <a:r>
              <a:rPr lang="en-US" dirty="0" smtClean="0"/>
              <a:t>data Set of </a:t>
            </a:r>
            <a:r>
              <a:rPr lang="en-US" dirty="0" smtClean="0"/>
              <a:t>Positions experience level and salaries of 10 different positions at different expertise level.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Expectation of the regression:</a:t>
            </a:r>
            <a:r>
              <a:rPr lang="en-US" dirty="0" smtClean="0"/>
              <a:t> To develop a </a:t>
            </a:r>
            <a:r>
              <a:rPr lang="en-US" dirty="0" smtClean="0"/>
              <a:t>Regression model </a:t>
            </a:r>
            <a:r>
              <a:rPr lang="en-US" dirty="0" smtClean="0"/>
              <a:t>which would help the </a:t>
            </a:r>
            <a:r>
              <a:rPr lang="en-US" dirty="0" smtClean="0"/>
              <a:t>Employer </a:t>
            </a:r>
            <a:r>
              <a:rPr lang="en-US" dirty="0" smtClean="0"/>
              <a:t>to </a:t>
            </a:r>
            <a:r>
              <a:rPr lang="en-US" dirty="0" smtClean="0"/>
              <a:t>estimate the salary for his level of experience &amp; decide on the honesty of his new employee </a:t>
            </a:r>
            <a:r>
              <a:rPr lang="en-US" dirty="0" smtClean="0"/>
              <a:t>about his salary</a:t>
            </a:r>
            <a:endParaRPr lang="en-US" b="1" u="sn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45B6-6FDD-460F-A1D5-7DBF4363784A}" type="datetime3">
              <a:rPr lang="en-US" smtClean="0"/>
              <a:t>15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sai Prasad Ashila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F54D-A22C-49A4-910F-D37A9559DC1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7" y="1810688"/>
            <a:ext cx="3773977" cy="3820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2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Polynomial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200" y="109456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6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6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72265"/>
              </p:ext>
            </p:extLst>
          </p:nvPr>
        </p:nvGraphicFramePr>
        <p:xfrm>
          <a:off x="8295950" y="1094569"/>
          <a:ext cx="3896050" cy="429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63" y="1094569"/>
            <a:ext cx="4283787" cy="429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Polynomial </a:t>
            </a:r>
            <a:r>
              <a:rPr lang="en-US" dirty="0" smtClean="0">
                <a:solidFill>
                  <a:schemeClr val="tx2"/>
                </a:solidFill>
              </a:rPr>
              <a:t>Regression 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Importing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990600"/>
            <a:ext cx="31468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1:2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76" y="1397008"/>
            <a:ext cx="796401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Fitting Polynomial Regression to the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dataset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078496"/>
            <a:ext cx="37518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Polynomial 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Created on Tue Jan 15 15:01:59 2019</a:t>
            </a: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@author: </a:t>
            </a:r>
            <a:r>
              <a:rPr lang="en-US" sz="1200" dirty="0" err="1">
                <a:solidFill>
                  <a:srgbClr val="FF8000"/>
                </a:solidFill>
                <a:highlight>
                  <a:srgbClr val="FFFFFF"/>
                </a:highlight>
              </a:rPr>
              <a:t>sashila</a:t>
            </a:r>
            <a:endParaRPr lang="en-US" sz="1200" dirty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200" dirty="0" err="1" smtClean="0"/>
              <a:t>poly_reg.fit</a:t>
            </a:r>
            <a:r>
              <a:rPr lang="en-US" sz="1200" dirty="0" smtClean="0"/>
              <a:t>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</a:p>
          <a:p>
            <a:r>
              <a:rPr lang="en-US" sz="1200" dirty="0" smtClean="0"/>
              <a:t>lin_reg_2 = </a:t>
            </a:r>
            <a:r>
              <a:rPr lang="en-US" sz="1200" dirty="0" err="1" smtClean="0"/>
              <a:t>LinearRegression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lin_reg_2.fit(</a:t>
            </a:r>
            <a:r>
              <a:rPr lang="en-US" sz="1200" dirty="0" err="1" smtClean="0"/>
              <a:t>X_poly</a:t>
            </a:r>
            <a:r>
              <a:rPr lang="en-US" sz="1200" dirty="0" smtClean="0"/>
              <a:t>, y)</a:t>
            </a:r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11" y="1407566"/>
            <a:ext cx="7935432" cy="4525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5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817004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highlight>
                  <a:srgbClr val="FFFFFF"/>
                </a:highlight>
              </a:rPr>
              <a:t>Fitting </a:t>
            </a:r>
            <a:r>
              <a:rPr lang="en-US" sz="4000" dirty="0">
                <a:solidFill>
                  <a:schemeClr val="tx2"/>
                </a:solidFill>
                <a:highlight>
                  <a:srgbClr val="FFFFFF"/>
                </a:highlight>
              </a:rPr>
              <a:t>Polynomial Regression to the dataset</a:t>
            </a:r>
            <a:endParaRPr lang="en-US" sz="4000" dirty="0">
              <a:solidFill>
                <a:schemeClr val="tx2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153" y="1172846"/>
            <a:ext cx="5020451" cy="3531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201" y="990600"/>
            <a:ext cx="370378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libraries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matplotlib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Importing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dataset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'Position_Salaries.csv'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iloc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Linear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Fitting Polynomial Regression to the dataset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preprocessing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PolynomialFeatures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degree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lin_reg_2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X_poly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 the Linear Regression results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lin_reg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(Linear Regression)'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821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highlight>
                  <a:srgbClr val="FFFFFF"/>
                </a:highlight>
              </a:rPr>
              <a:t>Visualising</a:t>
            </a: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</a:rPr>
              <a:t> the Polynomial Regression </a:t>
            </a:r>
            <a:r>
              <a:rPr lang="en-US" dirty="0" smtClean="0">
                <a:solidFill>
                  <a:schemeClr val="tx2"/>
                </a:solidFill>
                <a:highlight>
                  <a:srgbClr val="FFFFFF"/>
                </a:highlight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755" y="168917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Visualising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the Polynomial Regression results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scatter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'red'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lin_reg_2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poly_reg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'blue'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'Truth or Bluff (Polynomial Regression)'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'Position level'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ylabel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'Salary'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99" y="1689172"/>
            <a:ext cx="529710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69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0641F25-3A6A-4D62-972E-53F9AAAA09D8}" vid="{BC5A645C-C608-457B-9EE7-C114D5659D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129</TotalTime>
  <Words>767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Presentation2</vt:lpstr>
      <vt:lpstr>Polynomial Regression</vt:lpstr>
      <vt:lpstr>Why Polynomial Regression</vt:lpstr>
      <vt:lpstr>Polynomial Regression fits </vt:lpstr>
      <vt:lpstr>Polynomial Regression</vt:lpstr>
      <vt:lpstr>Polynomial Regression</vt:lpstr>
      <vt:lpstr>Polynomial Regression Importing the dataset</vt:lpstr>
      <vt:lpstr>Fitting Polynomial Regression to the dataset</vt:lpstr>
      <vt:lpstr>Fitting Polynomial Regression to the dataset</vt:lpstr>
      <vt:lpstr>Visualising the Polynomial Regression results</vt:lpstr>
      <vt:lpstr>Visualising the Polynomial Regression results (smoother curve)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Ashila, Sai Prasad</dc:creator>
  <cp:lastModifiedBy>Ashila, Sai Prasad</cp:lastModifiedBy>
  <cp:revision>57</cp:revision>
  <dcterms:created xsi:type="dcterms:W3CDTF">2019-01-15T20:27:15Z</dcterms:created>
  <dcterms:modified xsi:type="dcterms:W3CDTF">2019-01-15T22:36:36Z</dcterms:modified>
</cp:coreProperties>
</file>