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ila\Documents\GitHub\DataSciencePython\Polynomial_Regression\Position_Sala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33209708472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5631378008512"/>
          <c:y val="0.16661477260884283"/>
          <c:w val="0.80165462841105162"/>
          <c:h val="0.3923239170086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Position_Salaries!$A$2:$B$11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cat>
          <c: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8-42D0-A42A-9ED75902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24854360"/>
        <c:axId val="323143264"/>
      </c:barChart>
      <c:catAx>
        <c:axId val="324854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43264"/>
        <c:crosses val="autoZero"/>
        <c:auto val="1"/>
        <c:lblAlgn val="ctr"/>
        <c:lblOffset val="100"/>
        <c:noMultiLvlLbl val="0"/>
      </c:catAx>
      <c:valAx>
        <c:axId val="32314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85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60325" cap="flat" cmpd="sng" algn="ctr">
      <a:solidFill>
        <a:schemeClr val="tx1">
          <a:lumMod val="95000"/>
          <a:lumOff val="5000"/>
          <a:alpha val="8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B6127D9A-EF21-44EA-B6F9-2131481332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6296" y="4039513"/>
            <a:ext cx="6306590" cy="605413"/>
            <a:chOff x="423949" y="1637606"/>
            <a:chExt cx="3873731" cy="415637"/>
          </a:xfrm>
        </p:grpSpPr>
        <p:sp>
          <p:nvSpPr>
            <p:cNvPr id="3" name="Rectangle 2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950" y="1668212"/>
              <a:ext cx="3873730" cy="21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Multiple </a:t>
              </a:r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y =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+cx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+dx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endParaRPr lang="en-US" sz="2800" baseline="-25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99275" y="2805634"/>
            <a:ext cx="4333424" cy="686022"/>
            <a:chOff x="423949" y="1637606"/>
            <a:chExt cx="3873731" cy="523221"/>
          </a:xfrm>
        </p:grpSpPr>
        <p:sp>
          <p:nvSpPr>
            <p:cNvPr id="8" name="Rectangle 7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50" y="1637607"/>
              <a:ext cx="3873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Simple linear Regression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2644" y="5147818"/>
            <a:ext cx="7243883" cy="509443"/>
            <a:chOff x="423949" y="1637606"/>
            <a:chExt cx="3940798" cy="707488"/>
          </a:xfrm>
        </p:grpSpPr>
        <p:sp>
          <p:nvSpPr>
            <p:cNvPr id="11" name="Rectangle 10"/>
            <p:cNvSpPr/>
            <p:nvPr/>
          </p:nvSpPr>
          <p:spPr>
            <a:xfrm>
              <a:off x="423949" y="1637606"/>
              <a:ext cx="3940798" cy="707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950" y="1639648"/>
              <a:ext cx="3873730" cy="37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Polynomial Linear Regression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Y = 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+…+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r>
                <a:rPr lang="en-US" sz="2800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endParaRPr lang="en-US" sz="2800" baseline="300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08" y="2565633"/>
            <a:ext cx="1495515" cy="11161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2904" y="1339227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4-Point Star 16"/>
          <p:cNvSpPr/>
          <p:nvPr/>
        </p:nvSpPr>
        <p:spPr>
          <a:xfrm>
            <a:off x="1708357" y="30855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965747" y="3352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2592218" y="272943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2231396" y="213932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2156364" y="2971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2957718" y="216539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2801308" y="242288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3034315" y="16885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7"/>
          <p:cNvSpPr txBox="1"/>
          <p:nvPr/>
        </p:nvSpPr>
        <p:spPr>
          <a:xfrm>
            <a:off x="3809197" y="39728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974932" y="1447638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41748" y="12415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743369" cy="8382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results 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(smoother 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curve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0" y="990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34" y="1347413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51760"/>
            <a:ext cx="3696216" cy="1428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3200" y="11307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Predicting a new result with Linear 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399" y="3599412"/>
            <a:ext cx="2271148" cy="397619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Polynomial Regression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6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1539" y="23459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= </a:t>
            </a:r>
            <a:r>
              <a:rPr lang="en-US" b="1" dirty="0" err="1"/>
              <a:t>mX</a:t>
            </a:r>
            <a:r>
              <a:rPr lang="en-US" b="1" dirty="0"/>
              <a:t> + C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1" y="4610210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follows a linear tend the cure that fits it has less deviations from the points and linear regression holds good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793" y="1502323"/>
            <a:ext cx="3124994" cy="2820988"/>
            <a:chOff x="989806" y="1143000"/>
            <a:chExt cx="3124994" cy="2820988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4-Point Star 22"/>
          <p:cNvSpPr/>
          <p:nvPr/>
        </p:nvSpPr>
        <p:spPr>
          <a:xfrm>
            <a:off x="7904246" y="3248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161636" y="3515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8788107" y="289253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8427285" y="23024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8352253" y="3134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9153607" y="232849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8997197" y="258597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70963" y="1945501"/>
            <a:ext cx="2567256" cy="1970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-Point Star 30"/>
          <p:cNvSpPr/>
          <p:nvPr/>
        </p:nvSpPr>
        <p:spPr>
          <a:xfrm>
            <a:off x="9230204" y="185163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26"/>
          <p:cNvSpPr txBox="1"/>
          <p:nvPr/>
        </p:nvSpPr>
        <p:spPr>
          <a:xfrm>
            <a:off x="6707187" y="11229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33" name="TextBox 27"/>
          <p:cNvSpPr txBox="1"/>
          <p:nvPr/>
        </p:nvSpPr>
        <p:spPr>
          <a:xfrm>
            <a:off x="10059987" y="40947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6554391" y="3559723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4391" y="4628079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is no linear the cure that fits it has larger deviations from the points and linear regression does not hold good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Polynomial Regression fits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29066" y="1999629"/>
            <a:ext cx="3124994" cy="2820988"/>
            <a:chOff x="989806" y="1143000"/>
            <a:chExt cx="3124994" cy="2820988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-Point Star 9"/>
          <p:cNvSpPr/>
          <p:nvPr/>
        </p:nvSpPr>
        <p:spPr>
          <a:xfrm>
            <a:off x="2674519" y="37459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931909" y="4012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558380" y="33898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3197558" y="27997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122526" y="3631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3923880" y="282579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767470" y="308328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4000477" y="234894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26"/>
          <p:cNvSpPr txBox="1"/>
          <p:nvPr/>
        </p:nvSpPr>
        <p:spPr>
          <a:xfrm>
            <a:off x="1477460" y="16202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20" name="TextBox 27"/>
          <p:cNvSpPr txBox="1"/>
          <p:nvPr/>
        </p:nvSpPr>
        <p:spPr>
          <a:xfrm>
            <a:off x="4830260" y="45920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941094" y="2108040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577" y="17636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4070" y="2901997"/>
            <a:ext cx="4010526" cy="246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cure fits the data almost with negligible deviations.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type of data is the factor for use to decide which regression analysis to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Spread of urban Population.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Epidemic etc..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Regression model which would help the Employer to estimate the salary for his level of experience &amp; decide on the honesty of his new employee 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09456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6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6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72265"/>
              </p:ext>
            </p:extLst>
          </p:nvPr>
        </p:nvGraphicFramePr>
        <p:xfrm>
          <a:off x="8295950" y="1094569"/>
          <a:ext cx="3896050" cy="429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1094569"/>
            <a:ext cx="4283787" cy="42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Polynomial </a:t>
            </a:r>
            <a:r>
              <a:rPr lang="en-US" dirty="0" smtClean="0">
                <a:solidFill>
                  <a:schemeClr val="tx2"/>
                </a:solidFill>
              </a:rPr>
              <a:t>Regression 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Importing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990600"/>
            <a:ext cx="31468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1:2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76" y="1397008"/>
            <a:ext cx="796401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Fitting Polynomial Regression to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078496"/>
            <a:ext cx="37518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200" dirty="0" err="1" smtClean="0"/>
              <a:t>poly_reg.fit</a:t>
            </a:r>
            <a:r>
              <a:rPr lang="en-US" sz="1200" dirty="0" smtClean="0"/>
              <a:t>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</a:p>
          <a:p>
            <a:r>
              <a:rPr lang="en-US" sz="1200" dirty="0" smtClean="0"/>
              <a:t>lin_reg_2 = </a:t>
            </a:r>
            <a:r>
              <a:rPr lang="en-US" sz="1200" dirty="0" err="1" smtClean="0"/>
              <a:t>LinearRegression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lin_reg_2.fit(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11" y="1407566"/>
            <a:ext cx="7935432" cy="4525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817004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highlight>
                  <a:srgbClr val="FFFFFF"/>
                </a:highlight>
              </a:rPr>
              <a:t>Fitting </a:t>
            </a:r>
            <a:r>
              <a:rPr lang="en-US" sz="4000" dirty="0">
                <a:solidFill>
                  <a:schemeClr val="tx2"/>
                </a:solidFill>
                <a:highlight>
                  <a:srgbClr val="FFFFFF"/>
                </a:highlight>
              </a:rPr>
              <a:t>Polynomial Regression to the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1172846"/>
            <a:ext cx="5020451" cy="3531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01" y="990600"/>
            <a:ext cx="370378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the Linear Regression results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(Linear Regression)'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821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755" y="168917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99" y="1689172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132</TotalTime>
  <Words>767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Presentation2</vt:lpstr>
      <vt:lpstr>Polynomial Regression</vt:lpstr>
      <vt:lpstr>Why Polynomial Regression</vt:lpstr>
      <vt:lpstr>Polynomial Regression fits </vt:lpstr>
      <vt:lpstr>Polynomial Regression</vt:lpstr>
      <vt:lpstr>Polynomial Regression</vt:lpstr>
      <vt:lpstr>Polynomial Regression Importing the dataset</vt:lpstr>
      <vt:lpstr>Fitting Polynomial Regression to the dataset</vt:lpstr>
      <vt:lpstr>Fitting Polynomial Regression to the dataset</vt:lpstr>
      <vt:lpstr>Visualising the Polynomial Regression results</vt:lpstr>
      <vt:lpstr>Visualising the Polynomial Regression results (smoother curve)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58</cp:revision>
  <dcterms:created xsi:type="dcterms:W3CDTF">2019-01-15T20:27:15Z</dcterms:created>
  <dcterms:modified xsi:type="dcterms:W3CDTF">2019-01-17T17:31:23Z</dcterms:modified>
</cp:coreProperties>
</file>