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shila\Documents\GitHub\DataSciencePython\Polynomial_Regression\Position_Salar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533209708472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15631378008512"/>
          <c:y val="0.16661477260884283"/>
          <c:w val="0.80165462841105162"/>
          <c:h val="0.3923239170086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Position_Salaries!$C$1</c:f>
              <c:strCache>
                <c:ptCount val="1"/>
                <c:pt idx="0">
                  <c:v>Salary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Position_Salaries!$A$2:$B$11</c:f>
              <c:strCache>
                <c:ptCount val="10"/>
                <c:pt idx="0">
                  <c:v>Business Analyst</c:v>
                </c:pt>
                <c:pt idx="1">
                  <c:v>Junior Consultant</c:v>
                </c:pt>
                <c:pt idx="2">
                  <c:v>Senior Consultant</c:v>
                </c:pt>
                <c:pt idx="3">
                  <c:v>Manager</c:v>
                </c:pt>
                <c:pt idx="4">
                  <c:v>Country Manager</c:v>
                </c:pt>
                <c:pt idx="5">
                  <c:v>Region Manager</c:v>
                </c:pt>
                <c:pt idx="6">
                  <c:v>Partner</c:v>
                </c:pt>
                <c:pt idx="7">
                  <c:v>Senior Partner</c:v>
                </c:pt>
                <c:pt idx="8">
                  <c:v>C-level</c:v>
                </c:pt>
                <c:pt idx="9">
                  <c:v>CEO</c:v>
                </c:pt>
              </c:strCache>
            </c:strRef>
          </c:cat>
          <c:val>
            <c:numRef>
              <c:f>Position_Salaries!$C$2:$C$11</c:f>
              <c:numCache>
                <c:formatCode>General</c:formatCode>
                <c:ptCount val="10"/>
                <c:pt idx="0">
                  <c:v>45000</c:v>
                </c:pt>
                <c:pt idx="1">
                  <c:v>50000</c:v>
                </c:pt>
                <c:pt idx="2">
                  <c:v>60000</c:v>
                </c:pt>
                <c:pt idx="3">
                  <c:v>80000</c:v>
                </c:pt>
                <c:pt idx="4">
                  <c:v>110000</c:v>
                </c:pt>
                <c:pt idx="5">
                  <c:v>150000</c:v>
                </c:pt>
                <c:pt idx="6">
                  <c:v>200000</c:v>
                </c:pt>
                <c:pt idx="7">
                  <c:v>300000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8-42D0-A42A-9ED75902A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324854360"/>
        <c:axId val="323143264"/>
      </c:barChart>
      <c:catAx>
        <c:axId val="324854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43264"/>
        <c:crosses val="autoZero"/>
        <c:auto val="1"/>
        <c:lblAlgn val="ctr"/>
        <c:lblOffset val="100"/>
        <c:noMultiLvlLbl val="0"/>
      </c:catAx>
      <c:valAx>
        <c:axId val="32314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85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60325" cap="flat" cmpd="sng" algn="ctr">
      <a:solidFill>
        <a:schemeClr val="tx1">
          <a:lumMod val="95000"/>
          <a:lumOff val="5000"/>
          <a:alpha val="87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995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E31D66AB-7B56-4C74-9DB4-F5D0557CC14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55200" y="6356351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09600"/>
            <a:ext cx="1320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11CD562-2501-46B1-8ACA-A715EBDADD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12192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12192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2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Random Forest Regression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4189" y="1231229"/>
            <a:ext cx="2602829" cy="8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Pick at Random K data points From the Training set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59503" y="2374229"/>
            <a:ext cx="2594813" cy="81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Build the decision tree associated to these K data points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76534" y="3485149"/>
            <a:ext cx="2959770" cy="92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the number </a:t>
            </a:r>
            <a:r>
              <a:rPr lang="en-US" sz="2000" dirty="0" err="1" smtClean="0"/>
              <a:t>Ntree</a:t>
            </a:r>
            <a:r>
              <a:rPr lang="en-US" sz="2000" dirty="0" smtClean="0"/>
              <a:t> of trees we want to build and then repeat 1 &amp;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962274" y="4728418"/>
            <a:ext cx="4010526" cy="144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any data point, make each one of the </a:t>
            </a:r>
            <a:r>
              <a:rPr lang="en-US" dirty="0" err="1" smtClean="0"/>
              <a:t>Ntree</a:t>
            </a:r>
            <a:r>
              <a:rPr lang="en-US" dirty="0" smtClean="0"/>
              <a:t> trees predict the value of Y and then the average of all the predicted Y values will be the predicted value for the desired data point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5221" y="1066796"/>
            <a:ext cx="336884" cy="272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22619" y="2161674"/>
            <a:ext cx="336884" cy="272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35637" y="3288633"/>
            <a:ext cx="336884" cy="272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65496" y="4507834"/>
            <a:ext cx="336884" cy="272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  <a:endCxn id="5" idx="0"/>
          </p:cNvCxnSpPr>
          <p:nvPr/>
        </p:nvCxnSpPr>
        <p:spPr>
          <a:xfrm>
            <a:off x="3437018" y="1650331"/>
            <a:ext cx="719892" cy="7238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6" idx="0"/>
          </p:cNvCxnSpPr>
          <p:nvPr/>
        </p:nvCxnSpPr>
        <p:spPr>
          <a:xfrm>
            <a:off x="5454316" y="2783306"/>
            <a:ext cx="802103" cy="7018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7" idx="0"/>
          </p:cNvCxnSpPr>
          <p:nvPr/>
        </p:nvCxnSpPr>
        <p:spPr>
          <a:xfrm>
            <a:off x="7736304" y="3948366"/>
            <a:ext cx="1231233" cy="7800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Random Forest </a:t>
            </a:r>
            <a:r>
              <a:rPr lang="en-US" dirty="0">
                <a:solidFill>
                  <a:schemeClr val="tx2"/>
                </a:solidFill>
              </a:rPr>
              <a:t>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1" y="1219201"/>
            <a:ext cx="5910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</a:t>
            </a:r>
            <a:r>
              <a:rPr lang="en-US" dirty="0" smtClean="0"/>
              <a:t>Identifying weather if the salary declared by a new employee in his previous company is true or false</a:t>
            </a:r>
          </a:p>
          <a:p>
            <a:endParaRPr lang="en-US" dirty="0" smtClean="0"/>
          </a:p>
          <a:p>
            <a:r>
              <a:rPr lang="en-US" b="1" u="sng" dirty="0" smtClean="0"/>
              <a:t>Given:</a:t>
            </a:r>
            <a:r>
              <a:rPr lang="en-US" u="sng" dirty="0" smtClean="0"/>
              <a:t> </a:t>
            </a:r>
            <a:r>
              <a:rPr lang="en-US" dirty="0" smtClean="0"/>
              <a:t>data Set of Positions experience level and salaries of 10 different positions at different expertise level.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Expectation of the regression:</a:t>
            </a:r>
            <a:r>
              <a:rPr lang="en-US" dirty="0" smtClean="0"/>
              <a:t> To develop a Regression model which would help the Employer to estimate the salary for his level of experience &amp; decide on the honesty of his new employee about his salary</a:t>
            </a:r>
            <a:endParaRPr lang="en-US" b="1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17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7" y="1810688"/>
            <a:ext cx="3773977" cy="3820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5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Random Forest Regression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200" y="1094569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-*- coding: utf-8 -*-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Created on Thu Jan 17 11:24:27 2019</a:t>
            </a:r>
          </a:p>
          <a:p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@author: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sashila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"""#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Importing the libraries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8295950" y="1094569"/>
          <a:ext cx="3896050" cy="429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3" y="1094569"/>
            <a:ext cx="4283787" cy="42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517746" cy="838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Random Forest </a:t>
            </a:r>
            <a:r>
              <a:rPr lang="en-US" sz="2800" dirty="0" smtClean="0">
                <a:solidFill>
                  <a:schemeClr val="tx2"/>
                </a:solidFill>
              </a:rPr>
              <a:t>Regression - </a:t>
            </a:r>
            <a:r>
              <a:rPr lang="en-US" sz="2800" dirty="0">
                <a:solidFill>
                  <a:schemeClr val="tx2"/>
                </a:solidFill>
              </a:rPr>
              <a:t>Fitting </a:t>
            </a:r>
            <a:r>
              <a:rPr lang="en-US" sz="2800" dirty="0">
                <a:solidFill>
                  <a:schemeClr val="tx2"/>
                </a:solidFill>
              </a:rPr>
              <a:t>Random Forest Regression to the 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0" y="1230504"/>
            <a:ext cx="6005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Fitting Random Forest Regression to the dataset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ensemble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RandomForestRegressor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RandomForestRegressor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n_estimators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37" y="1392344"/>
            <a:ext cx="5515745" cy="4458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6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0969105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Random Forest </a:t>
            </a:r>
            <a:r>
              <a:rPr lang="en-US" dirty="0" smtClean="0">
                <a:solidFill>
                  <a:schemeClr val="tx2"/>
                </a:solidFill>
              </a:rPr>
              <a:t>Regression – Predicting the value</a:t>
            </a:r>
            <a:endParaRPr lang="en-US" dirty="0"/>
          </a:p>
        </p:txBody>
      </p:sp>
      <p:pic>
        <p:nvPicPr>
          <p:cNvPr id="8" name="Picture 7" descr="dataset - DataFr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42" y="1779097"/>
            <a:ext cx="3546042" cy="3944266"/>
          </a:xfrm>
          <a:prstGeom prst="rect">
            <a:avLst/>
          </a:prstGeom>
        </p:spPr>
      </p:pic>
      <p:pic>
        <p:nvPicPr>
          <p:cNvPr id="7" name="Picture 6" descr="X - NumPy arr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84" y="1779098"/>
            <a:ext cx="3278118" cy="3944265"/>
          </a:xfrm>
          <a:prstGeom prst="rect">
            <a:avLst/>
          </a:prstGeom>
        </p:spPr>
      </p:pic>
      <p:pic>
        <p:nvPicPr>
          <p:cNvPr id="4" name="Picture 3" descr="y - NumPy arr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52" y="1787691"/>
            <a:ext cx="3278118" cy="3935672"/>
          </a:xfrm>
          <a:prstGeom prst="rect">
            <a:avLst/>
          </a:prstGeom>
        </p:spPr>
      </p:pic>
      <p:pic>
        <p:nvPicPr>
          <p:cNvPr id="6" name="Picture 5" descr="y_pred - NumPy arr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55" y="1985178"/>
            <a:ext cx="3278118" cy="290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03200" y="990600"/>
            <a:ext cx="255662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Fitting Random Forest Regression to the dataset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ensemble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RandomForestRegressor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RandomForestRegressor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n_estimators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6.5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957165" y="2929592"/>
            <a:ext cx="2937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Predicted salary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900131" cy="838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Random Forest </a:t>
            </a:r>
            <a:r>
              <a:rPr lang="en-US" sz="2800" dirty="0" smtClean="0">
                <a:solidFill>
                  <a:schemeClr val="tx2"/>
                </a:solidFill>
              </a:rPr>
              <a:t>Regression - </a:t>
            </a:r>
            <a:r>
              <a:rPr lang="en-US" sz="2800" dirty="0">
                <a:solidFill>
                  <a:schemeClr val="tx2"/>
                </a:solidFill>
              </a:rPr>
              <a:t>Visualizing the Random Forest Regression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344" y="1612669"/>
            <a:ext cx="6058849" cy="4039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3200" y="1141628"/>
            <a:ext cx="53995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Visualizing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the Random Forest Regression results (higher resolution)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0.01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(Random Forest Regression)'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1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8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66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0641F25-3A6A-4D62-972E-53F9AAAA09D8}" vid="{BC5A645C-C608-457B-9EE7-C114D5659D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83</TotalTime>
  <Words>399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Presentation2</vt:lpstr>
      <vt:lpstr>Random Forest Regression</vt:lpstr>
      <vt:lpstr>Random Forest Regression</vt:lpstr>
      <vt:lpstr>Random Forest Regression</vt:lpstr>
      <vt:lpstr>Random Forest Regression - Fitting Random Forest Regression to the dataset</vt:lpstr>
      <vt:lpstr>Random Forest Regression – Predicting the value</vt:lpstr>
      <vt:lpstr>Random Forest Regression - Visualizing the Random Forest Regression results</vt:lpstr>
      <vt:lpstr>PowerPoint Presentation</vt:lpstr>
      <vt:lpstr>PowerPoint Presentation</vt:lpstr>
      <vt:lpstr>PowerPoint Presentation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Regression</dc:title>
  <dc:creator>Ashila, Sai Prasad</dc:creator>
  <cp:lastModifiedBy>Ashila, Sai Prasad</cp:lastModifiedBy>
  <cp:revision>22</cp:revision>
  <dcterms:created xsi:type="dcterms:W3CDTF">2019-01-17T16:37:19Z</dcterms:created>
  <dcterms:modified xsi:type="dcterms:W3CDTF">2019-01-17T18:01:14Z</dcterms:modified>
</cp:coreProperties>
</file>