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CD46C-B6EC-46D4-BE1A-0503F00DE6A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Decision</a:t>
            </a:r>
            <a:r>
              <a:rPr lang="en-US" dirty="0" smtClean="0"/>
              <a:t> </a:t>
            </a:r>
            <a:r>
              <a:rPr lang="en-US" sz="4000" dirty="0">
                <a:solidFill>
                  <a:schemeClr val="tx2"/>
                </a:solidFill>
              </a:rPr>
              <a:t>Tree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28664" y="1548617"/>
            <a:ext cx="4664641" cy="3770294"/>
            <a:chOff x="989806" y="192900"/>
            <a:chExt cx="4664641" cy="377029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89806" y="192900"/>
              <a:ext cx="0" cy="37702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0600" y="3962400"/>
              <a:ext cx="46638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4-Point Star 7"/>
          <p:cNvSpPr/>
          <p:nvPr/>
        </p:nvSpPr>
        <p:spPr>
          <a:xfrm>
            <a:off x="24628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539058" y="4479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9200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3453458" y="3565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224858" y="4327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4063058" y="32607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642348" y="44978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4367858" y="387352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1738562" y="1179285"/>
            <a:ext cx="51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8" name="TextBox 27"/>
          <p:cNvSpPr txBox="1"/>
          <p:nvPr/>
        </p:nvSpPr>
        <p:spPr>
          <a:xfrm>
            <a:off x="6593305" y="5133451"/>
            <a:ext cx="5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3" name="4-Point Star 22"/>
          <p:cNvSpPr/>
          <p:nvPr/>
        </p:nvSpPr>
        <p:spPr>
          <a:xfrm>
            <a:off x="36058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4105958" y="480289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3453458" y="45911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3614669" y="47361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3872558" y="44418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4079495" y="45382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3834458" y="471591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2391063" y="48990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2881958" y="4926828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2748212" y="46117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2619663" y="508437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4215458" y="34131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4367858" y="3565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45202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46726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4-Point Star 37"/>
          <p:cNvSpPr/>
          <p:nvPr/>
        </p:nvSpPr>
        <p:spPr>
          <a:xfrm>
            <a:off x="4558358" y="333280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>
            <a:off x="4329758" y="32607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>
            <a:off x="4005695" y="34715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>
            <a:off x="4122395" y="371165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>
            <a:off x="4748858" y="359277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>
            <a:off x="3784721" y="41234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4-Point Star 43"/>
          <p:cNvSpPr/>
          <p:nvPr/>
        </p:nvSpPr>
        <p:spPr>
          <a:xfrm>
            <a:off x="3016308" y="280656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4-Point Star 44"/>
          <p:cNvSpPr/>
          <p:nvPr/>
        </p:nvSpPr>
        <p:spPr>
          <a:xfrm>
            <a:off x="4023348" y="427232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26152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2545677" y="23504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2053995" y="335716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4-Point Star 50"/>
          <p:cNvSpPr/>
          <p:nvPr/>
        </p:nvSpPr>
        <p:spPr>
          <a:xfrm>
            <a:off x="3072458" y="4327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4-Point Star 51"/>
          <p:cNvSpPr/>
          <p:nvPr/>
        </p:nvSpPr>
        <p:spPr>
          <a:xfrm>
            <a:off x="2698077" y="25028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4-Point Star 52"/>
          <p:cNvSpPr/>
          <p:nvPr/>
        </p:nvSpPr>
        <p:spPr>
          <a:xfrm>
            <a:off x="2291011" y="256177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>
            <a:off x="2538661" y="26654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>
            <a:off x="2786311" y="232249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4-Point Star 55"/>
          <p:cNvSpPr/>
          <p:nvPr/>
        </p:nvSpPr>
        <p:spPr>
          <a:xfrm>
            <a:off x="3359208" y="24647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>
            <a:off x="3600630" y="259827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>
            <a:off x="3945535" y="23485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4-Point Star 58"/>
          <p:cNvSpPr/>
          <p:nvPr/>
        </p:nvSpPr>
        <p:spPr>
          <a:xfrm>
            <a:off x="3168708" y="295896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4-Point Star 59"/>
          <p:cNvSpPr/>
          <p:nvPr/>
        </p:nvSpPr>
        <p:spPr>
          <a:xfrm>
            <a:off x="3479916" y="298268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4-Point Star 60"/>
          <p:cNvSpPr/>
          <p:nvPr/>
        </p:nvSpPr>
        <p:spPr>
          <a:xfrm>
            <a:off x="3218840" y="3261918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4-Point Star 61"/>
          <p:cNvSpPr/>
          <p:nvPr/>
        </p:nvSpPr>
        <p:spPr>
          <a:xfrm>
            <a:off x="4097935" y="25009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4-Point Star 62"/>
          <p:cNvSpPr/>
          <p:nvPr/>
        </p:nvSpPr>
        <p:spPr>
          <a:xfrm>
            <a:off x="4250335" y="26533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4-Point Star 63"/>
          <p:cNvSpPr/>
          <p:nvPr/>
        </p:nvSpPr>
        <p:spPr>
          <a:xfrm>
            <a:off x="5057633" y="261270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4-Point Star 64"/>
          <p:cNvSpPr/>
          <p:nvPr/>
        </p:nvSpPr>
        <p:spPr>
          <a:xfrm>
            <a:off x="5224070" y="216974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4-Point Star 65"/>
          <p:cNvSpPr/>
          <p:nvPr/>
        </p:nvSpPr>
        <p:spPr>
          <a:xfrm>
            <a:off x="5352591" y="236059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4-Point Star 66"/>
          <p:cNvSpPr/>
          <p:nvPr/>
        </p:nvSpPr>
        <p:spPr>
          <a:xfrm>
            <a:off x="4925286" y="231302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4-Point Star 67"/>
          <p:cNvSpPr/>
          <p:nvPr/>
        </p:nvSpPr>
        <p:spPr>
          <a:xfrm>
            <a:off x="5012335" y="34153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4-Point Star 68"/>
          <p:cNvSpPr/>
          <p:nvPr/>
        </p:nvSpPr>
        <p:spPr>
          <a:xfrm>
            <a:off x="5702695" y="39857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4-Point Star 69"/>
          <p:cNvSpPr/>
          <p:nvPr/>
        </p:nvSpPr>
        <p:spPr>
          <a:xfrm>
            <a:off x="5740795" y="35096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4-Point Star 70"/>
          <p:cNvSpPr/>
          <p:nvPr/>
        </p:nvSpPr>
        <p:spPr>
          <a:xfrm>
            <a:off x="4963386" y="44597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4-Point Star 71"/>
          <p:cNvSpPr/>
          <p:nvPr/>
        </p:nvSpPr>
        <p:spPr>
          <a:xfrm>
            <a:off x="5160724" y="45359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4-Point Star 72"/>
          <p:cNvSpPr/>
          <p:nvPr/>
        </p:nvSpPr>
        <p:spPr>
          <a:xfrm>
            <a:off x="4957370" y="493261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4-Point Star 73"/>
          <p:cNvSpPr/>
          <p:nvPr/>
        </p:nvSpPr>
        <p:spPr>
          <a:xfrm>
            <a:off x="5816451" y="46980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5262170" y="398755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6122802" y="37560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4-Point Star 76"/>
          <p:cNvSpPr/>
          <p:nvPr/>
        </p:nvSpPr>
        <p:spPr>
          <a:xfrm>
            <a:off x="6160902" y="443868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8" name="Picture 7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61" y="1314901"/>
            <a:ext cx="1981477" cy="15337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498080" y="3260717"/>
            <a:ext cx="442237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X1,X2 are the independent variables, and Y the dependent variable is on the third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 should be done on these independent variables to build the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actual prediction of the independent variables is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3344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Decision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Tree- </a:t>
            </a:r>
            <a:r>
              <a:rPr lang="en-US" sz="3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Visualizing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</a:rPr>
              <a:t>the Decision Tree Regression results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33" y="1596796"/>
            <a:ext cx="5297107" cy="35314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3200" y="1596796"/>
            <a:ext cx="6513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Visualizing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the Decision Tree Regression results (higher resolution)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(Decision Tree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010232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-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Splitting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scatter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plot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segments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1" y="1364188"/>
            <a:ext cx="5407621" cy="44504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971281" y="1812758"/>
            <a:ext cx="16042" cy="3689684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6460" y="3192379"/>
            <a:ext cx="4628146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6460" y="2871537"/>
            <a:ext cx="1090863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43933" y="3192379"/>
            <a:ext cx="24063" cy="231006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2292" y="5602776"/>
            <a:ext cx="42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6021" y="5602775"/>
            <a:ext cx="42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354" y="2717648"/>
            <a:ext cx="59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6354" y="3025425"/>
            <a:ext cx="59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23461" y="1558096"/>
            <a:ext cx="59685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catterplot </a:t>
            </a:r>
            <a:r>
              <a:rPr lang="en-US" sz="2000" dirty="0"/>
              <a:t>will be split up into segments and </a:t>
            </a:r>
            <a:r>
              <a:rPr lang="en-US" sz="2000" dirty="0" smtClean="0"/>
              <a:t>-how </a:t>
            </a:r>
            <a:r>
              <a:rPr lang="en-US" sz="2000" dirty="0"/>
              <a:t>an algorithm could </a:t>
            </a:r>
            <a:r>
              <a:rPr lang="en-US" sz="2000" dirty="0" smtClean="0"/>
              <a:t>go about </a:t>
            </a:r>
            <a:r>
              <a:rPr lang="en-US" sz="2000" dirty="0"/>
              <a:t>doing that</a:t>
            </a:r>
            <a:r>
              <a:rPr lang="en-US" sz="2000" dirty="0" smtClean="0"/>
              <a:t>.</a:t>
            </a:r>
            <a:r>
              <a:rPr lang="en-US" sz="2000" b="0" i="0" dirty="0" smtClean="0">
                <a:solidFill>
                  <a:srgbClr val="29303B"/>
                </a:solidFill>
                <a:effectLst/>
                <a:latin typeface="Open Sans"/>
              </a:rPr>
              <a:t> 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29303B"/>
                </a:solidFill>
                <a:effectLst/>
                <a:latin typeface="Open Sans"/>
              </a:rPr>
              <a:t>How and where these splits are conducted is determined by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it actually adding some value to our the way that we want to group our points and the algorithm </a:t>
            </a:r>
            <a:r>
              <a:rPr lang="en-US" sz="2000" dirty="0" smtClean="0"/>
              <a:t>knows when </a:t>
            </a:r>
            <a:r>
              <a:rPr lang="en-US" sz="2000" dirty="0"/>
              <a:t>to stop is when there is a certain minimum for the information that needs to be added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0852727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Decision </a:t>
            </a:r>
            <a:r>
              <a:rPr lang="en-US" dirty="0" smtClean="0">
                <a:solidFill>
                  <a:schemeClr val="tx2"/>
                </a:solidFill>
              </a:rPr>
              <a:t>Tree - How </a:t>
            </a:r>
            <a:r>
              <a:rPr lang="en-US" dirty="0">
                <a:solidFill>
                  <a:schemeClr val="tx2"/>
                </a:solidFill>
              </a:rPr>
              <a:t>an algorithm </a:t>
            </a:r>
            <a:r>
              <a:rPr lang="en-US" dirty="0" smtClean="0">
                <a:solidFill>
                  <a:schemeClr val="tx2"/>
                </a:solidFill>
              </a:rPr>
              <a:t>can do that.</a:t>
            </a:r>
            <a:r>
              <a:rPr lang="en-US" dirty="0" smtClean="0">
                <a:solidFill>
                  <a:schemeClr val="tx2"/>
                </a:solidFill>
                <a:latin typeface="Open Sans"/>
              </a:rPr>
              <a:t>.?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1154607"/>
            <a:ext cx="5416592" cy="392484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9" y="1154607"/>
            <a:ext cx="563958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9" y="1154607"/>
            <a:ext cx="5639587" cy="36676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77440" y="2851265"/>
            <a:ext cx="1130531" cy="139653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2111433"/>
            <a:ext cx="4106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value that falls in the </a:t>
            </a:r>
            <a:r>
              <a:rPr lang="en-US" b="1" i="1" u="sng" dirty="0" smtClean="0"/>
              <a:t>green block </a:t>
            </a:r>
            <a:r>
              <a:rPr lang="en-US" dirty="0" smtClean="0"/>
              <a:t>(</a:t>
            </a:r>
            <a:r>
              <a:rPr lang="en-US" dirty="0" err="1" smtClean="0"/>
              <a:t>i.e</a:t>
            </a:r>
            <a:r>
              <a:rPr lang="en-US" dirty="0" smtClean="0"/>
              <a:t> the independent </a:t>
            </a:r>
            <a:r>
              <a:rPr lang="en-US" dirty="0" err="1" smtClean="0"/>
              <a:t>varibles</a:t>
            </a:r>
            <a:r>
              <a:rPr lang="en-US" dirty="0" smtClean="0"/>
              <a:t> X1 value ranging between 20 &amp;40 and X2 values between 0&amp;170. will have the </a:t>
            </a:r>
            <a:r>
              <a:rPr lang="en-US" dirty="0" err="1" smtClean="0"/>
              <a:t>avegae</a:t>
            </a:r>
            <a:r>
              <a:rPr lang="en-US" dirty="0" smtClean="0"/>
              <a:t> value of the all the Y values corresponding to the pints in that split group.</a:t>
            </a:r>
          </a:p>
        </p:txBody>
      </p:sp>
    </p:spTree>
    <p:extLst>
      <p:ext uri="{BB962C8B-B14F-4D97-AF65-F5344CB8AC3E}">
        <p14:creationId xmlns:p14="http://schemas.microsoft.com/office/powerpoint/2010/main" val="37789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– Algorithm working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1" y="1438101"/>
            <a:ext cx="7340192" cy="4172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037" y="1737360"/>
            <a:ext cx="3200400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values of Y in the split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8902" y="3640634"/>
            <a:ext cx="389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regular method was to take the average of all data points and that would be our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now here we split the data and we add additional value to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2062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– Algorithm explained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65" y="1305964"/>
            <a:ext cx="4930128" cy="4178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1" y="1438101"/>
            <a:ext cx="6184723" cy="4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Regression model which would help the Employer to estimate the salary for his level of experience &amp; decide on the honesty of his new employee 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4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- </a:t>
            </a:r>
            <a:endParaRPr lang="en-US" dirty="0"/>
          </a:p>
        </p:txBody>
      </p:sp>
      <p:pic>
        <p:nvPicPr>
          <p:cNvPr id="3" name="Picture 2" descr="dataset - Data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8" y="1442757"/>
            <a:ext cx="3414048" cy="4410691"/>
          </a:xfrm>
          <a:prstGeom prst="rect">
            <a:avLst/>
          </a:prstGeom>
        </p:spPr>
      </p:pic>
      <p:pic>
        <p:nvPicPr>
          <p:cNvPr id="5" name="Picture 4" descr="X - NumPy arr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56" y="1452285"/>
            <a:ext cx="3177280" cy="4401164"/>
          </a:xfrm>
          <a:prstGeom prst="rect">
            <a:avLst/>
          </a:prstGeom>
        </p:spPr>
      </p:pic>
      <p:pic>
        <p:nvPicPr>
          <p:cNvPr id="4" name="Picture 3" descr="y - NumPy arr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39" y="1442758"/>
            <a:ext cx="3263082" cy="4410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200" y="118587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s-E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es-E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792065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Decision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Tree - </a:t>
            </a:r>
            <a:r>
              <a:rPr lang="en-US" sz="3600" dirty="0">
                <a:solidFill>
                  <a:schemeClr val="tx2"/>
                </a:solidFill>
              </a:rPr>
              <a:t>Fitting Decision Tree Regression to the dataset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43" y="1374247"/>
            <a:ext cx="5315692" cy="4458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59179" y="1374247"/>
            <a:ext cx="52929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Fitting Decision Tree Regression to the dataset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DecisionTreeRegressor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DecisionTreeRegressor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Predicting a new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143</TotalTime>
  <Words>430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Presentation2</vt:lpstr>
      <vt:lpstr>Decision Tree</vt:lpstr>
      <vt:lpstr>Decision Tree - Splitting the scatter plot to segments</vt:lpstr>
      <vt:lpstr>Decision Tree - How an algorithm can do that..?</vt:lpstr>
      <vt:lpstr>PowerPoint Presentation</vt:lpstr>
      <vt:lpstr>Decision Tree – Algorithm working</vt:lpstr>
      <vt:lpstr>Decision Tree – Algorithm explained</vt:lpstr>
      <vt:lpstr>Decision Tree</vt:lpstr>
      <vt:lpstr>Decision Tree - </vt:lpstr>
      <vt:lpstr>Decision Tree - Fitting Decision Tree Regression to the dataset</vt:lpstr>
      <vt:lpstr>Decision Tree- Visualizing the Decision Tree Regression results </vt:lpstr>
      <vt:lpstr>Decision Tree</vt:lpstr>
      <vt:lpstr>Decision Tree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45</cp:revision>
  <dcterms:created xsi:type="dcterms:W3CDTF">2019-01-17T04:43:09Z</dcterms:created>
  <dcterms:modified xsi:type="dcterms:W3CDTF">2019-01-17T07:06:48Z</dcterms:modified>
</cp:coreProperties>
</file>