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94DC2EC4-A682-4648-AE49-70173C237B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For a venture capitalist to decide which type of  investments from a given set of investments would lead to the highest profits. 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50 startup companies established at different locations with their corresponding expenditures and profits.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model which would help the investor to decide which investments </a:t>
            </a:r>
            <a:r>
              <a:rPr lang="en-US" dirty="0" smtClean="0"/>
              <a:t>would </a:t>
            </a:r>
            <a:r>
              <a:rPr lang="en-US" dirty="0" smtClean="0"/>
              <a:t>lead him to the best </a:t>
            </a:r>
            <a:r>
              <a:rPr lang="en-US" dirty="0" smtClean="0"/>
              <a:t>profits </a:t>
            </a:r>
            <a:r>
              <a:rPr lang="en-US" dirty="0" smtClean="0"/>
              <a:t>and which </a:t>
            </a:r>
            <a:r>
              <a:rPr lang="en-US" dirty="0" smtClean="0"/>
              <a:t>would </a:t>
            </a:r>
            <a:r>
              <a:rPr lang="en-US" dirty="0" smtClean="0"/>
              <a:t>also help him to determine what amount of profit he would gain with the type of investment he decides on.</a:t>
            </a:r>
          </a:p>
          <a:p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6" y="1219200"/>
            <a:ext cx="4376869" cy="4060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3" y="1360516"/>
            <a:ext cx="4590358" cy="4258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7402" y="2561376"/>
            <a:ext cx="6738851" cy="1290807"/>
            <a:chOff x="423949" y="1637606"/>
            <a:chExt cx="3873731" cy="415637"/>
          </a:xfrm>
        </p:grpSpPr>
        <p:sp>
          <p:nvSpPr>
            <p:cNvPr id="3" name="Rectangle 2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950" y="1639649"/>
              <a:ext cx="3873730" cy="267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Multiple </a:t>
              </a:r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+cx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+dx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endParaRPr lang="en-US" baseline="-250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Where x1 ,x2 ,x3 are the independent variable and y is dependent variable 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6349" y="1790006"/>
            <a:ext cx="3873731" cy="415637"/>
            <a:chOff x="423949" y="1637606"/>
            <a:chExt cx="3873731" cy="415637"/>
          </a:xfrm>
        </p:grpSpPr>
        <p:sp>
          <p:nvSpPr>
            <p:cNvPr id="8" name="Rectangle 7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50" y="1637607"/>
              <a:ext cx="3873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Simple 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4730" y="4077458"/>
            <a:ext cx="6514260" cy="1812175"/>
            <a:chOff x="423949" y="1637606"/>
            <a:chExt cx="3940798" cy="707488"/>
          </a:xfrm>
        </p:grpSpPr>
        <p:sp>
          <p:nvSpPr>
            <p:cNvPr id="11" name="Rectangle 10"/>
            <p:cNvSpPr/>
            <p:nvPr/>
          </p:nvSpPr>
          <p:spPr>
            <a:xfrm>
              <a:off x="423949" y="1637606"/>
              <a:ext cx="3940798" cy="707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950" y="1639649"/>
              <a:ext cx="3873730" cy="684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Assumptions Of a Linear Regression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Linearity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Homoscedasticity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Multivariate normality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Independence of errors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Lack of </a:t>
              </a:r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Multicollinearity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46" y="1390560"/>
            <a:ext cx="1495515" cy="11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9011" y="2053389"/>
            <a:ext cx="3593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Slides about the explanations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assumptions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 values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</a:t>
            </a:r>
            <a:r>
              <a:rPr lang="en-US" sz="3200" dirty="0" smtClean="0"/>
              <a:t>ull 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2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65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SP</vt:lpstr>
      <vt:lpstr>Multiple linear Regression</vt:lpstr>
      <vt:lpstr>Multiple linear Regression</vt:lpstr>
      <vt:lpstr>Multiple linear Regression</vt:lpstr>
      <vt:lpstr>Multiple linear Regression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Ashila, Sai Prasad</dc:creator>
  <cp:lastModifiedBy>Ashila, Sai Prasad</cp:lastModifiedBy>
  <cp:revision>14</cp:revision>
  <dcterms:created xsi:type="dcterms:W3CDTF">2019-01-04T15:08:23Z</dcterms:created>
  <dcterms:modified xsi:type="dcterms:W3CDTF">2019-01-07T19:33:42Z</dcterms:modified>
</cp:coreProperties>
</file>