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2EC4-A682-4648-AE49-70173C237B3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0AC-A62B-412C-A8B6-203EC4FF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6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2EC4-A682-4648-AE49-70173C237B3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0AC-A62B-412C-A8B6-203EC4FF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4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2EC4-A682-4648-AE49-70173C237B3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0AC-A62B-412C-A8B6-203EC4FF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1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2EC4-A682-4648-AE49-70173C237B3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0AC-A62B-412C-A8B6-203EC4FF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8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2EC4-A682-4648-AE49-70173C237B3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0AC-A62B-412C-A8B6-203EC4FF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4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2EC4-A682-4648-AE49-70173C237B3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0AC-A62B-412C-A8B6-203EC4FF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2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2EC4-A682-4648-AE49-70173C237B3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0AC-A62B-412C-A8B6-203EC4FF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54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2EC4-A682-4648-AE49-70173C237B3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0AC-A62B-412C-A8B6-203EC4FF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1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2EC4-A682-4648-AE49-70173C237B3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0AC-A62B-412C-A8B6-203EC4FF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6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2EC4-A682-4648-AE49-70173C237B3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0AC-A62B-412C-A8B6-203EC4FF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0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2EC4-A682-4648-AE49-70173C237B3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0AC-A62B-412C-A8B6-203EC4FF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3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0" y="152400"/>
            <a:ext cx="995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1219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3200" y="6356351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94DC2EC4-A682-4648-AE49-70173C237B3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55200" y="6356351"/>
            <a:ext cx="223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1200" y="609600"/>
            <a:ext cx="13208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15D40AC-A62B-412C-A8B6-203EC4FF5FB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90600"/>
            <a:ext cx="12192000" cy="1588"/>
          </a:xfrm>
          <a:prstGeom prst="line">
            <a:avLst/>
          </a:prstGeom>
          <a:ln w="57150"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6324600"/>
            <a:ext cx="12192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50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Multiple linear Regression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0451" y="1219201"/>
            <a:ext cx="59103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Problem Statement:</a:t>
            </a:r>
            <a:r>
              <a:rPr lang="en-US" dirty="0"/>
              <a:t> </a:t>
            </a:r>
            <a:r>
              <a:rPr lang="en-US" dirty="0" smtClean="0"/>
              <a:t>For a venture capitalist to decide which type of  investments from a given set of investments would lead to the highest profits. </a:t>
            </a:r>
          </a:p>
          <a:p>
            <a:endParaRPr lang="en-US" dirty="0" smtClean="0"/>
          </a:p>
          <a:p>
            <a:r>
              <a:rPr lang="en-US" b="1" u="sng" dirty="0" smtClean="0"/>
              <a:t>Given:</a:t>
            </a:r>
            <a:r>
              <a:rPr lang="en-US" u="sng" dirty="0" smtClean="0"/>
              <a:t> </a:t>
            </a:r>
            <a:r>
              <a:rPr lang="en-US" dirty="0" smtClean="0"/>
              <a:t>data Set of 50 startup companies established at different locations with their corresponding expenditures and profits.</a:t>
            </a:r>
            <a:endParaRPr lang="en-US" b="1" u="sng" dirty="0" smtClean="0"/>
          </a:p>
          <a:p>
            <a:endParaRPr lang="en-US" b="1" u="sng" dirty="0" smtClean="0"/>
          </a:p>
          <a:p>
            <a:r>
              <a:rPr lang="en-US" b="1" u="sng" dirty="0" smtClean="0"/>
              <a:t>Expectation of the regression:</a:t>
            </a:r>
            <a:r>
              <a:rPr lang="en-US" dirty="0" smtClean="0"/>
              <a:t> To develop a model which would help the investor to decide which investments </a:t>
            </a:r>
            <a:r>
              <a:rPr lang="en-US" dirty="0" err="1" smtClean="0"/>
              <a:t>whould</a:t>
            </a:r>
            <a:r>
              <a:rPr lang="en-US" dirty="0" smtClean="0"/>
              <a:t> lead him to the best </a:t>
            </a:r>
            <a:r>
              <a:rPr lang="en-US" dirty="0" err="1" smtClean="0"/>
              <a:t>profists</a:t>
            </a:r>
            <a:r>
              <a:rPr lang="en-US" dirty="0" smtClean="0"/>
              <a:t> and which </a:t>
            </a:r>
            <a:r>
              <a:rPr lang="en-US" dirty="0" err="1" smtClean="0"/>
              <a:t>whould</a:t>
            </a:r>
            <a:r>
              <a:rPr lang="en-US" dirty="0" smtClean="0"/>
              <a:t> also help him to determine what </a:t>
            </a:r>
            <a:r>
              <a:rPr lang="en-US" dirty="0" smtClean="0"/>
              <a:t>amount of profit he would gain with the type of investment he decides on.</a:t>
            </a:r>
            <a:endParaRPr lang="en-US" dirty="0" smtClean="0"/>
          </a:p>
          <a:p>
            <a:endParaRPr lang="en-US" b="1" u="sng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45B6-6FDD-460F-A1D5-7DBF4363784A}" type="datetime3">
              <a:rPr lang="en-US" smtClean="0"/>
              <a:t>4 January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826" y="1219200"/>
            <a:ext cx="4376869" cy="40608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275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Multiple linear Regression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3" y="1360516"/>
            <a:ext cx="4590358" cy="42588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986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Multiple linear Regression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18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Multiple linear Regression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2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49761"/>
      </p:ext>
    </p:extLst>
  </p:cSld>
  <p:clrMapOvr>
    <a:masterClrMapping/>
  </p:clrMapOvr>
</p:sld>
</file>

<file path=ppt/theme/theme1.xml><?xml version="1.0" encoding="utf-8"?>
<a:theme xmlns:a="http://schemas.openxmlformats.org/drawingml/2006/main" name="S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6DA75F-FDD1-4906-ABA7-049C4286B20F}" vid="{F9FD41C8-64B9-401A-8FC9-4BEBFBB115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</Template>
  <TotalTime>16</TotalTime>
  <Words>111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SP</vt:lpstr>
      <vt:lpstr>Multiple linear Regression</vt:lpstr>
      <vt:lpstr>Multiple linear Regression</vt:lpstr>
      <vt:lpstr>Multiple linear Regression</vt:lpstr>
      <vt:lpstr>Multiple linear Regression</vt:lpstr>
      <vt:lpstr>PowerPoint Presentation</vt:lpstr>
    </vt:vector>
  </TitlesOfParts>
  <Company>Bradley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linear Regression</dc:title>
  <dc:creator>Ashila, Sai Prasad</dc:creator>
  <cp:lastModifiedBy>Ashila, Sai Prasad</cp:lastModifiedBy>
  <cp:revision>7</cp:revision>
  <dcterms:created xsi:type="dcterms:W3CDTF">2019-01-04T15:08:23Z</dcterms:created>
  <dcterms:modified xsi:type="dcterms:W3CDTF">2019-01-04T15:25:17Z</dcterms:modified>
</cp:coreProperties>
</file>