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3"/>
  </p:notesMasterIdLst>
  <p:sldIdLst>
    <p:sldId id="257" r:id="rId2"/>
    <p:sldId id="259" r:id="rId3"/>
    <p:sldId id="258" r:id="rId4"/>
    <p:sldId id="260" r:id="rId5"/>
    <p:sldId id="261" r:id="rId6"/>
    <p:sldId id="263" r:id="rId7"/>
    <p:sldId id="262" r:id="rId8"/>
    <p:sldId id="265" r:id="rId9"/>
    <p:sldId id="264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D4B5DB-F019-4C1F-87A3-AD0F8FD7FF76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635B2F-C81F-4D43-8A57-49AE99152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005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37935-7B22-422C-8F09-787DDD7F74CF}" type="datetime3">
              <a:rPr lang="en-US" smtClean="0"/>
              <a:t>18 January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sai Prasad Ashila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3F54D-A22C-49A4-910F-D37A9559DC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7FADB-D966-415E-ACB7-85192BB96078}" type="datetime3">
              <a:rPr lang="en-US" smtClean="0"/>
              <a:t>18 January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sai Prasad Ashila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3F54D-A22C-49A4-910F-D37A9559DC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39BA1-7AA3-478A-9518-D721DADEF169}" type="datetime3">
              <a:rPr lang="en-US" smtClean="0"/>
              <a:t>18 January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sai Prasad Ashila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3F54D-A22C-49A4-910F-D37A9559DC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841AE-9C10-4D54-9B76-4773DF3EF110}" type="datetime3">
              <a:rPr lang="en-US" smtClean="0"/>
              <a:t>18 January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sai Prasad Ashila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3F54D-A22C-49A4-910F-D37A9559DC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2D8DA-B86B-4001-BAC0-7F86A3FAAD5E}" type="datetime3">
              <a:rPr lang="en-US" smtClean="0"/>
              <a:t>18 January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sai Prasad Ashila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3F54D-A22C-49A4-910F-D37A9559DC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3F398-2CA7-4683-8097-4CDA4C6D6767}" type="datetime3">
              <a:rPr lang="en-US" smtClean="0"/>
              <a:t>18 January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sai Prasad Ashila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3F54D-A22C-49A4-910F-D37A9559DC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AA0DA-58A5-47B8-9AA6-65A8922C5F10}" type="datetime3">
              <a:rPr lang="en-US" smtClean="0"/>
              <a:t>18 January 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sai Prasad Ashila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3F54D-A22C-49A4-910F-D37A9559DC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77E57-CB01-4A56-AF3C-582035F19564}" type="datetime3">
              <a:rPr lang="en-US" smtClean="0"/>
              <a:t>18 January 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sai Prasad Ashila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3F54D-A22C-49A4-910F-D37A9559DC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E452A-934D-40C9-A05F-5F0B47D9B1BE}" type="datetime3">
              <a:rPr lang="en-US" smtClean="0"/>
              <a:t>18 January 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sai Prasad Ashila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3F54D-A22C-49A4-910F-D37A9559DC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C67AD-16EA-4279-9FD5-03750FA40BC5}" type="datetime3">
              <a:rPr lang="en-US" smtClean="0"/>
              <a:t>18 January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sai Prasad Ashila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3F54D-A22C-49A4-910F-D37A9559DC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11296-BF79-4BB8-91F8-72E28EDE251C}" type="datetime3">
              <a:rPr lang="en-US" smtClean="0"/>
              <a:t>18 January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sai Prasad Ashila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3F54D-A22C-49A4-910F-D37A9559DC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7467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219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35635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/>
                </a:solidFill>
              </a:defRPr>
            </a:lvl1pPr>
          </a:lstStyle>
          <a:p>
            <a:fld id="{5F85A312-81D8-487B-A306-904DF3A50E08}" type="datetime3">
              <a:rPr lang="en-US" smtClean="0"/>
              <a:t>18 January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91400" y="6356350"/>
            <a:ext cx="1676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sai Prasad Ashila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3400" y="609600"/>
            <a:ext cx="990600" cy="381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2EE3F54D-A22C-49A4-910F-D37A9559DC1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990600"/>
            <a:ext cx="9144000" cy="1588"/>
          </a:xfrm>
          <a:prstGeom prst="line">
            <a:avLst/>
          </a:prstGeom>
          <a:ln w="57150"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0" y="6324600"/>
            <a:ext cx="9144000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Linear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Regression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837803" y="1648490"/>
            <a:ext cx="3124994" cy="2820988"/>
            <a:chOff x="989806" y="1143000"/>
            <a:chExt cx="3124994" cy="2820988"/>
          </a:xfrm>
        </p:grpSpPr>
        <p:cxnSp>
          <p:nvCxnSpPr>
            <p:cNvPr id="15" name="Straight Arrow Connector 14"/>
            <p:cNvCxnSpPr/>
            <p:nvPr/>
          </p:nvCxnSpPr>
          <p:spPr>
            <a:xfrm rot="5400000" flipH="1" flipV="1">
              <a:off x="-419894" y="2552700"/>
              <a:ext cx="2820194" cy="79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990600" y="3962400"/>
              <a:ext cx="3124200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4-Point Star 5"/>
          <p:cNvSpPr/>
          <p:nvPr/>
        </p:nvSpPr>
        <p:spPr>
          <a:xfrm>
            <a:off x="1371997" y="2867690"/>
            <a:ext cx="76200" cy="76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4-Point Star 6"/>
          <p:cNvSpPr/>
          <p:nvPr/>
        </p:nvSpPr>
        <p:spPr>
          <a:xfrm>
            <a:off x="1448197" y="3629690"/>
            <a:ext cx="76200" cy="76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" name="4-Point Star 7"/>
          <p:cNvSpPr/>
          <p:nvPr/>
        </p:nvSpPr>
        <p:spPr>
          <a:xfrm>
            <a:off x="1829197" y="3020090"/>
            <a:ext cx="76200" cy="76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4-Point Star 8"/>
          <p:cNvSpPr/>
          <p:nvPr/>
        </p:nvSpPr>
        <p:spPr>
          <a:xfrm>
            <a:off x="2362597" y="2715290"/>
            <a:ext cx="76200" cy="76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4-Point Star 9"/>
          <p:cNvSpPr/>
          <p:nvPr/>
        </p:nvSpPr>
        <p:spPr>
          <a:xfrm>
            <a:off x="2133997" y="3477290"/>
            <a:ext cx="76200" cy="76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4-Point Star 10"/>
          <p:cNvSpPr/>
          <p:nvPr/>
        </p:nvSpPr>
        <p:spPr>
          <a:xfrm>
            <a:off x="2972197" y="2410490"/>
            <a:ext cx="76200" cy="76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4-Point Star 11"/>
          <p:cNvSpPr/>
          <p:nvPr/>
        </p:nvSpPr>
        <p:spPr>
          <a:xfrm>
            <a:off x="2895997" y="3324890"/>
            <a:ext cx="76200" cy="76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597" y="2639090"/>
            <a:ext cx="2743200" cy="1066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4-Point Star 13"/>
          <p:cNvSpPr/>
          <p:nvPr/>
        </p:nvSpPr>
        <p:spPr>
          <a:xfrm>
            <a:off x="3353197" y="2943890"/>
            <a:ext cx="76200" cy="76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7" name="TextBox 26"/>
          <p:cNvSpPr txBox="1"/>
          <p:nvPr/>
        </p:nvSpPr>
        <p:spPr>
          <a:xfrm>
            <a:off x="686197" y="1269078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y</a:t>
            </a:r>
          </a:p>
        </p:txBody>
      </p:sp>
      <p:sp>
        <p:nvSpPr>
          <p:cNvPr id="18" name="TextBox 27"/>
          <p:cNvSpPr txBox="1"/>
          <p:nvPr/>
        </p:nvSpPr>
        <p:spPr>
          <a:xfrm>
            <a:off x="4038997" y="4240878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9" name="TextBox 21"/>
          <p:cNvSpPr txBox="1"/>
          <p:nvPr/>
        </p:nvSpPr>
        <p:spPr>
          <a:xfrm>
            <a:off x="4991100" y="2647037"/>
            <a:ext cx="3657600" cy="150810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</a:t>
            </a:r>
            <a:r>
              <a:rPr lang="en-US" sz="2000" b="1" dirty="0" smtClean="0"/>
              <a:t>y = </a:t>
            </a:r>
            <a:r>
              <a:rPr lang="en-US" sz="2000" b="1" dirty="0" err="1" smtClean="0"/>
              <a:t>mX</a:t>
            </a:r>
            <a:r>
              <a:rPr lang="en-US" sz="2000" b="1" dirty="0" smtClean="0"/>
              <a:t> + </a:t>
            </a:r>
            <a:r>
              <a:rPr lang="en-US" sz="2000" b="1" dirty="0" smtClean="0"/>
              <a:t>C </a:t>
            </a:r>
            <a:endParaRPr lang="en-US" b="1" dirty="0" smtClean="0"/>
          </a:p>
          <a:p>
            <a:endParaRPr lang="en-US" dirty="0"/>
          </a:p>
          <a:p>
            <a:r>
              <a:rPr lang="en-US" dirty="0" smtClean="0"/>
              <a:t>Where y is independent variable.</a:t>
            </a:r>
          </a:p>
          <a:p>
            <a:r>
              <a:rPr lang="en-US" dirty="0" smtClean="0"/>
              <a:t>X is the variable parameter.</a:t>
            </a:r>
          </a:p>
          <a:p>
            <a:r>
              <a:rPr lang="en-US" dirty="0" smtClean="0"/>
              <a:t>C is the intercept of y at the Origin.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8F6A9-0EE7-47C4-A5CE-E7B5A35160A1}" type="datetime3">
              <a:rPr lang="en-US" smtClean="0"/>
              <a:t>18 January 2019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sai Prasad Ashila</a:t>
            </a: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3F54D-A22C-49A4-910F-D37A9559DC15}" type="slidenum">
              <a:rPr lang="en-US" smtClean="0"/>
              <a:t>1</a:t>
            </a:fld>
            <a:endParaRPr lang="en-US"/>
          </a:p>
        </p:txBody>
      </p:sp>
      <p:sp>
        <p:nvSpPr>
          <p:cNvPr id="3" name="Left Brace 2"/>
          <p:cNvSpPr/>
          <p:nvPr/>
        </p:nvSpPr>
        <p:spPr>
          <a:xfrm>
            <a:off x="533401" y="3705890"/>
            <a:ext cx="228600" cy="762000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7"/>
          <p:cNvSpPr txBox="1"/>
          <p:nvPr/>
        </p:nvSpPr>
        <p:spPr>
          <a:xfrm>
            <a:off x="211811" y="3903784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433712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7" grpId="0"/>
      <p:bldP spid="18" grpId="0"/>
      <p:bldP spid="19" grpId="0"/>
      <p:bldP spid="2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Linear Regression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841AE-9C10-4D54-9B76-4773DF3EF110}" type="datetime3">
              <a:rPr lang="en-US" smtClean="0"/>
              <a:t>18 January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sai Prasad Ashila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3F54D-A22C-49A4-910F-D37A9559DC15}" type="slidenum">
              <a:rPr lang="en-US" smtClean="0"/>
              <a:t>10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52400" y="1066800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</a:rPr>
              <a:t>#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</a:rPr>
              <a:t>visualising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 the Test set results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plt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scatter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X_test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Y_test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color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</a:rPr>
              <a:t>'red'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plt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plot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X_train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regressor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X_train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color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</a:rPr>
              <a:t>'blue'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plt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title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</a:rPr>
              <a:t>'Salary vs Experience (Training Set)'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plt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xlabel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</a:rPr>
              <a:t>'years of experience'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plt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ylabel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</a:rPr>
              <a:t>'Salary'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plt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show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endParaRPr lang="en-US" dirty="0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8330" y="2819400"/>
            <a:ext cx="4691270" cy="308283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70925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Linear Regression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841AE-9C10-4D54-9B76-4773DF3EF110}" type="datetime3">
              <a:rPr lang="en-US" smtClean="0"/>
              <a:t>18 January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sai Prasad Ashila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3F54D-A22C-49A4-910F-D37A9559DC1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31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Linear Regression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1219200"/>
            <a:ext cx="6934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Problem Statement:</a:t>
            </a:r>
            <a:r>
              <a:rPr lang="en-US" dirty="0" smtClean="0"/>
              <a:t> To estimate the salary of the employee for a give particular years of experience based on the trend followed.</a:t>
            </a:r>
          </a:p>
          <a:p>
            <a:r>
              <a:rPr lang="en-US" b="1" u="sng" dirty="0" smtClean="0"/>
              <a:t>Given: </a:t>
            </a:r>
            <a:r>
              <a:rPr lang="en-US" dirty="0" smtClean="0"/>
              <a:t>data of level of experience and corresponding salaries as shown below</a:t>
            </a:r>
            <a:endParaRPr lang="en-US" b="1" u="sn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2514600"/>
            <a:ext cx="2609850" cy="329565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6" name="TextBox 5"/>
          <p:cNvSpPr txBox="1"/>
          <p:nvPr/>
        </p:nvSpPr>
        <p:spPr>
          <a:xfrm>
            <a:off x="304800" y="2419529"/>
            <a:ext cx="3581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Expectation </a:t>
            </a:r>
            <a:r>
              <a:rPr lang="en-US" b="1" u="sng" dirty="0"/>
              <a:t>of the regression: </a:t>
            </a:r>
            <a:r>
              <a:rPr lang="en-US" dirty="0"/>
              <a:t> To estimate the salary for any given experience level.</a:t>
            </a:r>
            <a:endParaRPr lang="en-US" b="1" u="sng" dirty="0"/>
          </a:p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545B6-6FDD-460F-A1D5-7DBF4363784A}" type="datetime3">
              <a:rPr lang="en-US" smtClean="0"/>
              <a:t>18 January 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sai Prasad Ashila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3F54D-A22C-49A4-910F-D37A9559DC1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46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991600" cy="8382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Linear </a:t>
            </a: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Regression – Graphical View Of data</a:t>
            </a:r>
            <a:endParaRPr lang="en-US" sz="3600" dirty="0"/>
          </a:p>
        </p:txBody>
      </p:sp>
      <p:grpSp>
        <p:nvGrpSpPr>
          <p:cNvPr id="4" name="Group 3"/>
          <p:cNvGrpSpPr/>
          <p:nvPr/>
        </p:nvGrpSpPr>
        <p:grpSpPr>
          <a:xfrm>
            <a:off x="837803" y="1648490"/>
            <a:ext cx="3124994" cy="2820988"/>
            <a:chOff x="989806" y="1143000"/>
            <a:chExt cx="3124994" cy="2820988"/>
          </a:xfrm>
        </p:grpSpPr>
        <p:cxnSp>
          <p:nvCxnSpPr>
            <p:cNvPr id="5" name="Straight Arrow Connector 4"/>
            <p:cNvCxnSpPr/>
            <p:nvPr/>
          </p:nvCxnSpPr>
          <p:spPr>
            <a:xfrm rot="5400000" flipH="1" flipV="1">
              <a:off x="-419894" y="2552700"/>
              <a:ext cx="2820194" cy="79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>
              <a:off x="990600" y="3962400"/>
              <a:ext cx="3124200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27"/>
          <p:cNvSpPr txBox="1"/>
          <p:nvPr/>
        </p:nvSpPr>
        <p:spPr>
          <a:xfrm>
            <a:off x="4038996" y="4240878"/>
            <a:ext cx="837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years</a:t>
            </a:r>
            <a:endParaRPr lang="en-US" dirty="0"/>
          </a:p>
        </p:txBody>
      </p:sp>
      <p:sp>
        <p:nvSpPr>
          <p:cNvPr id="8" name="TextBox 27"/>
          <p:cNvSpPr txBox="1"/>
          <p:nvPr/>
        </p:nvSpPr>
        <p:spPr>
          <a:xfrm>
            <a:off x="533400" y="127836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Salary</a:t>
            </a:r>
            <a:endParaRPr lang="en-US" dirty="0"/>
          </a:p>
        </p:txBody>
      </p:sp>
      <p:sp>
        <p:nvSpPr>
          <p:cNvPr id="9" name="4-Point Star 8"/>
          <p:cNvSpPr/>
          <p:nvPr/>
        </p:nvSpPr>
        <p:spPr>
          <a:xfrm>
            <a:off x="1371997" y="2867690"/>
            <a:ext cx="76200" cy="76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4-Point Star 9"/>
          <p:cNvSpPr/>
          <p:nvPr/>
        </p:nvSpPr>
        <p:spPr>
          <a:xfrm>
            <a:off x="1448197" y="3629690"/>
            <a:ext cx="76200" cy="76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4-Point Star 10"/>
          <p:cNvSpPr/>
          <p:nvPr/>
        </p:nvSpPr>
        <p:spPr>
          <a:xfrm>
            <a:off x="1829197" y="3020090"/>
            <a:ext cx="76200" cy="76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4-Point Star 11"/>
          <p:cNvSpPr/>
          <p:nvPr/>
        </p:nvSpPr>
        <p:spPr>
          <a:xfrm>
            <a:off x="2362597" y="2715290"/>
            <a:ext cx="76200" cy="76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4-Point Star 12"/>
          <p:cNvSpPr/>
          <p:nvPr/>
        </p:nvSpPr>
        <p:spPr>
          <a:xfrm>
            <a:off x="2133997" y="3477290"/>
            <a:ext cx="76200" cy="76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4-Point Star 13"/>
          <p:cNvSpPr/>
          <p:nvPr/>
        </p:nvSpPr>
        <p:spPr>
          <a:xfrm>
            <a:off x="2972197" y="2410490"/>
            <a:ext cx="76200" cy="76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" name="4-Point Star 14"/>
          <p:cNvSpPr/>
          <p:nvPr/>
        </p:nvSpPr>
        <p:spPr>
          <a:xfrm>
            <a:off x="2895997" y="3324890"/>
            <a:ext cx="76200" cy="76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4-Point Star 15"/>
          <p:cNvSpPr/>
          <p:nvPr/>
        </p:nvSpPr>
        <p:spPr>
          <a:xfrm>
            <a:off x="3353197" y="2943890"/>
            <a:ext cx="76200" cy="76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838597" y="2639090"/>
            <a:ext cx="2743200" cy="1066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21"/>
          <p:cNvSpPr txBox="1"/>
          <p:nvPr/>
        </p:nvSpPr>
        <p:spPr>
          <a:xfrm>
            <a:off x="4991100" y="2647037"/>
            <a:ext cx="4000500" cy="150810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</a:t>
            </a:r>
            <a:r>
              <a:rPr lang="en-US" sz="2000" b="1" dirty="0" smtClean="0"/>
              <a:t>Salary  = m(years of experience) + C</a:t>
            </a:r>
            <a:endParaRPr lang="en-US" b="1" dirty="0" smtClean="0"/>
          </a:p>
          <a:p>
            <a:r>
              <a:rPr lang="en-US" dirty="0"/>
              <a:t>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m is the regression coefficient </a:t>
            </a:r>
          </a:p>
          <a:p>
            <a:r>
              <a:rPr lang="en-US" dirty="0" smtClean="0"/>
              <a:t>C the intercept indicates the salary of an entry level employee.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678FB-27B7-4E81-A2AA-045D8EDFF84E}" type="datetime3">
              <a:rPr lang="en-US" smtClean="0"/>
              <a:t>18 January 2019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sai Prasad Ashila</a:t>
            </a:r>
            <a:endParaRPr lang="en-US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3F54D-A22C-49A4-910F-D37A9559DC1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765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Linear </a:t>
            </a: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Regression – importing the data set</a:t>
            </a:r>
            <a:endParaRPr lang="en-US" sz="3600" dirty="0"/>
          </a:p>
        </p:txBody>
      </p:sp>
      <p:sp>
        <p:nvSpPr>
          <p:cNvPr id="6" name="Rectangle 5"/>
          <p:cNvSpPr/>
          <p:nvPr/>
        </p:nvSpPr>
        <p:spPr>
          <a:xfrm>
            <a:off x="457200" y="1295400"/>
            <a:ext cx="4191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numpy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as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np</a:t>
            </a: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pandas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as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pd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#Importing the data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dataset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pd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read_csv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</a:rPr>
              <a:t>'Salary_Data.csv'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dataset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iloc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[:,:-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values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dataset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iloc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[:,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values</a:t>
            </a:r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3048000"/>
            <a:ext cx="4572000" cy="2758459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71D31-E683-4EDB-B964-30F0C41406FB}" type="datetime3">
              <a:rPr lang="en-US" smtClean="0"/>
              <a:t>18 January 2019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sai Prasad Ashila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3F54D-A22C-49A4-910F-D37A9559DC1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233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Linear Regression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" y="1447800"/>
            <a:ext cx="5486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# Splitting the dataset into the training set and test set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sklearn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model_selection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train_test_split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X_train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X_test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Y_train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Y_test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train_test_split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test_size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/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3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random_state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2936851"/>
            <a:ext cx="5520252" cy="3354888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FAA49-D9B7-4B4E-80A0-C3C95B92E554}" type="datetime3">
              <a:rPr lang="en-US" smtClean="0"/>
              <a:t>18 January 2019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sai Prasad Ashila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3F54D-A22C-49A4-910F-D37A9559DC1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691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Linear Regression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841AE-9C10-4D54-9B76-4773DF3EF110}" type="datetime3">
              <a:rPr lang="en-US" smtClean="0"/>
              <a:t>18 January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sai Prasad Ashila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3F54D-A22C-49A4-910F-D37A9559DC15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561" y="1600200"/>
            <a:ext cx="8701724" cy="463177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45561" y="1114971"/>
            <a:ext cx="4912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u="sng" dirty="0" smtClean="0"/>
              <a:t>Splitting the data into training and test Sets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105945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Linear Regression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841AE-9C10-4D54-9B76-4773DF3EF110}" type="datetime3">
              <a:rPr lang="en-US" smtClean="0"/>
              <a:t>18 January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sai Prasad Ashila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3F54D-A22C-49A4-910F-D37A9559DC15}" type="slidenum">
              <a:rPr lang="en-US" smtClean="0"/>
              <a:t>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4800" y="1068582"/>
            <a:ext cx="5105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</a:rPr>
              <a:t>#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Fitting Simple Linear Regression to the Training set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sklearn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linear_model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LinearRegression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regressor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LinearRegression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regressor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X_train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Y_train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dirty="0"/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2268911"/>
            <a:ext cx="6582811" cy="397948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334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Linear Regression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841AE-9C10-4D54-9B76-4773DF3EF110}" type="datetime3">
              <a:rPr lang="en-US" smtClean="0"/>
              <a:t>18 January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sai Prasad Ashila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3F54D-A22C-49A4-910F-D37A9559DC15}" type="slidenum">
              <a:rPr lang="en-US" smtClean="0"/>
              <a:t>8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52400" y="12192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#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</a:rPr>
              <a:t>Predecting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 the Test set Results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y_pred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regressor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X_test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dirty="0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000056"/>
            <a:ext cx="6568053" cy="4221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12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Linear Regression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841AE-9C10-4D54-9B76-4773DF3EF110}" type="datetime3">
              <a:rPr lang="en-US" smtClean="0"/>
              <a:t>18 January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sai Prasad Ashila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3F54D-A22C-49A4-910F-D37A9559DC15}" type="slidenum">
              <a:rPr lang="en-US" smtClean="0"/>
              <a:t>9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52400" y="1066800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#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</a:rPr>
              <a:t>visualising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 the Training set results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plt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scatter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X_train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Y_train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color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</a:rPr>
              <a:t>'red'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plt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plot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X_train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regressor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X_train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color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</a:rPr>
              <a:t>'blue'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plt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title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</a:rPr>
              <a:t>'Salary vs Experience (Training Set)'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plt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xlabel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</a:rPr>
              <a:t>'years of experience'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plt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ylabel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</a:rPr>
              <a:t>'Salary'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plt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show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endParaRPr lang="en-US" dirty="0"/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355" y="2895600"/>
            <a:ext cx="4530437" cy="2971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4205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4A6DA75F-FDD1-4906-ABA7-049C4286B20F}" vid="{F9FD41C8-64B9-401A-8FC9-4BEBFBB115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</Template>
  <TotalTime>323</TotalTime>
  <Words>388</Words>
  <Application>Microsoft Office PowerPoint</Application>
  <PresentationFormat>On-screen Show (4:3)</PresentationFormat>
  <Paragraphs>95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Wingdings</vt:lpstr>
      <vt:lpstr>SP</vt:lpstr>
      <vt:lpstr>Linear Regression</vt:lpstr>
      <vt:lpstr>Linear Regression</vt:lpstr>
      <vt:lpstr>Linear Regression – Graphical View Of data</vt:lpstr>
      <vt:lpstr>Linear Regression – importing the data set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</vt:vector>
  </TitlesOfParts>
  <Company>Bradley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Ashila, Sai Prasad</dc:creator>
  <cp:lastModifiedBy>Ashila, Sai Prasad</cp:lastModifiedBy>
  <cp:revision>32</cp:revision>
  <dcterms:created xsi:type="dcterms:W3CDTF">2018-12-29T09:10:01Z</dcterms:created>
  <dcterms:modified xsi:type="dcterms:W3CDTF">2019-01-18T22:20:31Z</dcterms:modified>
</cp:coreProperties>
</file>