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7" r:id="rId4"/>
    <p:sldId id="260" r:id="rId5"/>
    <p:sldId id="259" r:id="rId6"/>
    <p:sldId id="263" r:id="rId7"/>
    <p:sldId id="264" r:id="rId8"/>
    <p:sldId id="262" r:id="rId9"/>
    <p:sldId id="267" r:id="rId10"/>
    <p:sldId id="266" r:id="rId11"/>
    <p:sldId id="265" r:id="rId12"/>
    <p:sldId id="268" r:id="rId13"/>
    <p:sldId id="271" r:id="rId14"/>
    <p:sldId id="269" r:id="rId15"/>
    <p:sldId id="273" r:id="rId16"/>
    <p:sldId id="272" r:id="rId17"/>
    <p:sldId id="276" r:id="rId18"/>
    <p:sldId id="275" r:id="rId19"/>
    <p:sldId id="274" r:id="rId20"/>
    <p:sldId id="279" r:id="rId21"/>
    <p:sldId id="278" r:id="rId22"/>
    <p:sldId id="282" r:id="rId23"/>
    <p:sldId id="281" r:id="rId24"/>
    <p:sldId id="28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4T18:44:32.11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24 0,'23'0'140,"-23"0"-124,23 0 0,-23 0-16,23 0 15,-23 0-15,23 0 16,0 0-16,23 0 15,-46-23-15,23 23 16,-23 0 0,24 0-16,-24 0 15,23 0 16,0 0-15,-23 0 0,23 0-16,-23 0 15,23 0 1,0 0-16,-23 0 15,23 0-15,-23 0 16,23 0 15,-23 0 0,23 0-15,0 0 15,-23 0 0,23 0-15,-23 0 15,24 0-15,-1 0-1,-23 0 1,23 0 15,-23 0-31,23 0 31,-23 0-15,0 0 0,23 0-1,0 0-15,-23 0 31,23 0-15,-23 0 15,23 0-15,0 0 15,-23 0-15,23 0 15,-23 0 0,23 0-15,-23 0 15,24 0-16,-1 0 17,-23 0-17,23 0 16,-23 0-15,23 0 15,0 0-15,-23 0 15,23 0-15,-23 0-1,23 0 16,-23 0-15,23 0 15,0 0 0,-23 0 1,23 0-1,-23 0 16,23 0-1,1 0-14,-24 0 14,23 0 1,-23 0-16,23 0 16,-23 0 125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4T18:44:41.99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23 0,'0'0'47,"0"0"-16,0 0-31,23-23 78,0 23-47,-23 0-15,0 0 46,22 0-31,-22 0 344,23 0-360,-23 0 17,23 0 92,0 0-14,-23 0-17,22 0-62,-22 0-15,0 0 0,23 0 62,0 0-63,-23 0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4T18:45:04.23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23 0,'0'0'78,"0"0"-62,23 0 15,0 0 0,-23 0-15,23 0-16,-23 0 15,23 0 1,-23 0 0,23 0-16,0 0 15,-23 0-15,23 0 16,-23 0-1,24 0-15,-1 0 16,-23 0-16,23 0 16,-23 0-1,23 0 1,-23 0-1,23 0 1,0 0 0,-23 0-1,23 0 1,-23 0-1,23 0 1,0 0 0,-23 0-1,23 0 16,-23-23-15,0 23-16,23 0 16,-23 0-1,24 0 1,-1 0-1,-23 0 1,23 0 0,-23 0-16,23 0 15,0 0 1,-23 0 15,23 0 0,-23 0-15,23 0 15,-23 0-15,23 0 15,0 0 0,-23 0 0,23 0-15,-23 0 15,23 0-31,1 0 31,-24 0-31,23 0 16,-23 0 15,23 0-15,-23 0-1,23 0 1,0 0-1,-23 0 1,23 0 15,-23 0-15,23 0-1,0 0 1,-23 0 0,23 23-1,-23-23 1,23 0-1,-23 0-15,23 0 16,1 0 0,-24 0-1,0 23-15,23-23 16,-23 0 15,23 0-31,-23 0 16,23 0 15,0 0-31,-23 0 15,23 0 1,-23 0 0,23 0-1,0 0 1,-23 0-16,23 0 15,-23 0 1,23 0-16,-23 0 16,23 0-1,1 0-15,-24 0 16,23 0-1,-23 0 1,23 0-16,0 0 16,-23 0 15,0 23-16,23-23 1,-23 0-16,23 0 16,-23 0-1,23 0 1,0 0 0,-23 0-1,0 0 1,23 0-16,-23 0 31,23 0-15,0 0-1,-23 0 1,24 0-1,-24 23 1,0-23-16,23 0 16,-23 0-1,23 0 1,0 0-16,-23 0 31,23 0-31,-23 0 16,23 0-1,0 0 1,-23 0-1,23 0 1,-23 0 0,0 0-16,23 0 31,-23 0-16,23 0-15,0 0 32,-23 0-32,24 0 15,-24 0 16,23 23-15,0-23 0,-23 0-1,23 0 1,-23 0-16,23 0 0,-23 0 31,23 0-31,0 0 31,-23 0-15,23 0-16,-23 0 15,23 0 1,0 0 0,-23 0-1,23 0 1,-23 0-1,24 0 1,-24 0 0,23 0-16,0 0 31,-23 0-31,0 0 15,23 0-15,-23 0 16,23 0 0,0 0-16,-23 0 15,23 0 1,-23 0-1,23 0 1,-23 0 0,23 0-1,0-23 1,-23 23-16,23 0 15,-23 0 1,24 0 0,-24 0-16,23 0 0,-23 0 15,23 0 1,-23 0-1,0-23-15,23 23 32,-23 0-1,23 0-16,0 0-15,-23 0 32,0 0-17,23 0-15,-23 0 31,23 0 47,0 0 0,-23 0 141,23 0-219,0 0 15,-23 0-15,47 0 16,-47 0-16,23 0 16,0 0-1,0 0-15,-23 0 16,23 0-1,-23 0 1,0-23 0,23 23-1,0 0 16,-23 0 16,23 0-16,-23 0-15,23 0 31,0 0-16,-23 0-15,24 0 15,-24 0 0,23 0-15,-23 0 15,23 0 0,0 0 0,-23 0-15,23 0-1,-23 0 17,23 0-17,0 0 16,-23 0-31,23 0 16,-23 0 15,23 0-15,-23 0 15,23 0-15,0 0-1,-23 0 16,24 0-15,-24 0 15,23 0 0,0 0-15,-23 0 0,23 0 30,-23 0-30,23 0 15,-23 0 16,23 0-31,0 0-1,-23 0 1,23 0 15,-23 0-31,23 0 16,0 0-1,-23 0 1,23 0-1,-23 0 1,24 0 0,-24 0-1,23 0 1,0 0-16,-23 0 0,23 0 15,-23 0 1,23 0 0,0 0-1,-23 0 1,23 0-1,-23 0 1,23 0 0,-23 0-1,23 0 1,0 0-1,-23 0 1,23 0-16,-23 0 16,24 0 15,-24 0-16,23 0-15,0 0 16,-23 0 15,23 0-15,-23 0-16,23 0 31,-1 0-15,-22 0-1,23 0 1,-23 0-1,23 0 1,-23 0 0,23 0-1,0 0 1,-23 0-1,23 0 1,-23 0 15,24 0-15,-1 0-1,-23 0 1,23 0 15,-23 0-15,23 0-1,-23 0 17,23 0-17,0 0 1,-23 0-1,0 0-15,23 0 32,-23 0-1,23 0 0,0 0-15,-23 0 15,23 0-16,-23 0 1,23 0 0,-23 0 15,24 0-16,-1 0 17,-23 0-17,23 0 16,-23 0-15,23 0 15,0 0 0,-23 0 1,23 0-17,-23 0 16,23 0-15,-23 0 0,23 0-1,0 0 1,-23 0-1,23 0 1,-23 0 0,23 0-1,1 0 1,-24 0-16,23 0 15,-23 0 17,23 0-1,-23 0-16,23 0 1,0 0 15,-23 0-15,23 0-1,-23 0 17,23 0-17,0 0 16,-23 0-15,23 0 0,-23 0-1,23 0 1,-23 0-1,23 0 1,1 0 0,-24 0 15,23 0-31,-23 0 15,23 0 1,0 0 0,-23 0-1,23 0 1,-23 0 15,23 0-31,-23 0 16,23 0-1,0 0-15,-23 0 16,0 0-16,23 0 15,-23 0 1,23 0-16,0 0 16,-23 0-1,24 0 1,-24 0-1,23 0-15,-23 0 16,23 0 0,0 0-1,-23 0 1,23 0-1,-23 0 1,23 0-16,-23 0 31,23 0-31,0 0 16,-23 0-1,23 0 1,-23 0 0,23 0-1,0 0 16,-23 0-31,24 0 16,-24 0 0,23 0-1,-23 0 1,23 0-1,0 0 1,-23 0-16,23 0 31,-23 0-15,23 0-16,0 0 15,-23 0 1,23 0-16,-23 0 16,23 0-1,-23 0 1,23 0-1,0 0 1,-23 0-16,24 0 16,-24 0 15,0 0 0,23 0-15,0 0-16,-23 0 31,23 23-31,-23-23 15,23 0 17,-23 0-17,23 0 1,0 0-1,-23 0 1,23 0 0,-23 0-1,23 0 1,0 0-1,-23 0 1,23 0 0,-23 0-1,24 0 16,-24 0-15,0 0-16,23 0 16,0 0-1,-23 0 1,23 0-1,-23 0 1,23 0 15,0 0-15,-23 0-1,23 0 1,-23 0 0,23 0-1,-23 0 1,23 0 15,0 0-15,-23 0-1,23 0 1,-23 0-1,24 0 1,-1 0 0,-23 0-16,23 0 15,-23 0 1,23 0-16,-23 0 31,23 0-15,0 0-1,-23 0 1,23 0 15,-23 0-15,0 23-16,23-23 15,0 0 16,-23 0 1,23 0-17,-23 0 16,23 0-15,-23 0-16,24 0 16,-1 0-1,-23 0-15,23 0 16,-23 0-1,23 0 1,0 0-16,-23 0 16,23 0-1,-23 0 1,23 0-1,-23 0-15,23 0 32,0 0-17,-23 0 1,23 0 31,-23 0-16,23 0-16,-23 0 17,24 0 30,-24 0-46,23 0-1,-23 0 16,23 0 16,-23 0-16,23 0-15,-23 0 0,23 0-1,0 0 1,-23 0-16,0-23 15,23 23-15,0 0 16,0-23-16,-23 23 16,23 0-16,0 0 15,1 0-15,-24 0 16,23 0-1,0 0-15,-23-23 16,23 23 0,-23 0-1,23 0 16,0 0-15,-23 0 296,23 0-296,-23 0-1,23 0-15,-23 0 16,23 0-1,0 0 1,-23 0-16,23 0 31,-23 0-31,24 0 16,-1 0-1,-23 0 1,23 0 0,-23 0-16,23 0 15,-23 0 16,23 0 1,-23 0-32,23 0 15,-23 0 1,23 0-1,-23 0 1,23 0 0,0 0-1,-23 0 16,23 0-31,-23 0 32,23 0-32,-23 0 15,24 0 1,-1 0-1,0 0 1,-23 0 0,23 0-16,0 0 15,-23 0-15,23 0 16,-23 0-1,23 0-15,-23 0 16,23 0-16,0 0 16,-23 0-1,23 0-15,-23 0 16,23 0-16,1 23 15,-24-23-15,23 0 16,-23 0 0,23 0-1,-23 0 1,23 0-1,0 0 1,-23 0-16,23 0 31,-23 0-31,23 0 16,0 0-1,-23 0 1,23 0 0,-23 0-16,23 0 15,-23 0 1,23 23-16,1-23 15,-24 0-15,23 0 16,0 0 0,0 0-1,-23 0-15,23 0 16,-23 0-1,23 0 1,0 0-16,-23 0 16,23 0-1,-23 0-15,23 0 16,-23 0-1,23 0 1,0 0 0,-23 0-16,24 0 15,-24 0 1,23 0-1,0 0-15,-23 0 16,23 0 0,-23 0 15,23 0-31,-23 0 15,46 0 1,-46 0-16,46 0 16,-46 0-1,23 0 1,-23 0-16,23 0 15,-23 0-15,24 0 16,-1 0-16,-23 0 16,23 0-16,0 0 15,0 0 1,-23 0-16,23 0 15,-23 0 1,23 0-16,-23 0 31,23 0-31,0 0 16,-23 0-16,23 0 15,-23 0 1,0 0-16,23 0 16,1 0-16,-24 0 31,23 0-16,-23 0 1,23 0-16,-23 0 16,23 0-1,0 0 1,-23 0-16,23 0 15,-23 0 1,23 0-16,0 0 16,-23 0-16,23 0 15,-23 0 1,23 0-16,-23 0 31,23 0-15,1 0-16,-24 0 15,23 0 1,-23 0-16,23 0 15,0 0-15,-23 0 16,23 0-16,-23 0 16,23 0-1,-23 0 1,23 0-16,0 0 15,-23 0 1,23 0-16,-23 0 16,23 0-16,0 0 15,-23 0-15,24 0 16,-24 0-1,23 0-15,-23 0 16,23 0 0,0 0-1,0 0-15,-23 0 16,23 0-16,0 0 15,0 0 1,-23 0-16,23 0 0,0 0 31,-23 0-15,23 0-16,-23 0 15,24 0-15,-24 0 32,23 0-32,0 0 15,-23 0 1,23 0-16,-23 0 15,23 0-15,0 0 16,-23 0 0,23 0-16,-23 23 15,23-23-15,-23 0 16,23 0-16,0 0 15,-23 0 1,23 0-16,-23 0 16,47 0-16,-47 0 15,23 0 1,0 0-1,0 0-15,0 0 16,-23 0-16,46 0 16,-46 0-1,46 0-15,-46 0 16,23 0-1,1 0-15,-1 0 16,-23 0-16,23 0 16,-23 0-1,23 0 1,-23 0-1,23 0 1,0 0 0,-23 0-1,23 0 1,-23 0-1,23 0 1,0 0-16,-23 0 31,23 0-15,-23 0-1,23 0 1,-23 0 15,24 0-15,-1 0-1,-23 0 1,23 0 0,-23 0-1,23 0-15,0 0 16,-23 0-1,23 0-15,-23 0 16,23 0-16,-23 0 16,23 0-1,0 0 1,-23 0-1,23 0 1,-23 0-16,23 0 16,-23 0-16,24 0 15,-1 0 1,-23 0-16,23 0 15,-23 0 1,23 0 0,0 0-1,-23 0 1,23 0 15,-23 0-31,23 0 16,-23 0-1,23 0 1,0 0-1,-23 0 1,23 0-16,-23 0 31,47 0-31,-47 0 16,0 0-1,23 0-15,-23 0 16,23 0 0,0 0-16,-23 0 15,23 0-15,-23 0 16,23 0-16,-23 0 15,23 0 1,0 0 0,-23 0-16,23 0 15,-23 0-15,23 0 16,0 0-16,1 0 15,-24 0 1,23 0-16,0 0 16,-23 0-16,23 0 15,-23 0-15,23 0 16,-23 0-1,23 0 1,0 0 0,-23 0-1,22 0 1,-22 0-1,23 0 17,0 0-17,-23 0 1,23 0-1,-23 0 1,24 0 0,-24 0-1,23 0 1,0 0-1,-23 0 1,23 0-16,-23 0 16,23 0-16,0 0 15,-23 0 1,23 0-16,-23 0 15,23 0 1,-23 0 0,23 0-16,0 0 15,-23 0 16,23 0-15,-23 0 0,24 0-1,-24 0 1,23 0 15,0 0-15,-23 0-1,23 0 16,-23-23-15,23 23 15,0 0 0,-23 0-15,23 0 0,-23 0-1,23 0 1,-23 0-1,23 0 1,0 0-16,-23 0 16,23 0-1,-23 0 1,24 0 15,-24-23-31,23 23 0,-23 0 16,23 0-1,-23 0-15,23 0 16,-23 0-1,23 0 17,0 0-17,-23 0 1,23 0-1,-23 0-15,23 0 16,0 0 0,-23 0-1,23 0 1,-23 0-1,23 0 1,-23 0 15,24 0-15,-1 0-1,-23 0 1,23 0 0,-23 0-16,23 0 15,0 0 1,-23 0-1,23 0 1,-23 0 0,46 0-1,-46 0-15,23 0 16,23 0-16,-46 0 15,24 0 1,-24 0-16,23 0 0,0 0 16,0 0-1,-23 0 1,23 0-1,0 0-15,-23 0 16,23 0 0,-23 0-1,23 0 16,-23 0-15,23 0 0,0 0-1,-23 0 1,23 0-1,-23 0 17,24 0-32,-1 0 15,-23 0 1,23 0-1,-23 0 1,23 0 0,-23 0-16,23 0 15,0 0 1,-23 0-16,0 0 15,23 0 1,-23 0 0,23 0-1,0 0 1,-23 0-1,23 0 1,-23 0 0,23 0-1,-23 0 1,24 0-1,-1 0 1,-23 0 15,23 0 0,-23 0 1,23 0-17,0 0 16,-23 0-15,23 0 15,-23 0-15,23 0-1,-23 0 1,23 0 15,0 0-15,-23 0 15,23 0-15,-23 0-1,23 0 1,1 0-1,-24 0 1,23 0 0,-23 0-1,23 0-15,-23 0 16,23 0-1,0 0 1,-23 0-16,23 0 31,-23 0-15,23 0 15,0 0 0,-23 0 0,23 0-15,-23 0 0,23 0-1,-23 0 1,23 0-1,1 0 1,-24 0 0,23 0-1,-23 0-15,23 0 16,0 0-1,-23 0 1,23 0 0,-23 0-1,23 0 1,-23 0-1,23 0 1,0 0 0,-23 0-1,23 0 1,-23 0-1,23 0 1,0 0 0,-23 0-1,24 0 1,-24 0-16,23 0 15,-23 0-15,23 0 16,0 0-16,-23 0 16,23 0-1,-23 0 1,23 0-1,-23 0 1,23 0 0,0 0 15,-23 0-16,23 0 17,-23 0-17,23 0 1,0 0-16,-23 23 31,24-23-31,-24 0 16,23 0 15,-23 0-16,23 0 1,0 0 31,-23 0-32,23 0 1,-23 0-16,23 0 16,0 0-1,-23 0-15,23 0 16,-23 0-16,23 0 15,-23 0 1,0 0-16,23 0 16,0 0-1,-23 0 1,24 0-1,-24 0 32,23 0 0,0 0-31,-23 0 15,23 0 0,-23 0 0,23 0 16,-23 0-31,23 0 15,0 0-16,-23 0 1,23 0 15,-23 0 0,23 0 1,0 0-17,-23 0 1,23 23-1,-23-23 1,24 0 0,-24 0-1,23 0-15,0 0 16,-23 0-1,23 0 17,-23 0-17,23 0 16,0 0-15,-23 0 31,23 0-32,-23 0 17,23 0 14,-23 0-30,23 0 15,0 0 0,-23 0-15,23 0 46,-23 0-46,24 0 15,-1 0 63,-23 0-63,23 0-15,-23 0 15,0 0-31,23 0 31,-23 0 0,23 0-31,0 0 31,-23 0-15,23 0 15,-23 0-31,0 0 16,23 0-1,0 0 17,-23-23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4T18:49:47.09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28 62 0,'0'0'219,"23"0"-204,-23 23-15,23-23 16,0 0 0,0 23-16,0-23 15,0 0-15,0 0 16,0 0-16,0 0 15,0 0-15,1 0 16,-1 0 0,0 0-16,-23 0 15,46 0-15,-46 0 16,46 0-1,-46 0-15,23 0 16,-23 0-16,46 0 16,-46 0-1,23 0-15,-23 0 16,47 0-16,-47 0 15,23 0 1,-23 0-16,23 0 16,-23 0-16,23 0 15,0 0-15,-23 0 16,23 0-16,-23 0 15,23 0-15,0 0 16,0 0 0,-23 0-1,23 0 1,-23 0-1,24 0 1,-24 0-16,23 0 0,-23 0 16,23 0-1,-23 0 1,23 0-1,0 0 1,-23 0-16,0 0 16,23 0-1,-23 0-15,23 0 0,-23 0 16,23 0-1,0 0 1,-23 0 0,23-23-1,-23 23 1,23 0-16,1 0 31,-24 0-31,23 0 16,-23 0-1,46 0 1,-46 0-16,23-23 15,0 23-15,0 0 16,-23 0-16,23 0 16,-23 0-1,23 0-15,-23 0 16,23 0-1,0 0-15,-23 0 16,24 0 15,-24 0-15,23 0-1,0 0 1,-23 0 0,23 0 46,-23 0-31,23 0 0,-23 0-15,23 0 15,-23 0-31,23 0 16,-23 0-1,23 0 32,-23 0-31,0 0-1,23 0 17,0 0-1,-23 0-16,23 0 32,-23 0 16,24 0-17,-24 0-14,23 0 14,-23 23-46,23-23 47,-23 0 0,23 0-31,-23 0 30,0 23-14,23-23-17,0 0 1,-23 0 15,0 0 219,0 0-250,-23 0 0,0 0 15,23 0 1,-46 0-16,46 0 15,-47 0 1,47-23-16,-23 23 16,0 0-16,-23 0 15,23-23 1,0 23-16,23 0 0,-46 0 15,46 0 1,-23 0-16,0 0 16,23 0-1,-24-23 1,24 23-16,-46 0 15,46 0-15,-23-24 16,0 24-16,0 0 16,0 0-1,0 0-15,0 0 16,23 0-16,-23 0 16,23 0-1,-23 0-15,-1 0 16,24 0-16,-23 0 15,0 0 1,-23 0-16,46 0 16,-46 0-16,23 0 15,0 0 1,23 0-16,-23 0 15,23 0-15,-23 0 16,-1 0-16,1 0 16,0 0-16,-23 0 15,23 0-15,0 0 16,23 0-1,-46 0 1,46 0-16,-23 0 16,23 0-16,-23 0 15,-1 0-15,24 0 16,-23 0-16,23 0 15,-23 0 17,23 0-17,-23 0 1,0 0-1,23 0 1,-23 0-16,23 0 16,-23 0-1,0 0 1,23 0-1,-23 0 1,23 0 31,-23 0-16,23 0-15,-23 0 15,-1 0 0,24 0-15,-23 0 46,23 0-15,0 0 171,0 0-218,0 0 63,23 0-63,1 0 15,-24 0 1,23 0-16,0 0 15,0 0-15,0 24 16,-23-24-16,23 0 16,0 0-1,-23 0 1,0 23 31,0-23-32,0 0 1,-23 23-1,23-23 1,-23 0 0,23 23-16,-69 0 15,46 0-15,23 0 16,-24-23-16,1 0 15,23 0 1,-23 23-16,23-23 16,0 0-16,-23 0 15,0 0 1,23 23-1,0 0 1,-23-23 0,23 0-16,0 23 46,0-23-46,0 24 47,0-24-16,-23 0-31,23 23 16,0 0 0,0-23 15,0 23-31,0-23 15,0 23 1,0 0 0,-23-23-1,23 0 1,0 23-1,0-23 1,-23 0 0,23 23-1,0-23 1,0 23-1,0-23 17,0 23-32,0-23 15,0 23 1,0-23-1,0 24 1,-23-24 0,23 23-1,0-23-15,0 23 31,0-23-15,0 23 0,0-23-16,0 0 15,0 23 1,0 0-1,0-23 1,0 23 0,0-23-1,0 23 1,0 0-1,0-23 1,0 23 0,0-23-1,-23 23-15,23-23 16,0 24-1,0-1 1,0-23-16,0 23 16,0-23-1,0 23-15,0-23 31,0 23-31,0 0 16,0-23 0,0 23-16,0-23 15,0 23 1,0 0-16,0-23 15,0 23 1,0-23 0,0 23-16,0-23 15,0 24-15,0-1 16,0-23-16,0 23 15,0-23 17,0 23-32,0 0 15,0-23 1,0 23-1,0-23 1,0 23 0,0-23-16,0 23 31,0 0-31,0-23 15,0 23 1,0-23 0,0 23-16,0 1 15,0-24 1,0 23-16,0-23 15,0 23 1,0-23 0,0 23-1,0 0-15,0 0 16,0-23-16,0 23 15,0 0-15,0 0 16,0-23-16,0 46 16,0-46-1,0 24-15,0-24 16,0 46-16,0-23 15,0 0 1,0-23-16,0 46 16,0-46-16,0 46 15,0-23 1,0-23-16,0 23 0,0-23 15,0 24 1,0-1-16,0 0 16,0 0-1,0 0-15,0 0 16,0-23-16,0 46 15,0-46-15,0 46 16,0-46-16,0 23 16,0-23-1,0 24 1,0-24-16,0 23 15,0 0 1,0-23-16,0 23 16,0-23-16,0 46 15,0-46-15,0 23 16,0-23-1,0 46-15,0-46 16,0 23-16,0 0 16,0 1-1,0-24-15,0 23 16,0 0-16,0 0 15,0-23-15,0 23 16,0 0 0,0 0-16,0 0 15,0-23 1,0 23-16,0 0 15,0 0-15,0-23 16,0 24-16,0-1 16,0 0-1,0-23-15,0 23 0,0 0 16,0-23-1,23 23-15,-23 0 16,0 0 0,0-23-16,0 23 15,0-23-15,0 23 16,0 0-16,0 1 15,0-24 1,0 23-16,0 0 16,0-23-16,0 23 15,0-23 1,0 23-16,0-23 15,0 46-15,0-46 16,0 46 0,0-23-1,0 0-15,0 1 16,0-1-16,0 0 15,0 23 1,0-46-16,0 23 16,0-23-16,0 46 15,0-46 1,0 23-16,0-23 15,0 23-15,0-23 16,0 23 0,0 1-16,0-24 15,0 23-15,0-23 16,0 23-1,0 0-15,0-23 16,0 23 0,0-23-1,0 23-15,0-23 16,0 23-16,0 0 31,0-23-31,0 23 16,0-23-1,0 23 1,0 0-1,0-23 1,0 24 0,0-24-1,0 23-15,0-23 16,0 23-1,0 0 1,0-23-16,0 23 31,0-23-31,0 23 16,0 0 15,0-23 0,0 23-15,0-23-1,0 23 1,0-23 15,0 23-15,0 0 15,0-23-31,0 24 16,0-24 15,0 23-16,0 0 17,0-23-17,0 23 1,0-23 15,0 23 0,0-23 16,0 23-16,23-23 125,0 0-140,-23 0-1,23 0 32,-23 0-31,23 0-1,0 0 1,-23 0 31,23 0-16,-23 0-15,23 0 62,-23 0-63,23 0 1,0 0-1,-23 0 32,24 0-31,-24 0-16,23 0 15,0 0 1,-23 0-16,23 0 16,-23 0-16,23 0 15,-23 23 1,23-23-16,0 0 15,-23 0-15,23 0 16,-23 0 0,23 0-16,-23 0 15,23 0-15,0 0 16,-23 0-16,24 0 15,-1 23 1,0-23-16,-23 0 16,23 0-16,-23 0 15,23 0 1,0 0-16,0 0 15,-23 0-15,23 0 16,0 0 0,-23 0-16,23 23 15,-23-23 1,23 0-16,-23 0 15,24 23 1,-1-23-16,-23 0 16,23 0-1,-23 0-15,23 0 16,0 0-16,0 0 15,-23 0 1,23 0-16,0 0 16,-23 0-16,23 0 15,-23 0 1,23 0-16,0 0 15,-23 0-15,24 0 16,-24 0 0,23 0-16,-23 0 15,46 0-15,-46 0 16,23 0-1,-23 0-15,23 0 16,0 0-16,-23 0 16,23 0-16,-23 0 15,23 0-15,-23 0 16,23 0-16,0 0 15,-23 0 17,24 0-32,-24 0 0,23 0 15,0 0-15,-23 0 16,23 0-1,-23 0 1,23 0 0,-23 0-1,23 0-15,0-23 16,-23 23-1,23 0 1,-23 0-16,23 0 16,-23 0-1,23 0-15,-23 0 16,23 0-1,-23 0 17,0-23-17,24 23 1,-24 0 46,0 0-46,23 0-1,0 0 17,-23 0-1,0-23-31,23 23 31,-23 0-15,0 0-1,23 0-15,0 0 31,-23-23-15,0 23 0,0-23-1,23 23 1,-23 0 31,0-23-32,23 23-15,-23 0 16,0-23-1,0 23 1,0-23-16,0 23 31,0-23-31,0 23 16,23-24 15,-23 24-31,0-23 31,0 0-15,0 23-1,0-23 1,0 23 0,0-23-16,0 0 15,0 23-15,0-23 16,0 23-1,0-46 1,0 46-16,0-23 31,0 23-31,0-23 16,0-1-16,0 1 15,0 23 1,0-23 0,0 23-16,0-23 15,0 0 1,0 23-16,0-23 15,0 23-15,0-23 16,0 23 0,0-23-16,0 0 15,0 23-15,0-23 16,0 23-16,0-23 15,0-1 1,-23 24-16,23-23 16,0 23-16,0-23 15,0 23 1,0-23-16,0 0 15,0 23-15,0-23 16,0 23-16,0-23 16,0 0-1,0 23-15,0-23 16,0 23-16,0-23 15,0 23-15,0-23 16,-23-1 0,23 1-1,0 23-15,0-23 16,0 0-16,0 23 15,0-23 1,0 23-16,0-23 16,0 0-16,0 23 15,0-23 1,0 0-16,0 0 15,0 0-15,0 23 16,0-24 0,0 1-16,0 23 15,0-23-15,0 23 16,0-23-16,0 23 15,0-23-15,0 0 16,0 23-16,0-23 16,0 23-1,0-46 1,0 23-16,0 23 15,0-23-15,0-1 16,0 24-16,0-46 16,0 46-1,0-23-15,0 23 16,0-23-16,0 23 15,0-23-15,0 0 16,0 23 0,0-23-16,0 0 15,0 0-15,23 23 16,-23-23-16,0 23 15,0-24 1,0 1-16,0 23 16,0-23-16,0 23 15,0-23 1,0 23-16,0-23 15,0 0-15,0 23 16,0-23 0,23 23-1,-23-23-15,0 23 16,0-23-1,0 0-15,0 23 16,0-23 0,23 23-16,-23-24 15,0 1 1,0 23-1,0-23-15,0 23 16,0-23 0,0 0-1,0 23-15,0-23 16,0 23 15,0-23-31,0 23 31,0-23-31,23 0 16,-23 23-1,0-23 1,0 23-16,0-23 16,0-1-16,0 24 15,0-23 1,0 23-16,0-23 15,0 23-15,0-23 16,0 0 0,0 23-16,0-23 15,0 23-15,0-23 16,0 0-16,0 23 15,0-23 1,0 23-16,0-23 16,0 23-1,0-23-15,0-1 16,0 1-16,0 0 15,0 0 1,0 23-16,0-23 0,0 0 16,0 0-1,24 0 1,-24 0-1,0 23-15,0-23 16,0 0-16,0-1 16,23 1-16,-23 23 15,0-46-15,0 46 16,0-23-16,0 23 15,0-23 1,0 0-16,0 0 16,0 23-1,0-23-15,0 23 16,0-23-16,0 0 15,0 23-15,0-24 16,0 24 0,0-23-16,0 0 15,0 23-15,0-23 16,0 23-1,0-23 1,0 23-16,0-23 16,0 0-1,0 23 1,0-23-1,0 23-15,0-23 16,0 0 0,0 23-16,0-23 15,0 23 1,0-24-16,0 24 15,0-23 1,0 0 0,0 23-16,0-23 15,-23 23-15,23-23 16,0 0-1,0 23 1,0-23-16,0 23 16,-24-23-16,24 23 15,0-23-15,0 0 16,0 23-1,0-23-15,0 23 16,-23 0 0,23-24-16,0 24 15,0-23 1,0 23-1,-23-23 1,0 23 0,23 0-16,0 0 15,-23 0 1,23 0 15,-23 0-31,0 0 16,23 0-16,-23-23 15,0 23 1,0 0-16,-24 0 15,24 0-15,23 0 16,-46 0 0,23 0-16,0 0 15,-23 0-15,23 0 16,0 0-16,0 0 15,-1 0 1,-22 0-16,23 0 16,-23 0-1,46 0-15,-23 0 16,0 0-16,0 0 15,0 0-15,0 0 16,-1 0-16,1 0 16,23 0-16,-46 0 15,23 0 1,-23 0-16,23 0 15,23 0 1,-23 0-16,0 0 16,0 0-16,-1 0 15,24 0-15,-23 0 16,0 0-1,0 0-15,23 0 16,-23 0-16,0 0 16,0 23-1,23-23-15,-46 23 16,46-23-1,-46 0-15,46 23 0,-24-23 16,1 24 0,0-24-16,23 23 15,-23-23-15,23 0 16,-23 23-1,23-23-15,-23 0 16,23 23-16,-23 0 16,0-23-16,23 23 15,0-23-15,-23 0 16,23 23-1,0-23 1,0 23 31,0 0-16,0-23 0,0 0-31,23 23 16,23-23-1,23 0-15,24 23 16,-1-23-16,93 0 16,-139 0-1,92 0-15,-138 0 16,139 0-16,-116 0 15,46-23 1,-22 23-16,22 0 16,-46 0-16,0 0 15,0 0-15,0 0 16,-23 0-1,23 0 48,-23 0-32,0 0-15,0 0-16,-23 23 15,0-23-15,-23 0 16,-23 24-16,69-24 15,-93 23 1,70-23-16,-92 0 16,45 0-16,-22 46 15,23-46-15,0 23 16,22-23-16,-22 0 15,46 23 1,-23-23-16,23 0 16,-23 23-1,46-23-15,0 0 47,-24 0-31,1 0 30,23 23-30,0-23-16,-23 0 16,23 23-16,-46 0 15,46-23-15,0 23 16,-23-23-1,0 24-15,0-1 16,23 0-16,-23 0 16,0-23-1,23 23-15,-23-23 16,23 23-16,-24-23 15,24 23-15,0-23 16,0 23 15,0-23 0,-23 0-15,23 0 62,47 0-62,-1 0-16,69 0 15,-69 0-15,47 0 16,-47 0-16,23 0 15,-46 0 1,47 0-16,-47-23 16,0 23-16,0 0 15,23 0 1,-23 0-16,0 0 15,0 0-15,47 0 16,-47 0-16,23 0 16,-23 0-1,46 0-15,-46 0 0,0 0 16,0 0-1,1 23 1,-24-23-16,23 0 16,-23 23-1,0-23-15,23 0 16,-23 0-16,23 23 15,0-23 1,-23 0 0,23 0-16,-23 0 15,23 0 1,0 0 15,-23 23 0,0-23 16,23 0-47,-23 0 16,23 24 15,-23-24-31,23 0 31,1 0 16,-24 0-16,23 0 31,-23 23-46,0-23 0,0 23-16,-47 0 15,24 0 1,0-23-16,23 0 15,-46 23-15,0 0 16,0-23 0,23 0-16,-70 23 15,70 0-15,-23 0 16,23-23-16,-46 0 15,69 0 1,-47 23-16,47-23 16,-23 24-16,0-24 15,-23 0 1,23 0-16,-46 0 15,69 0-15,-23 0 16,0 23-16,-1-23 16,1 0-1,23 0 1,-23 0-16,0 0 15,23 0 1,-23 0-16,0 23 16,0-23-1,23 0-15,-23 0 0,0 0 16,0 0-16,23 0 15,-23 0 1,23 0-16,0 23 16,-24-23-16,24 0 15,-46 23 1,46-23-16,-23 0 15,0 0-15,23 0 16,-23 0 0,23 0-16,-23 23 15,23-23 16,-23 0-15,23 23 0,-23-23-16,23 0 15,0 23 1,0-23-16,0 23 31,0-23-15,0 23 15,0-23-16,0 23 1,0-23-16,92 0 16,-92 24-1,116-24-15,-47 0 16,0 0-1,-23 0-15,24 0 16,-24 0-16,23 23 16,-69-23-16,46 0 15,-23 0-15,70 0 16,-93 0-16,69 0 15,-69 23 1,69-23-16,-23 0 16,24 0-1,-24 0-15,0 0 16,-46 0-16,46 0 15,-46 0 1,0 0-16,23 0 0,-23 23 16,23-23-1,-23 0-15,23 0 16,-23 23-1,0-23 1,0 23 0,24-23-16,-24 0 31,0 23-16,0-23 17,0 23-17,0-23-15,-24 46 16,24-46-16,-23 0 15,0 0-15,-23 47 16,23-47 0,-46 0-1,23 23-15,-24 0 16,47-23-16,-138 23 15,161-23-15,-70 23 16,47-23-16,-23 0 16,46 23-16,-23-23 15,0 0 1,0 0-16,-23 0 15,22 0-15,24 0 16,-46 0 0,46 0-16,-23 0 15,23 0-15,-46 0 16,46 0-1,-23 0-15,0 0 16,0 23-16,23-23 16,-23 0-1,0 0-15,-1 23 16,24-23-16,-23 0 31,23 0-31,0 0 0,-46 0 16,46 23-1,-23-23-15,23 0 16,-46 0-1,46 0-15,-23 23 16,0-23-16,0 23 16,23-23-16,-23 0 15,-1 0-15,1 0 16,23 0-1,-23 0-15,23 24 16,-23-24 15,0 0-31,23 0 63,0 0-17,-23 0-46,23-70 16,0 70-16,-23-46 16,0 23-16,23-23 15,0 23-15,0 0 16,0-24-16,-23 1 15,23 23 1,0-23-16,0 23 16,0-23-1,0 46 1,0-23-16,0 0 0,0 23 15,0-24-15,0 24 16,0-23 0,0 0-16,0 23 15,0-23-15,0 23 16,0-23-1,0 23-15,0-23 16,0 0-16,23 23 16,-23-23-1,0 23-15,0 0 16,23 0-16,-23 0 15,23 0-15,0-23 16,0 23 0,-23-23-16,46 23 15,-46 0-15,70-23 16,-47 23-16,0 0 15,-23 0-15,46 0 16,-23 0 0,0 0-16,-23 0 15,23 0 1,23 0-16,-22 0 15,-1 0-15,0 0 16,-23 0-16,23 23 16,-23 0-16,23 0 15,-23-23 1,23 46-16,0-46 15,-23 46-15,23-46 16,-23 23 0,23 23-16,-23 1 15,0-24-15,23 46 16,0-46-1,1 69-15,-24-68 16,0 22-16,0-46 16,0 46-1,0-23-15,0 0 16,0 23-1,0-23-15,0 0 0,0 24 16,0-24-16,-24 23 16,24-23-1,-46 23-15,46-46 16,-23 46-1,23-46-15,-23 23 16,0 1-16,0-1 16,23 0-16,-23 0 15,0-23-15,23 23 16,0 0-1,-23-23-15,23 0 16,-23 23 0,23-23-16,-24 23 15,24 0-15,0-23 16,0 0-1,-23 23-15,23-23 16,-23 0 0,23 47-16,-23-47 15,23 0-15,-23 23 16,23-23-1,-23 23-15,23-23 16,0 0 0,0 23-16,-23-23 15,23 23 1,-23-23-1,23 0 1,0 0-16,-23 23 47,23-23-32,-23 0 32,0 0-16,23 0 125,0 0-124,0-23-17,0 0 1,0 23-16,0-23 15,0 23 48,0 0-63,0-23 15,23 23 1,-23 0 46,0 0-46,23 0 0,-23-23 30,0 23 17,23 0-48,-23-24 1,23 24 0,-23 0 30,23 0-46,-23 0 16,23 0-16,-23-23 16,23 23-16,0 0 15,-23 0 1,46-23-16,-46 0 15,24 23-15,-1 0 16,0 0-16,23-23 16,-23 0-1,0 23-15,-23 0 16,46 0-16,0-23 15,1 23 1,-24-23-16,23 23 16,-46 0-16,23 0 15,-23 0-15,46 0 16,-46 0-16,23 0 15,-23 0 1,23 0 0,-23 0 15,0 0-16,47 23-15,-47-23 16,23 0 0,-23 0-16,0 23 15,23-23-15,0 0 16,-23 0-1,23 0-15,-23 23 16,0-23-16,0 0 16,0 23-1,23 0-15,-23-23 16,23 23-1,-23-23 1,0 23 0,0 1-16,23-24 15,-23 23-15,0-23 16,23 23-1,-23-23-15,0 23 16,0 0 0,0 0-16,0-23 15,0 23-15,0 0 16,-46 23-1,23-23-15,-46 24 16,46-47 0,0 23-16,23 0 0,-47-23 15,24 0 1,-23 23-16,23 0 15,-23-23-15,0 23 16,-1 0 0,24 0-16,-23-23 15,46 0-15,-23 0 16,23 0-16,-23 0 15,0 0 1,-23 0-16,46 0 16,-23 0-1,0 0-15,-24 0 0,24 23 0,23-23 16,-23 0-16,23 0 15,-23 0 1,23 0-16,-23 0 16,0 0 15,23 0 0,0 0-15,-23 0-16,23 23 15,-23-23-15,0 24 16,23-1-1,-47-23 1,47 23-16,0-23 16,0 23-16,-23 0 15,23-23-15,0 23 16,0-23-16,0 23 15,0 0 1,0-23 0,0 23-16,0-23 15,0 23 1,0 0-1,0-23 32,0 24-16,0-24-15,0 0-16,47 0 16,-47 0-16,46 0 15,-46 0-15,23 0 16,0 0-16,23 0 15,-23 0 1,23 0 0,-23 0-16,24 0 15,-24 0-15,46 0 16,-69 0-16,46 0 15,-23 0-15,70 0 16,-70 0-16,46 0 16,-69 0-1,46 0-15,-23 0 16,23 0-16,-46 0 15,47 0 1,-24 0-16,0 0 16,23 0-16,-23 0 15,-23 0 1,46 0-16,-46 0 15,23 0 1,-23 0 0,23 0-16,1 0 15,-24 23 1,0-23-16,23 0 31,-23 0 0,23 0 0,0 0 1,-23 0-1,23 0 0,-23 0 0,0-23-15,0 23-16,0-24 15,0 1-15,23 0 16,-23 23 0,0-46-16,0 23 15,23 0-15,-23 0 16,0 0-1,0 0-15,23-24 16,-23 47-16,0-46 16,0 46-16,0-23 15,0 0-15,0 0 16,0 0-1,0-23-15,0 46 16,0-46 0,0 22-16,0 1 15,0 0-15,0 0 16,0 0-16,0 23 15,0-23-15,0 0 16,0 0 0,0 23-16,0-23 15,0 23-15,0-23 16,0 23-1,0-23-15,0-1 16,0 24-16,0-23 16,0-23-1,0 46-15,0-23 16,0 0-16,0 0 15,0 0 1,0 0-16,0-23 16,-23 46-16,23-24 15,0 1-15,0 0 16,0 0-16,0 0 15,0 0 1,0 23-16,0-23 31,0 23-15,0-23-16,0 0 31,0 23-31,0-23 31,0 23 47,-23 0-78,0 0 16,23 0-1,-23 0-15,23 0 16,-23 0 0,0 23-1,0-23-15,23 0 16,-24 23-16,1-23 15,23 0 1,-23 0 0,23 0-16,-23 0 15,23 23 1,0-23-1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4T18:49:48.20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24 0,'0'0'16,"24"0"-1,-24-23 1,0 23-16,23 0 16,0 0-1,-23 0 1,23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4T19:02:03.3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7597C8-D677-4E43-883F-9C3BAE8749D0}" emma:medium="tactile" emma:mode="ink">
          <msink:context xmlns:msink="http://schemas.microsoft.com/ink/2010/main" type="inkDrawing" rotatedBoundingBox="6784,9220 17083,8851 17087,8982 6788,9351" shapeName="None"/>
        </emma:interpretation>
      </emma:emma>
    </inkml:annotationXML>
    <inkml:trace contextRef="#ctx0" brushRef="#br0">0 393 0,'0'0'125,"0"0"-109,23 0-16,1 0 15,-1 0-15,0 0 16,0 0-16,23 0 15,0 0 1,-23 0-16,0 0 16,24 0-16,-24 0 15,-23 0 1,23 0-16,0 0 15,0 0-15,-23 0 16,23 0 0,0 0-16,-23 0 15,23 0-15,-23 0 16,23 0-1,0 0-15,0 0 16,-23 0-16,47-23 16,-47 23-1,23 0-15,-23 0 16,23 0-16,0 0 0,23 0 15,-46 0 1,23 0 0,0 0-16,0 0 15,0 0-15,-23 0 16,47 0-1,-24 0-15,-23 0 0,46 0 16,-23 0-16,0 0 16,-23 0-1,23-23-15,-23 23 16,46 0-1,-46 0-15,23 0 16,1 0-16,-1 0 16,0 0-16,0-23 15,0 23 1,0 0-16,0 0 15,23 0-15,-46 0 16,23 0 0,24 0-16,-24 0 15,0-23 1,23 23-16,23 0 15,-69 0-15,69-23 16,-45 23 0,45 0-1,-23 0-15,23 0 16,-46 0-16,47 0 15,-24 0-15,23 0 16,0-23-16,24 23 16,-24 0-16,46-23 15,-68 23 1,68 0-16,-92 0 15,93-23-15,-93 23 16,69 0 0,-46-23-16,24 23 15,-24 0-15,92 0 16,-92 0-16,93 0 31,-70 0-31,47 0 0,-47 0 16,116-23-1,-162 23-15,162 0 16,-162 0-16,184 0 15,-114 0-15,92 0 16,-93 0-16,93 0 16,-47 0-1,47 0-15,92 0 16,-231 0-1,47 0-15,161 0 16,-208 0-16,208 0 16,-208 0-16,254 0 15,-184 0-15,114 0 16,-137 0-1,138-24-15,-139 24 16,70 0 0,46 0-16,-185 0 15,46 0-15,46 0 16,-115 0-16,93 0 15,-70 0-15,69-23 16,-23 23 0,24 0-16,-70 0 15,69-23 1,-46 23-16,93-23 15,-93 23-15,70 0 16,-70 0-16,115-23 16,-137 23-1,137 0-15,-115 0 16,116 0-1,-47-23-15,-45 23 0,-1 0 16,46 0 0,-45 0-16,-24 0 15,46-23-15,-22 23 16,-24 0-16,0 0 15,-46 0 1,46 0-16,-46 0 16,46 0-1,-46 0-15,23 0 16,-23 0-16,23 0 15,-23 0-15,24 0 16,-1 0 0,-23 0-1,23 0 1,-23 0-1,23 0 1,0 0 15,-23 23-31,0-23 16,23 0-1,-23 0 1,23 0 0,-23 0-16,23 0 15,0 0 1,0 0-1,-23 0 1,23 0-16,1 0 16,-24 0-1,23 0 1,-23 0-1,23 0 1,-23 0 93,23 0 656,0 0-750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4T19:02:12.4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C506F1-FD62-4822-BBDB-C46B3939E422}" emma:medium="tactile" emma:mode="ink">
          <msink:context xmlns:msink="http://schemas.microsoft.com/ink/2010/main" type="writingRegion" rotatedBoundingBox="17148,8827 17166,9089 16902,9107 16885,8845"/>
        </emma:interpretation>
      </emma:emma>
    </inkml:annotationXML>
    <inkml:traceGroup>
      <inkml:annotationXML>
        <emma:emma xmlns:emma="http://www.w3.org/2003/04/emma" version="1.0">
          <emma:interpretation id="{8FC6C4EC-FB93-4792-980A-1EB298C19E4E}" emma:medium="tactile" emma:mode="ink">
            <msink:context xmlns:msink="http://schemas.microsoft.com/ink/2010/main" type="paragraph" rotatedBoundingBox="17148,8827 17166,9089 16902,9107 16885,8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808ED0-4450-4668-94AD-E28948F206B4}" emma:medium="tactile" emma:mode="ink">
              <msink:context xmlns:msink="http://schemas.microsoft.com/ink/2010/main" type="line" rotatedBoundingBox="17148,8827 17166,9089 16902,9107 16885,8845"/>
            </emma:interpretation>
          </emma:emma>
        </inkml:annotationXML>
        <inkml:traceGroup>
          <inkml:annotationXML>
            <emma:emma xmlns:emma="http://www.w3.org/2003/04/emma" version="1.0">
              <emma:interpretation id="{79813E18-26F1-44C5-ACF1-B9DFAD1C7D2D}" emma:medium="tactile" emma:mode="ink">
                <msink:context xmlns:msink="http://schemas.microsoft.com/ink/2010/main" type="inkWord" rotatedBoundingBox="17148,8827 17166,9089 16902,9107 16885,8845"/>
              </emma:interpretation>
            </emma:emma>
          </inkml:annotationXML>
          <inkml:trace contextRef="#ctx0" brushRef="#br0">66 0 0,'0'0'203,"24"0"-203,-24 0 15,23 23-15,-23-23 16,23 0-16,-23 23 16,23-23-1,0 0-15,-23 0 16,23 23-1,-23-23 1,23 0 0,-23 23 15,23-23-16,-23 23 219,0-23-218,0 0 0,0 23-1,0-23 48,0 23-48,0 0 297,0-23-296,-23 0 15,23 23 16,-23-23-32,23 0-15,-23 23 16,0-23 0,23 0 93,-23 0-94,23 24-15,0-24 234,-23 0 94,23 0-312,-23 0-1,-1 0 1,24 0 62,-23 0-63,23 0 547,0 0-546,23 0-1,1 0 32,-24 0-47,0 0 16,23 0-1,-23-24-15,0 24 16,23 0-16,-23 0 47,0 0-32,23-23 1,0 23-1,-23 0 79,0-23-78,0 23-16,0-23 124,0 23-77,23 0 0,-23 0 140,0 0-187,-23 0 16,0 0-16,-23 23 15,46-23 1,-47 46-16,24-46 16,23 0-16,-23 0 15,0 24 1,23-24 15,0 0 265,0 0-264,0 0 14,0 0-30,23 0 0,-23-24-16,0 24 15,0 0 79,23-23-79,-23 0 17,23 23 46,-23 0-78,0-23 15,24 23 1,-24 0 31,23 0-16,-23-23-31,0 23 15,23 0 110,-23-23 172,0 0-282,0 23 79,0 0-79,0-23-15,0 23 32,0 0 92,0-23-124,-23 0 94,0 23-78,23 0 62,-24 0-63,24 0 1,-23 0 15,23 0 733,-23 0-732,23-23 373,-23 23-405,23 0 749,23 0-733,-23 0-16,23 0 15,-23 0-15,23 0 16,-23 0-16,24 0 15,-1 0 1,-23 23 15,0-23-31,23 0 47,-23 23 0,0-23-32,0 0 1,0 23 31,23-23-16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5T16:36:04.2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F9E3B4-9ECB-48D2-8747-890973D3F226}" emma:medium="tactile" emma:mode="ink">
          <msink:context xmlns:msink="http://schemas.microsoft.com/ink/2010/main" type="writingRegion" rotatedBoundingBox="12469,9813 12484,9813 12484,9828 12469,9828"/>
        </emma:interpretation>
      </emma:emma>
    </inkml:annotationXML>
    <inkml:traceGroup>
      <inkml:annotationXML>
        <emma:emma xmlns:emma="http://www.w3.org/2003/04/emma" version="1.0">
          <emma:interpretation id="{650C6E76-8BB9-4EFD-AB83-9783AF5E4C7D}" emma:medium="tactile" emma:mode="ink">
            <msink:context xmlns:msink="http://schemas.microsoft.com/ink/2010/main" type="paragraph" rotatedBoundingBox="12469,9813 12484,9813 12484,9828 12469,9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08F19A-5F77-488B-82DC-24BCADF2614B}" emma:medium="tactile" emma:mode="ink">
              <msink:context xmlns:msink="http://schemas.microsoft.com/ink/2010/main" type="line" rotatedBoundingBox="12469,9813 12484,9813 12484,9828 12469,9828"/>
            </emma:interpretation>
          </emma:emma>
        </inkml:annotationXML>
        <inkml:traceGroup>
          <inkml:annotationXML>
            <emma:emma xmlns:emma="http://www.w3.org/2003/04/emma" version="1.0">
              <emma:interpretation id="{08AB08B1-145E-4D19-89D8-156B56121191}" emma:medium="tactile" emma:mode="ink">
                <msink:context xmlns:msink="http://schemas.microsoft.com/ink/2010/main" type="inkWord" rotatedBoundingBox="12469,9813 12484,9813 12484,9828 12469,9828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94DC2EC4-A682-4648-AE49-70173C237B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1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18.emf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14.emf"/><Relationship Id="rId9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7" Type="http://schemas.openxmlformats.org/officeDocument/2006/relationships/image" Target="../media/image23.emf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2.emf"/><Relationship Id="rId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For a venture capitalist to decide which type of  investments from a given set of investments would lead to the highest profits. 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50 startup companies established at different locations with their corresponding expenditures and profits.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model which would help the investor to decide which investments </a:t>
            </a:r>
            <a:r>
              <a:rPr lang="en-US" smtClean="0"/>
              <a:t>would </a:t>
            </a:r>
            <a:r>
              <a:rPr lang="en-US" smtClean="0"/>
              <a:t>always lead </a:t>
            </a:r>
            <a:r>
              <a:rPr lang="en-US" dirty="0" smtClean="0"/>
              <a:t>him to the best profits and which would also help him to determine what amount of profit he would gain with the type of investment he decides on.</a:t>
            </a:r>
          </a:p>
          <a:p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18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26" y="1219200"/>
            <a:ext cx="4376869" cy="4060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Backward Elimination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6675" y="1038727"/>
            <a:ext cx="2558716" cy="1159042"/>
            <a:chOff x="3088105" y="990600"/>
            <a:chExt cx="2558716" cy="1159042"/>
          </a:xfrm>
        </p:grpSpPr>
        <p:sp>
          <p:nvSpPr>
            <p:cNvPr id="4" name="Rectangle 3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 a Significance level (E.g. SL = 0.05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51748" y="1933073"/>
            <a:ext cx="2558716" cy="1159042"/>
            <a:chOff x="3088105" y="990600"/>
            <a:chExt cx="2558716" cy="1159042"/>
          </a:xfrm>
        </p:grpSpPr>
        <p:sp>
          <p:nvSpPr>
            <p:cNvPr id="8" name="Rectangle 7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 the </a:t>
              </a:r>
              <a:r>
                <a:rPr lang="en-US" dirty="0" err="1" smtClean="0"/>
                <a:t>regresor</a:t>
              </a:r>
              <a:r>
                <a:rPr lang="en-US" dirty="0" smtClean="0"/>
                <a:t> with all the predictors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09393" y="2782304"/>
            <a:ext cx="2558716" cy="1159042"/>
            <a:chOff x="3088105" y="990600"/>
            <a:chExt cx="2558716" cy="1159042"/>
          </a:xfrm>
        </p:grpSpPr>
        <p:sp>
          <p:nvSpPr>
            <p:cNvPr id="18" name="Rectangle 17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Calaculate</a:t>
              </a:r>
              <a:r>
                <a:rPr lang="en-US" dirty="0" smtClean="0"/>
                <a:t> P values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0" name="Diamond 19"/>
          <p:cNvSpPr/>
          <p:nvPr/>
        </p:nvSpPr>
        <p:spPr>
          <a:xfrm>
            <a:off x="8168109" y="4141871"/>
            <a:ext cx="1601537" cy="894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P&gt;SL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31106" y="4310313"/>
            <a:ext cx="2558716" cy="1159042"/>
            <a:chOff x="3088105" y="990600"/>
            <a:chExt cx="2558716" cy="1159042"/>
          </a:xfrm>
        </p:grpSpPr>
        <p:sp>
          <p:nvSpPr>
            <p:cNvPr id="22" name="Rectangle 21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Remove the predictor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50212" y="4308947"/>
            <a:ext cx="2558716" cy="1159042"/>
            <a:chOff x="3088105" y="990600"/>
            <a:chExt cx="2558716" cy="1159042"/>
          </a:xfrm>
        </p:grpSpPr>
        <p:sp>
          <p:nvSpPr>
            <p:cNvPr id="31" name="Rectangle 30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 the repressor with all the Reaming Predictors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478966" y="4265834"/>
            <a:ext cx="6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True</a:t>
            </a:r>
            <a:endParaRPr lang="en-US" b="1" u="sng" dirty="0"/>
          </a:p>
        </p:txBody>
      </p:sp>
      <p:cxnSp>
        <p:nvCxnSpPr>
          <p:cNvPr id="45" name="Straight Arrow Connector 44"/>
          <p:cNvCxnSpPr>
            <a:stCxn id="22" idx="1"/>
            <a:endCxn id="31" idx="3"/>
          </p:cNvCxnSpPr>
          <p:nvPr/>
        </p:nvCxnSpPr>
        <p:spPr>
          <a:xfrm flipH="1" flipV="1">
            <a:off x="3908928" y="5034852"/>
            <a:ext cx="779378" cy="1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nip Single Corner Rectangle 47"/>
          <p:cNvSpPr/>
          <p:nvPr/>
        </p:nvSpPr>
        <p:spPr>
          <a:xfrm>
            <a:off x="9769646" y="5034853"/>
            <a:ext cx="2310059" cy="1013022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</a:t>
            </a:r>
            <a:r>
              <a:rPr lang="en-US" dirty="0" err="1" smtClean="0"/>
              <a:t>Regressor</a:t>
            </a:r>
            <a:r>
              <a:rPr lang="en-US" dirty="0" smtClean="0"/>
              <a:t> is Ready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28629" y="4257268"/>
            <a:ext cx="6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False</a:t>
            </a:r>
            <a:endParaRPr lang="en-US" b="1" u="sng" dirty="0"/>
          </a:p>
        </p:txBody>
      </p:sp>
      <p:cxnSp>
        <p:nvCxnSpPr>
          <p:cNvPr id="12" name="Elbow Connector 11"/>
          <p:cNvCxnSpPr>
            <a:stCxn id="4" idx="3"/>
            <a:endCxn id="8" idx="0"/>
          </p:cNvCxnSpPr>
          <p:nvPr/>
        </p:nvCxnSpPr>
        <p:spPr>
          <a:xfrm>
            <a:off x="2815391" y="1764632"/>
            <a:ext cx="1644315" cy="4612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3"/>
            <a:endCxn id="18" idx="0"/>
          </p:cNvCxnSpPr>
          <p:nvPr/>
        </p:nvCxnSpPr>
        <p:spPr>
          <a:xfrm>
            <a:off x="5510464" y="2658978"/>
            <a:ext cx="1606887" cy="4160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3"/>
            <a:endCxn id="20" idx="0"/>
          </p:cNvCxnSpPr>
          <p:nvPr/>
        </p:nvCxnSpPr>
        <p:spPr>
          <a:xfrm>
            <a:off x="8168109" y="3508209"/>
            <a:ext cx="800769" cy="6336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3"/>
            <a:endCxn id="48" idx="3"/>
          </p:cNvCxnSpPr>
          <p:nvPr/>
        </p:nvCxnSpPr>
        <p:spPr>
          <a:xfrm>
            <a:off x="9769646" y="4589045"/>
            <a:ext cx="1155030" cy="4458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0" idx="1"/>
            <a:endCxn id="22" idx="3"/>
          </p:cNvCxnSpPr>
          <p:nvPr/>
        </p:nvCxnSpPr>
        <p:spPr>
          <a:xfrm rot="10800000" flipV="1">
            <a:off x="6789823" y="4589044"/>
            <a:ext cx="1378287" cy="4471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0"/>
            <a:endCxn id="18" idx="1"/>
          </p:cNvCxnSpPr>
          <p:nvPr/>
        </p:nvCxnSpPr>
        <p:spPr>
          <a:xfrm rot="5400000" flipH="1" flipV="1">
            <a:off x="3915628" y="2450751"/>
            <a:ext cx="1093506" cy="32084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Forward Selection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3200" y="1034716"/>
            <a:ext cx="2558716" cy="1159042"/>
            <a:chOff x="3088105" y="990600"/>
            <a:chExt cx="2558716" cy="1159042"/>
          </a:xfrm>
        </p:grpSpPr>
        <p:sp>
          <p:nvSpPr>
            <p:cNvPr id="5" name="Rectangle 4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 a Significance level (E.g. SL = 0.05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61916" y="1844842"/>
            <a:ext cx="3753853" cy="1748200"/>
            <a:chOff x="3088105" y="990600"/>
            <a:chExt cx="2558716" cy="1159042"/>
          </a:xfrm>
        </p:grpSpPr>
        <p:sp>
          <p:nvSpPr>
            <p:cNvPr id="8" name="Rectangle 7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Fit all the regression models with all every independent variable(y vs X1,X2,X3..)</a:t>
              </a:r>
            </a:p>
            <a:p>
              <a:pPr algn="ctr"/>
              <a:r>
                <a:rPr lang="en-US" dirty="0" smtClean="0"/>
                <a:t>Select one with lowest p value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5769" y="3300412"/>
            <a:ext cx="2804694" cy="1395663"/>
            <a:chOff x="3088105" y="990600"/>
            <a:chExt cx="2558716" cy="1159042"/>
          </a:xfrm>
        </p:grpSpPr>
        <p:sp>
          <p:nvSpPr>
            <p:cNvPr id="11" name="Rectangle 10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</a:t>
              </a:r>
              <a:r>
                <a:rPr lang="en-US" dirty="0" err="1" smtClean="0"/>
                <a:t>regressor</a:t>
              </a:r>
              <a:r>
                <a:rPr lang="en-US" dirty="0" smtClean="0"/>
                <a:t> by adding one predictor and so on 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3" name="Diamond 12"/>
          <p:cNvSpPr/>
          <p:nvPr/>
        </p:nvSpPr>
        <p:spPr>
          <a:xfrm>
            <a:off x="7192422" y="5065407"/>
            <a:ext cx="1952539" cy="894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</a:t>
            </a:r>
            <a:r>
              <a:rPr lang="en-US" sz="2400" b="1" i="1" dirty="0" smtClean="0">
                <a:solidFill>
                  <a:schemeClr val="tx1"/>
                </a:solidFill>
              </a:rPr>
              <a:t>&lt; </a:t>
            </a:r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1036" y="5143248"/>
            <a:ext cx="6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True</a:t>
            </a:r>
            <a:endParaRPr lang="en-US" b="1" u="sng" dirty="0"/>
          </a:p>
        </p:txBody>
      </p:sp>
      <p:cxnSp>
        <p:nvCxnSpPr>
          <p:cNvPr id="16" name="Elbow Connector 15"/>
          <p:cNvCxnSpPr>
            <a:stCxn id="5" idx="3"/>
            <a:endCxn id="8" idx="0"/>
          </p:cNvCxnSpPr>
          <p:nvPr/>
        </p:nvCxnSpPr>
        <p:spPr>
          <a:xfrm>
            <a:off x="2761916" y="1760621"/>
            <a:ext cx="2212302" cy="525807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1" idx="0"/>
          </p:cNvCxnSpPr>
          <p:nvPr/>
        </p:nvCxnSpPr>
        <p:spPr>
          <a:xfrm>
            <a:off x="6515769" y="2939735"/>
            <a:ext cx="1652923" cy="713214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3" idx="0"/>
          </p:cNvCxnSpPr>
          <p:nvPr/>
        </p:nvCxnSpPr>
        <p:spPr>
          <a:xfrm rot="5400000">
            <a:off x="7984026" y="4880741"/>
            <a:ext cx="369332" cy="12700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1"/>
            <a:endCxn id="11" idx="1"/>
          </p:cNvCxnSpPr>
          <p:nvPr/>
        </p:nvCxnSpPr>
        <p:spPr>
          <a:xfrm rot="10800000">
            <a:off x="7016922" y="4174513"/>
            <a:ext cx="175501" cy="1338069"/>
          </a:xfrm>
          <a:prstGeom prst="bentConnector3">
            <a:avLst>
              <a:gd name="adj1" fmla="val 56846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nip Single Corner Rectangle 28"/>
          <p:cNvSpPr/>
          <p:nvPr/>
        </p:nvSpPr>
        <p:spPr>
          <a:xfrm>
            <a:off x="9881941" y="5006069"/>
            <a:ext cx="2310059" cy="1013022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</a:t>
            </a:r>
            <a:r>
              <a:rPr lang="en-US" dirty="0" err="1" smtClean="0"/>
              <a:t>Regressor</a:t>
            </a:r>
            <a:r>
              <a:rPr lang="en-US" dirty="0" smtClean="0"/>
              <a:t> is Ready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  <a:endCxn id="29" idx="2"/>
          </p:cNvCxnSpPr>
          <p:nvPr/>
        </p:nvCxnSpPr>
        <p:spPr>
          <a:xfrm flipV="1">
            <a:off x="9144961" y="5512580"/>
            <a:ext cx="7369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44961" y="5143248"/>
            <a:ext cx="6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False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346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470484" y="2312227"/>
            <a:ext cx="7689516" cy="35354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Bi-Directional Elimination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3200" y="1034716"/>
            <a:ext cx="2558716" cy="1159042"/>
            <a:chOff x="3088105" y="990600"/>
            <a:chExt cx="2558716" cy="1159042"/>
          </a:xfrm>
        </p:grpSpPr>
        <p:sp>
          <p:nvSpPr>
            <p:cNvPr id="4" name="Rectangle 3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 a Significance level (E.g. SL = 0.05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61916" y="2361520"/>
            <a:ext cx="2564063" cy="1171074"/>
            <a:chOff x="3088105" y="990600"/>
            <a:chExt cx="2558716" cy="1159042"/>
          </a:xfrm>
        </p:grpSpPr>
        <p:sp>
          <p:nvSpPr>
            <p:cNvPr id="7" name="Rectangle 6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Perform Forward Selection(</a:t>
              </a:r>
              <a:r>
                <a:rPr lang="en-US" dirty="0" err="1" smtClean="0"/>
                <a:t>i.e</a:t>
              </a:r>
              <a:r>
                <a:rPr lang="en-US" dirty="0" smtClean="0"/>
                <a:t>  P&lt;SL )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0779" y="3545304"/>
            <a:ext cx="2973136" cy="1283367"/>
            <a:chOff x="3088105" y="990600"/>
            <a:chExt cx="2558716" cy="1159042"/>
          </a:xfrm>
        </p:grpSpPr>
        <p:sp>
          <p:nvSpPr>
            <p:cNvPr id="10" name="Rectangle 9"/>
            <p:cNvSpPr/>
            <p:nvPr/>
          </p:nvSpPr>
          <p:spPr>
            <a:xfrm>
              <a:off x="3545305" y="1283368"/>
              <a:ext cx="2101516" cy="86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Perform Backward Elimination(</a:t>
              </a:r>
              <a:r>
                <a:rPr lang="en-US" dirty="0" err="1" smtClean="0"/>
                <a:t>i.e</a:t>
              </a:r>
              <a:r>
                <a:rPr lang="en-US" dirty="0" smtClean="0"/>
                <a:t>  P&lt;SL )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88105" y="990600"/>
              <a:ext cx="497305" cy="324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cxnSp>
        <p:nvCxnSpPr>
          <p:cNvPr id="13" name="Elbow Connector 12"/>
          <p:cNvCxnSpPr>
            <a:stCxn id="4" idx="3"/>
            <a:endCxn id="7" idx="0"/>
          </p:cNvCxnSpPr>
          <p:nvPr/>
        </p:nvCxnSpPr>
        <p:spPr>
          <a:xfrm>
            <a:off x="2761916" y="1760621"/>
            <a:ext cx="1511109" cy="8967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0" idx="0"/>
          </p:cNvCxnSpPr>
          <p:nvPr/>
        </p:nvCxnSpPr>
        <p:spPr>
          <a:xfrm>
            <a:off x="5325979" y="3094961"/>
            <a:ext cx="2056993" cy="7745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1"/>
            <a:endCxn id="7" idx="1"/>
          </p:cNvCxnSpPr>
          <p:nvPr/>
        </p:nvCxnSpPr>
        <p:spPr>
          <a:xfrm rot="10800000">
            <a:off x="3220071" y="3094962"/>
            <a:ext cx="2941958" cy="1254113"/>
          </a:xfrm>
          <a:prstGeom prst="bentConnector3">
            <a:avLst>
              <a:gd name="adj1" fmla="val 1077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6947" y="4828671"/>
            <a:ext cx="751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Repeat this until there wont be any variable that enters or no variable that can exit 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8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Backward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elimination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11471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'50_Startups.csv'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95" y="1853739"/>
            <a:ext cx="7377475" cy="41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8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Backward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elimination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13" y="2344190"/>
            <a:ext cx="2905530" cy="1247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88" y="2344191"/>
            <a:ext cx="3452080" cy="3831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72589" y="1301635"/>
            <a:ext cx="10174779" cy="83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to access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0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Encoding categorical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200" y="1280160"/>
            <a:ext cx="46015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Encoding categorical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categorical_features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7" y="1155676"/>
            <a:ext cx="5577842" cy="5062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26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Avoiding the Dummy Variable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Trap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200" y="11860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Encoding categorical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labelencoder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categorical_features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onehotencoder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Avoiding the Dummy Variable Trap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:]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81" y="1186009"/>
            <a:ext cx="5724746" cy="486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27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093796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Splitting the dataset into the Training set and Test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1149665"/>
            <a:ext cx="40446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Splitting the dataset into the Training set and Test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model_selection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15" y="1091479"/>
            <a:ext cx="7618750" cy="5143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81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143673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Fitting Multiple Linear Regression to the Training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9906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Fitting Multiple Linear Regression to the Training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4" y="1607697"/>
            <a:ext cx="7237388" cy="4635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89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625811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Building the optimal model using Backward Elimination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1141491"/>
            <a:ext cx="5773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Building the optimal model using Backward Elimination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statsmodels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formula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values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axis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60" y="1141491"/>
            <a:ext cx="5553850" cy="5001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609971" y="4421978"/>
              <a:ext cx="365760" cy="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1731" y="4325858"/>
                <a:ext cx="4618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401291" y="4414058"/>
              <a:ext cx="74160" cy="8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3051" y="4317938"/>
                <a:ext cx="170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6417851" y="4405778"/>
              <a:ext cx="5161680" cy="42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9611" y="4309658"/>
                <a:ext cx="5258160" cy="2347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0" y="3514106"/>
            <a:ext cx="5377002" cy="2678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902011" y="3992858"/>
              <a:ext cx="662400" cy="1463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3771" y="3897098"/>
                <a:ext cx="758520" cy="16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2452091" y="4297418"/>
              <a:ext cx="3384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4211" y="4201298"/>
                <a:ext cx="129600" cy="201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Curved Connector 18"/>
          <p:cNvCxnSpPr/>
          <p:nvPr/>
        </p:nvCxnSpPr>
        <p:spPr>
          <a:xfrm>
            <a:off x="2261062" y="4056614"/>
            <a:ext cx="4081551" cy="357447"/>
          </a:xfrm>
          <a:prstGeom prst="curvedConnector3">
            <a:avLst>
              <a:gd name="adj1" fmla="val 86253"/>
            </a:avLst>
          </a:prstGeom>
          <a:ln w="38100">
            <a:solidFill>
              <a:srgbClr val="E521C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9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3" y="1360516"/>
            <a:ext cx="4590358" cy="4258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45434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Building the optimal model using Backward Elimination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0" y="1102881"/>
            <a:ext cx="583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Building the optimal model using Backward Elimination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statsmodels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formula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values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axis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4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84" y="1183697"/>
            <a:ext cx="5553850" cy="4972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0" y="3532909"/>
            <a:ext cx="5208682" cy="2689918"/>
          </a:xfrm>
          <a:prstGeom prst="rect">
            <a:avLst/>
          </a:prstGeom>
        </p:spPr>
      </p:pic>
      <p:sp>
        <p:nvSpPr>
          <p:cNvPr id="17" name="Trapezoid 16"/>
          <p:cNvSpPr/>
          <p:nvPr/>
        </p:nvSpPr>
        <p:spPr>
          <a:xfrm rot="10800000">
            <a:off x="6168044" y="3175462"/>
            <a:ext cx="5780590" cy="232756"/>
          </a:xfrm>
          <a:prstGeom prst="trapezoid">
            <a:avLst>
              <a:gd name="adj" fmla="val 109615"/>
            </a:avLst>
          </a:prstGeom>
          <a:noFill/>
          <a:ln w="762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30360" y="3349650"/>
            <a:ext cx="896760" cy="2174190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2443811" y="3216698"/>
              <a:ext cx="3708000" cy="141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1931" y="3204818"/>
                <a:ext cx="3731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/>
              <p14:cNvContentPartPr/>
              <p14:nvPr/>
            </p14:nvContentPartPr>
            <p14:xfrm>
              <a:off x="6085931" y="3183938"/>
              <a:ext cx="90720" cy="921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4051" y="3172058"/>
                <a:ext cx="114480" cy="1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84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550996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Building the optimal model using Backward Elimination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0" y="1055960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Building the optimal model using Backward Elimination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statsmodels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formula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api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values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axis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37" y="1039334"/>
            <a:ext cx="5014427" cy="5254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28" y="3244360"/>
            <a:ext cx="3497656" cy="3049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488971" y="3532778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7091" y="3520898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/>
          <p:cNvSpPr/>
          <p:nvPr/>
        </p:nvSpPr>
        <p:spPr>
          <a:xfrm>
            <a:off x="4501800" y="3532680"/>
            <a:ext cx="535680" cy="2286360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4964" y="3532679"/>
            <a:ext cx="4842111" cy="166485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9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911688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Building the optimal model using Backward Elimination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3" y="1163782"/>
            <a:ext cx="5208785" cy="4976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03200" y="1066703"/>
            <a:ext cx="35125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</a:rPr>
              <a:t># Building the optimal model using Backward Elimination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statsmodels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formula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api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values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axis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9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9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1892183"/>
            <a:ext cx="3859374" cy="4248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6103" y="3848793"/>
            <a:ext cx="4989410" cy="149630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3892" y="2369127"/>
            <a:ext cx="922680" cy="2951018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9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559309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Building the optimal model using Backward Elimination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43" y="1055716"/>
            <a:ext cx="4975571" cy="5205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44" y="2901141"/>
            <a:ext cx="3837100" cy="3359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3199" y="1055716"/>
            <a:ext cx="483800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Building the optimal model using Backward Elimination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statsmodels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formula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api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values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axis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X_opt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l-NL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endog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exog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X_opt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regressor_OLS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0058389" y="3108961"/>
            <a:ext cx="457212" cy="6068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6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7525" y="2779328"/>
            <a:ext cx="6738851" cy="1290807"/>
            <a:chOff x="423949" y="1637606"/>
            <a:chExt cx="3873731" cy="415637"/>
          </a:xfrm>
        </p:grpSpPr>
        <p:sp>
          <p:nvSpPr>
            <p:cNvPr id="3" name="Rectangle 2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3950" y="1668212"/>
              <a:ext cx="3873730" cy="356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Multiple </a:t>
              </a:r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linear Regression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: y = 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r>
                <a:rPr lang="en-US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+cx</a:t>
              </a:r>
              <a:r>
                <a:rPr lang="en-US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+dx</a:t>
              </a:r>
              <a:r>
                <a:rPr lang="en-US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  <a:p>
              <a:endParaRPr lang="en-US" baseline="-250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Where x1 ,x2 ,x3 are the independent variable and y is dependent variable. 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6349" y="1790006"/>
            <a:ext cx="3873731" cy="415637"/>
            <a:chOff x="423949" y="1637606"/>
            <a:chExt cx="3873731" cy="415637"/>
          </a:xfrm>
        </p:grpSpPr>
        <p:sp>
          <p:nvSpPr>
            <p:cNvPr id="8" name="Rectangle 7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950" y="1637607"/>
              <a:ext cx="3873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Simple linear Regression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: y = </a:t>
              </a:r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53043" y="4360091"/>
            <a:ext cx="6514260" cy="1812175"/>
            <a:chOff x="423949" y="1637606"/>
            <a:chExt cx="3940798" cy="707488"/>
          </a:xfrm>
        </p:grpSpPr>
        <p:sp>
          <p:nvSpPr>
            <p:cNvPr id="11" name="Rectangle 10"/>
            <p:cNvSpPr/>
            <p:nvPr/>
          </p:nvSpPr>
          <p:spPr>
            <a:xfrm>
              <a:off x="423949" y="1637606"/>
              <a:ext cx="3940798" cy="707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950" y="1639649"/>
              <a:ext cx="3873730" cy="684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Assumptions Of a Linear Regression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Linearity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Homoscedasticity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Multivariate normality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Independence of errors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Lack of </a:t>
              </a:r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Multicollinearity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46" y="1390560"/>
            <a:ext cx="1495515" cy="11161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57" y="1753034"/>
            <a:ext cx="4324954" cy="232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1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9011" y="2053389"/>
            <a:ext cx="3593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Slides about the explanations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assumptions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 values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</a:t>
            </a:r>
            <a:r>
              <a:rPr lang="en-US" sz="3200" dirty="0" smtClean="0"/>
              <a:t>ull hypothesis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12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76275"/>
              </p:ext>
            </p:extLst>
          </p:nvPr>
        </p:nvGraphicFramePr>
        <p:xfrm>
          <a:off x="1918702" y="1122944"/>
          <a:ext cx="5813594" cy="4143741"/>
        </p:xfrm>
        <a:graphic>
          <a:graphicData uri="http://schemas.openxmlformats.org/drawingml/2006/table">
            <a:tbl>
              <a:tblPr/>
              <a:tblGrid>
                <a:gridCol w="959131">
                  <a:extLst>
                    <a:ext uri="{9D8B030D-6E8A-4147-A177-3AD203B41FA5}">
                      <a16:colId xmlns:a16="http://schemas.microsoft.com/office/drawing/2014/main" val="1838879499"/>
                    </a:ext>
                  </a:extLst>
                </a:gridCol>
                <a:gridCol w="1031517">
                  <a:extLst>
                    <a:ext uri="{9D8B030D-6E8A-4147-A177-3AD203B41FA5}">
                      <a16:colId xmlns:a16="http://schemas.microsoft.com/office/drawing/2014/main" val="2196968266"/>
                    </a:ext>
                  </a:extLst>
                </a:gridCol>
                <a:gridCol w="1375355">
                  <a:extLst>
                    <a:ext uri="{9D8B030D-6E8A-4147-A177-3AD203B41FA5}">
                      <a16:colId xmlns:a16="http://schemas.microsoft.com/office/drawing/2014/main" val="701240692"/>
                    </a:ext>
                  </a:extLst>
                </a:gridCol>
                <a:gridCol w="1209219">
                  <a:extLst>
                    <a:ext uri="{9D8B030D-6E8A-4147-A177-3AD203B41FA5}">
                      <a16:colId xmlns:a16="http://schemas.microsoft.com/office/drawing/2014/main" val="4167202541"/>
                    </a:ext>
                  </a:extLst>
                </a:gridCol>
                <a:gridCol w="1238372">
                  <a:extLst>
                    <a:ext uri="{9D8B030D-6E8A-4147-A177-3AD203B41FA5}">
                      <a16:colId xmlns:a16="http://schemas.microsoft.com/office/drawing/2014/main" val="698970820"/>
                    </a:ext>
                  </a:extLst>
                </a:gridCol>
              </a:tblGrid>
              <a:tr h="22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72149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 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Spend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45063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192261.83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165349.2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136897.8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471784.1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39556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191792.06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162597.7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151377.59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443898.53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25194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191050.39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153441.51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101145.55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407934.54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23995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182901.99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144372.41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118671.85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383199.62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10433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166187.94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142107.34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91391.77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366168.42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605098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156991.12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131876.9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99814.71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362861.36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30478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156122.51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134615.46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147198.87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127716.82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55291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155752.6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130298.13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145530.06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323876.68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88274"/>
                  </a:ext>
                </a:extLst>
              </a:tr>
              <a:tr h="377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152211.77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120542.52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148718.95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311613.29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0535"/>
                  </a:ext>
                </a:extLst>
              </a:tr>
            </a:tbl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77" y="5399029"/>
            <a:ext cx="5868219" cy="7621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23705" y="1913885"/>
            <a:ext cx="3203074" cy="3064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82526" y="2069432"/>
            <a:ext cx="303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 :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Dummy variables to replace the categorical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83381"/>
              </p:ext>
            </p:extLst>
          </p:nvPr>
        </p:nvGraphicFramePr>
        <p:xfrm>
          <a:off x="529389" y="1241177"/>
          <a:ext cx="6240387" cy="4157851"/>
        </p:xfrm>
        <a:graphic>
          <a:graphicData uri="http://schemas.openxmlformats.org/drawingml/2006/table">
            <a:tbl>
              <a:tblPr/>
              <a:tblGrid>
                <a:gridCol w="1029544">
                  <a:extLst>
                    <a:ext uri="{9D8B030D-6E8A-4147-A177-3AD203B41FA5}">
                      <a16:colId xmlns:a16="http://schemas.microsoft.com/office/drawing/2014/main" val="1838879499"/>
                    </a:ext>
                  </a:extLst>
                </a:gridCol>
                <a:gridCol w="1107243">
                  <a:extLst>
                    <a:ext uri="{9D8B030D-6E8A-4147-A177-3AD203B41FA5}">
                      <a16:colId xmlns:a16="http://schemas.microsoft.com/office/drawing/2014/main" val="2196968266"/>
                    </a:ext>
                  </a:extLst>
                </a:gridCol>
                <a:gridCol w="1476324">
                  <a:extLst>
                    <a:ext uri="{9D8B030D-6E8A-4147-A177-3AD203B41FA5}">
                      <a16:colId xmlns:a16="http://schemas.microsoft.com/office/drawing/2014/main" val="701240692"/>
                    </a:ext>
                  </a:extLst>
                </a:gridCol>
                <a:gridCol w="1297991">
                  <a:extLst>
                    <a:ext uri="{9D8B030D-6E8A-4147-A177-3AD203B41FA5}">
                      <a16:colId xmlns:a16="http://schemas.microsoft.com/office/drawing/2014/main" val="4167202541"/>
                    </a:ext>
                  </a:extLst>
                </a:gridCol>
                <a:gridCol w="1329285">
                  <a:extLst>
                    <a:ext uri="{9D8B030D-6E8A-4147-A177-3AD203B41FA5}">
                      <a16:colId xmlns:a16="http://schemas.microsoft.com/office/drawing/2014/main" val="698970820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72149"/>
                  </a:ext>
                </a:extLst>
              </a:tr>
              <a:tr h="51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 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Spend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45063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192261.83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165349.2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136897.8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471784.1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39556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191792.06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162597.7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151377.59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443898.53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25194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191050.39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153441.51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101145.55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407934.54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23995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182901.99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144372.41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118671.85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383199.62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10433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166187.94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142107.34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91391.77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366168.42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605098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156991.12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131876.9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99814.71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362861.36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30478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156122.51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134615.46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147198.87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127716.82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55291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155752.6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130298.13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145530.06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323876.68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88274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152211.77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120542.52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148718.95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311613.29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0535"/>
                  </a:ext>
                </a:extLst>
              </a:tr>
            </a:tbl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5399029"/>
            <a:ext cx="6240387" cy="7621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63171"/>
              </p:ext>
            </p:extLst>
          </p:nvPr>
        </p:nvGraphicFramePr>
        <p:xfrm>
          <a:off x="7331239" y="1241176"/>
          <a:ext cx="2999877" cy="4157855"/>
        </p:xfrm>
        <a:graphic>
          <a:graphicData uri="http://schemas.openxmlformats.org/drawingml/2006/table">
            <a:tbl>
              <a:tblPr/>
              <a:tblGrid>
                <a:gridCol w="999959">
                  <a:extLst>
                    <a:ext uri="{9D8B030D-6E8A-4147-A177-3AD203B41FA5}">
                      <a16:colId xmlns:a16="http://schemas.microsoft.com/office/drawing/2014/main" val="1891412545"/>
                    </a:ext>
                  </a:extLst>
                </a:gridCol>
                <a:gridCol w="999959">
                  <a:extLst>
                    <a:ext uri="{9D8B030D-6E8A-4147-A177-3AD203B41FA5}">
                      <a16:colId xmlns:a16="http://schemas.microsoft.com/office/drawing/2014/main" val="2026713738"/>
                    </a:ext>
                  </a:extLst>
                </a:gridCol>
                <a:gridCol w="999959">
                  <a:extLst>
                    <a:ext uri="{9D8B030D-6E8A-4147-A177-3AD203B41FA5}">
                      <a16:colId xmlns:a16="http://schemas.microsoft.com/office/drawing/2014/main" val="3999946819"/>
                    </a:ext>
                  </a:extLst>
                </a:gridCol>
              </a:tblGrid>
              <a:tr h="744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91882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78997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65322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111315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9255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6726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78420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47831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08442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919094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518491" y="1989221"/>
            <a:ext cx="1251285" cy="340980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518491" y="1989221"/>
            <a:ext cx="1251285" cy="340980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10446079" y="1241176"/>
            <a:ext cx="395705" cy="7480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892579" y="1241176"/>
            <a:ext cx="1257654" cy="74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8097" y="5518472"/>
            <a:ext cx="1267330" cy="523220"/>
          </a:xfrm>
          <a:custGeom>
            <a:avLst/>
            <a:gdLst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684424 w 1684424"/>
              <a:gd name="connsiteY2" fmla="*/ 523220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235245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443793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443793"/>
              <a:gd name="connsiteY0" fmla="*/ 0 h 523220"/>
              <a:gd name="connsiteX1" fmla="*/ 1299414 w 1443793"/>
              <a:gd name="connsiteY1" fmla="*/ 0 h 523220"/>
              <a:gd name="connsiteX2" fmla="*/ 1443793 w 1443793"/>
              <a:gd name="connsiteY2" fmla="*/ 491135 h 523220"/>
              <a:gd name="connsiteX3" fmla="*/ 0 w 1443793"/>
              <a:gd name="connsiteY3" fmla="*/ 523220 h 523220"/>
              <a:gd name="connsiteX4" fmla="*/ 0 w 1443793"/>
              <a:gd name="connsiteY4" fmla="*/ 0 h 523220"/>
              <a:gd name="connsiteX0" fmla="*/ 0 w 1299414"/>
              <a:gd name="connsiteY0" fmla="*/ 0 h 523220"/>
              <a:gd name="connsiteX1" fmla="*/ 1299414 w 1299414"/>
              <a:gd name="connsiteY1" fmla="*/ 0 h 523220"/>
              <a:gd name="connsiteX2" fmla="*/ 1267330 w 1299414"/>
              <a:gd name="connsiteY2" fmla="*/ 491135 h 523220"/>
              <a:gd name="connsiteX3" fmla="*/ 0 w 1299414"/>
              <a:gd name="connsiteY3" fmla="*/ 523220 h 523220"/>
              <a:gd name="connsiteX4" fmla="*/ 0 w 1299414"/>
              <a:gd name="connsiteY4" fmla="*/ 0 h 523220"/>
              <a:gd name="connsiteX0" fmla="*/ 0 w 1267330"/>
              <a:gd name="connsiteY0" fmla="*/ 0 h 523220"/>
              <a:gd name="connsiteX1" fmla="*/ 1203161 w 1267330"/>
              <a:gd name="connsiteY1" fmla="*/ 0 h 523220"/>
              <a:gd name="connsiteX2" fmla="*/ 1267330 w 1267330"/>
              <a:gd name="connsiteY2" fmla="*/ 491135 h 523220"/>
              <a:gd name="connsiteX3" fmla="*/ 0 w 1267330"/>
              <a:gd name="connsiteY3" fmla="*/ 523220 h 523220"/>
              <a:gd name="connsiteX4" fmla="*/ 0 w 1267330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330" h="523220">
                <a:moveTo>
                  <a:pt x="0" y="0"/>
                </a:moveTo>
                <a:lnTo>
                  <a:pt x="1203161" y="0"/>
                </a:lnTo>
                <a:lnTo>
                  <a:pt x="1267330" y="491135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 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*D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8165427" y="5518472"/>
            <a:ext cx="1267330" cy="523220"/>
          </a:xfrm>
          <a:custGeom>
            <a:avLst/>
            <a:gdLst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684424 w 1684424"/>
              <a:gd name="connsiteY2" fmla="*/ 523220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235245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443793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443793"/>
              <a:gd name="connsiteY0" fmla="*/ 0 h 523220"/>
              <a:gd name="connsiteX1" fmla="*/ 1299414 w 1443793"/>
              <a:gd name="connsiteY1" fmla="*/ 0 h 523220"/>
              <a:gd name="connsiteX2" fmla="*/ 1443793 w 1443793"/>
              <a:gd name="connsiteY2" fmla="*/ 491135 h 523220"/>
              <a:gd name="connsiteX3" fmla="*/ 0 w 1443793"/>
              <a:gd name="connsiteY3" fmla="*/ 523220 h 523220"/>
              <a:gd name="connsiteX4" fmla="*/ 0 w 1443793"/>
              <a:gd name="connsiteY4" fmla="*/ 0 h 523220"/>
              <a:gd name="connsiteX0" fmla="*/ 0 w 1299414"/>
              <a:gd name="connsiteY0" fmla="*/ 0 h 523220"/>
              <a:gd name="connsiteX1" fmla="*/ 1299414 w 1299414"/>
              <a:gd name="connsiteY1" fmla="*/ 0 h 523220"/>
              <a:gd name="connsiteX2" fmla="*/ 1267330 w 1299414"/>
              <a:gd name="connsiteY2" fmla="*/ 491135 h 523220"/>
              <a:gd name="connsiteX3" fmla="*/ 0 w 1299414"/>
              <a:gd name="connsiteY3" fmla="*/ 523220 h 523220"/>
              <a:gd name="connsiteX4" fmla="*/ 0 w 1299414"/>
              <a:gd name="connsiteY4" fmla="*/ 0 h 523220"/>
              <a:gd name="connsiteX0" fmla="*/ 0 w 1267330"/>
              <a:gd name="connsiteY0" fmla="*/ 0 h 523220"/>
              <a:gd name="connsiteX1" fmla="*/ 1203161 w 1267330"/>
              <a:gd name="connsiteY1" fmla="*/ 0 h 523220"/>
              <a:gd name="connsiteX2" fmla="*/ 1267330 w 1267330"/>
              <a:gd name="connsiteY2" fmla="*/ 491135 h 523220"/>
              <a:gd name="connsiteX3" fmla="*/ 0 w 1267330"/>
              <a:gd name="connsiteY3" fmla="*/ 523220 h 523220"/>
              <a:gd name="connsiteX4" fmla="*/ 0 w 1267330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330" h="523220">
                <a:moveTo>
                  <a:pt x="0" y="0"/>
                </a:moveTo>
                <a:lnTo>
                  <a:pt x="1203161" y="0"/>
                </a:lnTo>
                <a:lnTo>
                  <a:pt x="1267330" y="491135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 b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*D</a:t>
            </a:r>
            <a:r>
              <a:rPr lang="en-US" sz="2800" baseline="-25000" dirty="0"/>
              <a:t>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367243" y="1989221"/>
            <a:ext cx="915746" cy="340980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Action Button: Help 19">
            <a:hlinkClick r:id="" action="ppaction://noaction" highlightClick="1"/>
          </p:cNvPr>
          <p:cNvSpPr/>
          <p:nvPr/>
        </p:nvSpPr>
        <p:spPr>
          <a:xfrm>
            <a:off x="9561095" y="5518472"/>
            <a:ext cx="884984" cy="642663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Variables 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83381"/>
              </p:ext>
            </p:extLst>
          </p:nvPr>
        </p:nvGraphicFramePr>
        <p:xfrm>
          <a:off x="529389" y="1241177"/>
          <a:ext cx="6240387" cy="4157851"/>
        </p:xfrm>
        <a:graphic>
          <a:graphicData uri="http://schemas.openxmlformats.org/drawingml/2006/table">
            <a:tbl>
              <a:tblPr/>
              <a:tblGrid>
                <a:gridCol w="1029544">
                  <a:extLst>
                    <a:ext uri="{9D8B030D-6E8A-4147-A177-3AD203B41FA5}">
                      <a16:colId xmlns:a16="http://schemas.microsoft.com/office/drawing/2014/main" val="1838879499"/>
                    </a:ext>
                  </a:extLst>
                </a:gridCol>
                <a:gridCol w="1107243">
                  <a:extLst>
                    <a:ext uri="{9D8B030D-6E8A-4147-A177-3AD203B41FA5}">
                      <a16:colId xmlns:a16="http://schemas.microsoft.com/office/drawing/2014/main" val="2196968266"/>
                    </a:ext>
                  </a:extLst>
                </a:gridCol>
                <a:gridCol w="1476324">
                  <a:extLst>
                    <a:ext uri="{9D8B030D-6E8A-4147-A177-3AD203B41FA5}">
                      <a16:colId xmlns:a16="http://schemas.microsoft.com/office/drawing/2014/main" val="701240692"/>
                    </a:ext>
                  </a:extLst>
                </a:gridCol>
                <a:gridCol w="1297991">
                  <a:extLst>
                    <a:ext uri="{9D8B030D-6E8A-4147-A177-3AD203B41FA5}">
                      <a16:colId xmlns:a16="http://schemas.microsoft.com/office/drawing/2014/main" val="4167202541"/>
                    </a:ext>
                  </a:extLst>
                </a:gridCol>
                <a:gridCol w="1329285">
                  <a:extLst>
                    <a:ext uri="{9D8B030D-6E8A-4147-A177-3AD203B41FA5}">
                      <a16:colId xmlns:a16="http://schemas.microsoft.com/office/drawing/2014/main" val="698970820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72149"/>
                  </a:ext>
                </a:extLst>
              </a:tr>
              <a:tr h="51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 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Spend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45063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192261.83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165349.2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136897.8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471784.1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39556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191792.06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162597.7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151377.59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443898.53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25194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191050.39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153441.51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101145.55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407934.54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23995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182901.99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144372.41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118671.85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383199.62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10433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166187.94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142107.34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91391.77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366168.42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605098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156991.12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131876.9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99814.71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362861.36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30478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156122.51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134615.46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147198.87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127716.82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55291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155752.6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130298.13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145530.06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323876.68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88274"/>
                  </a:ext>
                </a:extLst>
              </a:tr>
              <a:tr h="375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152211.77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120542.52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148718.95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311613.29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0535"/>
                  </a:ext>
                </a:extLst>
              </a:tr>
            </a:tbl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5399029"/>
            <a:ext cx="6240387" cy="7621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63171"/>
              </p:ext>
            </p:extLst>
          </p:nvPr>
        </p:nvGraphicFramePr>
        <p:xfrm>
          <a:off x="7331239" y="1241176"/>
          <a:ext cx="2999877" cy="4157855"/>
        </p:xfrm>
        <a:graphic>
          <a:graphicData uri="http://schemas.openxmlformats.org/drawingml/2006/table">
            <a:tbl>
              <a:tblPr/>
              <a:tblGrid>
                <a:gridCol w="999959">
                  <a:extLst>
                    <a:ext uri="{9D8B030D-6E8A-4147-A177-3AD203B41FA5}">
                      <a16:colId xmlns:a16="http://schemas.microsoft.com/office/drawing/2014/main" val="1891412545"/>
                    </a:ext>
                  </a:extLst>
                </a:gridCol>
                <a:gridCol w="999959">
                  <a:extLst>
                    <a:ext uri="{9D8B030D-6E8A-4147-A177-3AD203B41FA5}">
                      <a16:colId xmlns:a16="http://schemas.microsoft.com/office/drawing/2014/main" val="2026713738"/>
                    </a:ext>
                  </a:extLst>
                </a:gridCol>
                <a:gridCol w="999959">
                  <a:extLst>
                    <a:ext uri="{9D8B030D-6E8A-4147-A177-3AD203B41FA5}">
                      <a16:colId xmlns:a16="http://schemas.microsoft.com/office/drawing/2014/main" val="3999946819"/>
                    </a:ext>
                  </a:extLst>
                </a:gridCol>
              </a:tblGrid>
              <a:tr h="744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91882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78997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65322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111315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9255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6726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78420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47831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08442"/>
                  </a:ext>
                </a:extLst>
              </a:tr>
              <a:tr h="37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919094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10446079" y="1241176"/>
            <a:ext cx="395705" cy="7480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892579" y="1241176"/>
            <a:ext cx="1257654" cy="74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8097" y="5518472"/>
            <a:ext cx="1267330" cy="523220"/>
          </a:xfrm>
          <a:custGeom>
            <a:avLst/>
            <a:gdLst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684424 w 1684424"/>
              <a:gd name="connsiteY2" fmla="*/ 523220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235245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443793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443793"/>
              <a:gd name="connsiteY0" fmla="*/ 0 h 523220"/>
              <a:gd name="connsiteX1" fmla="*/ 1299414 w 1443793"/>
              <a:gd name="connsiteY1" fmla="*/ 0 h 523220"/>
              <a:gd name="connsiteX2" fmla="*/ 1443793 w 1443793"/>
              <a:gd name="connsiteY2" fmla="*/ 491135 h 523220"/>
              <a:gd name="connsiteX3" fmla="*/ 0 w 1443793"/>
              <a:gd name="connsiteY3" fmla="*/ 523220 h 523220"/>
              <a:gd name="connsiteX4" fmla="*/ 0 w 1443793"/>
              <a:gd name="connsiteY4" fmla="*/ 0 h 523220"/>
              <a:gd name="connsiteX0" fmla="*/ 0 w 1299414"/>
              <a:gd name="connsiteY0" fmla="*/ 0 h 523220"/>
              <a:gd name="connsiteX1" fmla="*/ 1299414 w 1299414"/>
              <a:gd name="connsiteY1" fmla="*/ 0 h 523220"/>
              <a:gd name="connsiteX2" fmla="*/ 1267330 w 1299414"/>
              <a:gd name="connsiteY2" fmla="*/ 491135 h 523220"/>
              <a:gd name="connsiteX3" fmla="*/ 0 w 1299414"/>
              <a:gd name="connsiteY3" fmla="*/ 523220 h 523220"/>
              <a:gd name="connsiteX4" fmla="*/ 0 w 1299414"/>
              <a:gd name="connsiteY4" fmla="*/ 0 h 523220"/>
              <a:gd name="connsiteX0" fmla="*/ 0 w 1267330"/>
              <a:gd name="connsiteY0" fmla="*/ 0 h 523220"/>
              <a:gd name="connsiteX1" fmla="*/ 1203161 w 1267330"/>
              <a:gd name="connsiteY1" fmla="*/ 0 h 523220"/>
              <a:gd name="connsiteX2" fmla="*/ 1267330 w 1267330"/>
              <a:gd name="connsiteY2" fmla="*/ 491135 h 523220"/>
              <a:gd name="connsiteX3" fmla="*/ 0 w 1267330"/>
              <a:gd name="connsiteY3" fmla="*/ 523220 h 523220"/>
              <a:gd name="connsiteX4" fmla="*/ 0 w 1267330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330" h="523220">
                <a:moveTo>
                  <a:pt x="0" y="0"/>
                </a:moveTo>
                <a:lnTo>
                  <a:pt x="1203161" y="0"/>
                </a:lnTo>
                <a:lnTo>
                  <a:pt x="1267330" y="491135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 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*D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8165427" y="5518472"/>
            <a:ext cx="1267330" cy="523220"/>
          </a:xfrm>
          <a:custGeom>
            <a:avLst/>
            <a:gdLst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684424 w 1684424"/>
              <a:gd name="connsiteY2" fmla="*/ 523220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235245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684424"/>
              <a:gd name="connsiteY0" fmla="*/ 0 h 523220"/>
              <a:gd name="connsiteX1" fmla="*/ 1684424 w 1684424"/>
              <a:gd name="connsiteY1" fmla="*/ 0 h 523220"/>
              <a:gd name="connsiteX2" fmla="*/ 1443793 w 1684424"/>
              <a:gd name="connsiteY2" fmla="*/ 491135 h 523220"/>
              <a:gd name="connsiteX3" fmla="*/ 0 w 1684424"/>
              <a:gd name="connsiteY3" fmla="*/ 523220 h 523220"/>
              <a:gd name="connsiteX4" fmla="*/ 0 w 1684424"/>
              <a:gd name="connsiteY4" fmla="*/ 0 h 523220"/>
              <a:gd name="connsiteX0" fmla="*/ 0 w 1443793"/>
              <a:gd name="connsiteY0" fmla="*/ 0 h 523220"/>
              <a:gd name="connsiteX1" fmla="*/ 1299414 w 1443793"/>
              <a:gd name="connsiteY1" fmla="*/ 0 h 523220"/>
              <a:gd name="connsiteX2" fmla="*/ 1443793 w 1443793"/>
              <a:gd name="connsiteY2" fmla="*/ 491135 h 523220"/>
              <a:gd name="connsiteX3" fmla="*/ 0 w 1443793"/>
              <a:gd name="connsiteY3" fmla="*/ 523220 h 523220"/>
              <a:gd name="connsiteX4" fmla="*/ 0 w 1443793"/>
              <a:gd name="connsiteY4" fmla="*/ 0 h 523220"/>
              <a:gd name="connsiteX0" fmla="*/ 0 w 1299414"/>
              <a:gd name="connsiteY0" fmla="*/ 0 h 523220"/>
              <a:gd name="connsiteX1" fmla="*/ 1299414 w 1299414"/>
              <a:gd name="connsiteY1" fmla="*/ 0 h 523220"/>
              <a:gd name="connsiteX2" fmla="*/ 1267330 w 1299414"/>
              <a:gd name="connsiteY2" fmla="*/ 491135 h 523220"/>
              <a:gd name="connsiteX3" fmla="*/ 0 w 1299414"/>
              <a:gd name="connsiteY3" fmla="*/ 523220 h 523220"/>
              <a:gd name="connsiteX4" fmla="*/ 0 w 1299414"/>
              <a:gd name="connsiteY4" fmla="*/ 0 h 523220"/>
              <a:gd name="connsiteX0" fmla="*/ 0 w 1267330"/>
              <a:gd name="connsiteY0" fmla="*/ 0 h 523220"/>
              <a:gd name="connsiteX1" fmla="*/ 1203161 w 1267330"/>
              <a:gd name="connsiteY1" fmla="*/ 0 h 523220"/>
              <a:gd name="connsiteX2" fmla="*/ 1267330 w 1267330"/>
              <a:gd name="connsiteY2" fmla="*/ 491135 h 523220"/>
              <a:gd name="connsiteX3" fmla="*/ 0 w 1267330"/>
              <a:gd name="connsiteY3" fmla="*/ 523220 h 523220"/>
              <a:gd name="connsiteX4" fmla="*/ 0 w 1267330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330" h="523220">
                <a:moveTo>
                  <a:pt x="0" y="0"/>
                </a:moveTo>
                <a:lnTo>
                  <a:pt x="1203161" y="0"/>
                </a:lnTo>
                <a:lnTo>
                  <a:pt x="1267330" y="491135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 b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*D</a:t>
            </a:r>
            <a:r>
              <a:rPr lang="en-US" sz="2800" baseline="-25000" dirty="0"/>
              <a:t>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367243" y="1989221"/>
            <a:ext cx="915746" cy="340980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Action Button: Help 15">
            <a:hlinkClick r:id="" action="ppaction://noaction" highlightClick="1"/>
          </p:cNvPr>
          <p:cNvSpPr/>
          <p:nvPr/>
        </p:nvSpPr>
        <p:spPr>
          <a:xfrm>
            <a:off x="9561095" y="5518472"/>
            <a:ext cx="884984" cy="642663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1331496" y="1989221"/>
            <a:ext cx="7755016" cy="3208410"/>
          </a:xfrm>
          <a:prstGeom prst="cloudCallout">
            <a:avLst>
              <a:gd name="adj1" fmla="val 51504"/>
              <a:gd name="adj2" fmla="val 57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D3 = 1-(D1+D2</a:t>
            </a:r>
            <a:r>
              <a:rPr lang="en-US" sz="4400" dirty="0" smtClean="0"/>
              <a:t>)</a:t>
            </a:r>
          </a:p>
          <a:p>
            <a:pPr algn="ctr"/>
            <a:r>
              <a:rPr lang="en-US" sz="4400" dirty="0" smtClean="0"/>
              <a:t>So 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always </a:t>
            </a:r>
            <a:r>
              <a:rPr lang="en-US" sz="4400" dirty="0" err="1" smtClean="0">
                <a:solidFill>
                  <a:schemeClr val="bg1">
                    <a:lumMod val="95000"/>
                  </a:schemeClr>
                </a:solidFill>
              </a:rPr>
              <a:t>eleminate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 one dummy variable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Building A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a value or we may have many proctors.(</a:t>
            </a:r>
            <a:r>
              <a:rPr lang="en-US" dirty="0" err="1" smtClean="0"/>
              <a:t>i.e</a:t>
            </a:r>
            <a:r>
              <a:rPr lang="en-US" dirty="0" smtClean="0"/>
              <a:t> X1,x2,x3,x4)</a:t>
            </a:r>
          </a:p>
          <a:p>
            <a:r>
              <a:rPr lang="en-US" dirty="0" smtClean="0"/>
              <a:t>But how much the proctors influence the predictor Is of use.</a:t>
            </a:r>
          </a:p>
          <a:p>
            <a:r>
              <a:rPr lang="en-US" dirty="0" smtClean="0"/>
              <a:t>  All the Factors many not have much impact of the required profits.</a:t>
            </a:r>
          </a:p>
          <a:p>
            <a:r>
              <a:rPr lang="en-US" dirty="0" smtClean="0"/>
              <a:t>So few may have to be eliminated.</a:t>
            </a:r>
          </a:p>
          <a:p>
            <a:r>
              <a:rPr lang="en-US" dirty="0" smtClean="0"/>
              <a:t>Few other reasons are from the assumptions.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41" y="3183645"/>
            <a:ext cx="4711865" cy="5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 smtClean="0"/>
              <a:t>Methods to Build the models</a:t>
            </a:r>
          </a:p>
          <a:p>
            <a:pPr lvl="1"/>
            <a:r>
              <a:rPr lang="en-US" sz="3600" dirty="0" smtClean="0"/>
              <a:t>All –in</a:t>
            </a:r>
          </a:p>
          <a:p>
            <a:pPr lvl="1"/>
            <a:r>
              <a:rPr lang="en-US" sz="3600" dirty="0" smtClean="0"/>
              <a:t>Step wise Regression Models</a:t>
            </a:r>
          </a:p>
          <a:p>
            <a:pPr lvl="2"/>
            <a:r>
              <a:rPr lang="en-US" sz="3600" dirty="0" smtClean="0"/>
              <a:t>Backward Elimination</a:t>
            </a:r>
          </a:p>
          <a:p>
            <a:pPr lvl="2"/>
            <a:r>
              <a:rPr lang="en-US" sz="3600" dirty="0" smtClean="0"/>
              <a:t>Forward Selection</a:t>
            </a:r>
          </a:p>
          <a:p>
            <a:pPr lvl="2"/>
            <a:r>
              <a:rPr lang="en-US" sz="3600" dirty="0" smtClean="0"/>
              <a:t>Bidirectional Elimination</a:t>
            </a:r>
          </a:p>
          <a:p>
            <a:pPr lvl="1"/>
            <a:r>
              <a:rPr lang="en-US" sz="3600" dirty="0" smtClean="0"/>
              <a:t>Score Comparison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97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6DA75F-FDD1-4906-ABA7-049C4286B20F}" vid="{F9FD41C8-64B9-401A-8FC9-4BEBFBB115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</Template>
  <TotalTime>398</TotalTime>
  <Words>1510</Words>
  <Application>Microsoft Office PowerPoint</Application>
  <PresentationFormat>Widescreen</PresentationFormat>
  <Paragraphs>427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SP</vt:lpstr>
      <vt:lpstr>Multiple linear Regression</vt:lpstr>
      <vt:lpstr>Multiple linear Regression</vt:lpstr>
      <vt:lpstr>Multiple linear Regression</vt:lpstr>
      <vt:lpstr>Multiple linear Regression</vt:lpstr>
      <vt:lpstr>Dummy Variables</vt:lpstr>
      <vt:lpstr>Dummy Variables</vt:lpstr>
      <vt:lpstr>Dummy Variables Trap</vt:lpstr>
      <vt:lpstr>Building A Model</vt:lpstr>
      <vt:lpstr>Building A Model</vt:lpstr>
      <vt:lpstr>Backward Elimination </vt:lpstr>
      <vt:lpstr>Forward Selection</vt:lpstr>
      <vt:lpstr>Bi-Directional Elimination</vt:lpstr>
      <vt:lpstr>Backward elimination</vt:lpstr>
      <vt:lpstr>Backward elimination</vt:lpstr>
      <vt:lpstr>Encoding categorical data</vt:lpstr>
      <vt:lpstr>Avoiding the Dummy Variable Trap</vt:lpstr>
      <vt:lpstr>Splitting the dataset into the Training set and Test set</vt:lpstr>
      <vt:lpstr>Fitting Multiple Linear Regression to the Training set</vt:lpstr>
      <vt:lpstr>Building the optimal model using Backward Elimination</vt:lpstr>
      <vt:lpstr>Building the optimal model using Backward Elimination</vt:lpstr>
      <vt:lpstr>Building the optimal model using Backward Elimination</vt:lpstr>
      <vt:lpstr>Building the optimal model using Backward Elimination</vt:lpstr>
      <vt:lpstr>Building the optimal model using Backward Elimination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Ashila, Sai Prasad</dc:creator>
  <cp:lastModifiedBy>Ashila, Sai Prasad</cp:lastModifiedBy>
  <cp:revision>128</cp:revision>
  <dcterms:created xsi:type="dcterms:W3CDTF">2019-01-04T15:08:23Z</dcterms:created>
  <dcterms:modified xsi:type="dcterms:W3CDTF">2019-01-18T21:08:05Z</dcterms:modified>
</cp:coreProperties>
</file>