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1/14/2019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14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Elimination </a:t>
            </a:r>
            <a:endParaRPr lang="en-US" dirty="0"/>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cxnSp>
        <p:nvCxnSpPr>
          <p:cNvPr id="12" name="Elbow Connector 11"/>
          <p:cNvCxnSpPr>
            <a:stCxn id="4" idx="3"/>
            <a:endCxn id="8" idx="0"/>
          </p:cNvCxnSpPr>
          <p:nvPr/>
        </p:nvCxnSpPr>
        <p:spPr>
          <a:xfrm>
            <a:off x="2815391" y="1764632"/>
            <a:ext cx="1644315" cy="4612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18" idx="0"/>
          </p:cNvCxnSpPr>
          <p:nvPr/>
        </p:nvCxnSpPr>
        <p:spPr>
          <a:xfrm>
            <a:off x="5510464" y="2658978"/>
            <a:ext cx="1606887" cy="4160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a:endCxn id="20" idx="0"/>
          </p:cNvCxnSpPr>
          <p:nvPr/>
        </p:nvCxnSpPr>
        <p:spPr>
          <a:xfrm>
            <a:off x="8168109" y="3508209"/>
            <a:ext cx="800769" cy="6336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8" idx="3"/>
          </p:cNvCxnSpPr>
          <p:nvPr/>
        </p:nvCxnSpPr>
        <p:spPr>
          <a:xfrm>
            <a:off x="9769646" y="4589045"/>
            <a:ext cx="1155030" cy="4458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22" idx="3"/>
          </p:cNvCxnSpPr>
          <p:nvPr/>
        </p:nvCxnSpPr>
        <p:spPr>
          <a:xfrm rot="10800000" flipV="1">
            <a:off x="6789823" y="4589044"/>
            <a:ext cx="1378287" cy="44717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1" idx="0"/>
            <a:endCxn id="18" idx="1"/>
          </p:cNvCxnSpPr>
          <p:nvPr/>
        </p:nvCxnSpPr>
        <p:spPr>
          <a:xfrm rot="5400000" flipH="1" flipV="1">
            <a:off x="3915628" y="2450751"/>
            <a:ext cx="1093506" cy="32084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Selection</a:t>
            </a:r>
            <a:endParaRPr lang="en-US" dirty="0"/>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70484" y="2312227"/>
            <a:ext cx="7689516" cy="35354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Bi-Directional Elimination</a:t>
            </a:r>
            <a:endParaRPr lang="en-US" dirty="0"/>
          </a:p>
        </p:txBody>
      </p:sp>
      <p:grpSp>
        <p:nvGrpSpPr>
          <p:cNvPr id="3" name="Group 2"/>
          <p:cNvGrpSpPr/>
          <p:nvPr/>
        </p:nvGrpSpPr>
        <p:grpSpPr>
          <a:xfrm>
            <a:off x="203200" y="1034716"/>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6" name="Group 5"/>
          <p:cNvGrpSpPr/>
          <p:nvPr/>
        </p:nvGrpSpPr>
        <p:grpSpPr>
          <a:xfrm>
            <a:off x="2761916" y="2361520"/>
            <a:ext cx="2564063" cy="1171074"/>
            <a:chOff x="3088105" y="990600"/>
            <a:chExt cx="2558716" cy="1159042"/>
          </a:xfrm>
        </p:grpSpPr>
        <p:sp>
          <p:nvSpPr>
            <p:cNvPr id="7" name="Rectangle 6"/>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Forward Selection(</a:t>
              </a:r>
              <a:r>
                <a:rPr lang="en-US" dirty="0" err="1" smtClean="0"/>
                <a:t>i.e</a:t>
              </a:r>
              <a:r>
                <a:rPr lang="en-US" dirty="0" smtClean="0"/>
                <a:t>  P&lt;SL )</a:t>
              </a:r>
              <a:endParaRPr lang="en-US" dirty="0"/>
            </a:p>
          </p:txBody>
        </p:sp>
        <p:sp>
          <p:nvSpPr>
            <p:cNvPr id="8" name="Oval 7"/>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9" name="Group 8"/>
          <p:cNvGrpSpPr/>
          <p:nvPr/>
        </p:nvGrpSpPr>
        <p:grpSpPr>
          <a:xfrm>
            <a:off x="5630779" y="3545304"/>
            <a:ext cx="2973136" cy="1283367"/>
            <a:chOff x="3088105" y="990600"/>
            <a:chExt cx="2558716" cy="1159042"/>
          </a:xfrm>
        </p:grpSpPr>
        <p:sp>
          <p:nvSpPr>
            <p:cNvPr id="10" name="Rectangle 9"/>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Backward Elimination(</a:t>
              </a:r>
              <a:r>
                <a:rPr lang="en-US" dirty="0" err="1" smtClean="0"/>
                <a:t>i.e</a:t>
              </a:r>
              <a:r>
                <a:rPr lang="en-US" dirty="0" smtClean="0"/>
                <a:t>  P&lt;SL )</a:t>
              </a:r>
              <a:endParaRPr lang="en-US" dirty="0"/>
            </a:p>
          </p:txBody>
        </p:sp>
        <p:sp>
          <p:nvSpPr>
            <p:cNvPr id="11" name="Oval 10"/>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grpSp>
      <p:cxnSp>
        <p:nvCxnSpPr>
          <p:cNvPr id="13" name="Elbow Connector 12"/>
          <p:cNvCxnSpPr>
            <a:stCxn id="4" idx="3"/>
            <a:endCxn id="7" idx="0"/>
          </p:cNvCxnSpPr>
          <p:nvPr/>
        </p:nvCxnSpPr>
        <p:spPr>
          <a:xfrm>
            <a:off x="2761916" y="1760621"/>
            <a:ext cx="1511109" cy="8967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0"/>
          </p:cNvCxnSpPr>
          <p:nvPr/>
        </p:nvCxnSpPr>
        <p:spPr>
          <a:xfrm>
            <a:off x="5325979" y="3094961"/>
            <a:ext cx="2056993" cy="7745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7" idx="1"/>
          </p:cNvCxnSpPr>
          <p:nvPr/>
        </p:nvCxnSpPr>
        <p:spPr>
          <a:xfrm rot="10800000">
            <a:off x="3220071" y="3094962"/>
            <a:ext cx="2941958" cy="1254113"/>
          </a:xfrm>
          <a:prstGeom prst="bentConnector3">
            <a:avLst>
              <a:gd name="adj1" fmla="val 1077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6947" y="4828671"/>
            <a:ext cx="7513053" cy="1077218"/>
          </a:xfrm>
          <a:prstGeom prst="rect">
            <a:avLst/>
          </a:prstGeom>
          <a:noFill/>
        </p:spPr>
        <p:txBody>
          <a:bodyPr wrap="square" rtlCol="0">
            <a:spAutoFit/>
          </a:bodyPr>
          <a:lstStyle/>
          <a:p>
            <a:r>
              <a:rPr lang="en-US" sz="3200" dirty="0" smtClean="0">
                <a:solidFill>
                  <a:srgbClr val="C00000"/>
                </a:solidFill>
              </a:rPr>
              <a:t>Repeat this until there wont be any variable that enters or no variable that can exit </a:t>
            </a:r>
            <a:endParaRPr lang="en-US" sz="3200" dirty="0">
              <a:solidFill>
                <a:srgbClr val="C00000"/>
              </a:solidFill>
            </a:endParaRPr>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2361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3660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proctors.(</a:t>
            </a:r>
            <a:r>
              <a:rPr lang="en-US" dirty="0" err="1" smtClean="0"/>
              <a:t>i.e</a:t>
            </a:r>
            <a:r>
              <a:rPr lang="en-US" dirty="0" smtClean="0"/>
              <a:t> X1,x2,x3,x4)</a:t>
            </a:r>
          </a:p>
          <a:p>
            <a:r>
              <a:rPr lang="en-US" dirty="0" smtClean="0"/>
              <a:t>But how much the proctors influence the predictor Is of use.</a:t>
            </a:r>
          </a:p>
          <a:p>
            <a:r>
              <a:rPr lang="en-US" dirty="0" smtClean="0"/>
              <a:t>  All 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189</TotalTime>
  <Words>678</Words>
  <Application>Microsoft Office PowerPoint</Application>
  <PresentationFormat>Widescreen</PresentationFormat>
  <Paragraphs>313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Bi-Directional Elimination</vt:lpstr>
      <vt:lpstr>PowerPoint Presentation</vt:lpstr>
      <vt:lpstr>PowerPoint Presentation</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84</cp:revision>
  <dcterms:created xsi:type="dcterms:W3CDTF">2019-01-04T15:08:23Z</dcterms:created>
  <dcterms:modified xsi:type="dcterms:W3CDTF">2019-01-14T17:39:56Z</dcterms:modified>
</cp:coreProperties>
</file>