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7" r:id="rId2"/>
    <p:sldId id="259" r:id="rId3"/>
    <p:sldId id="258" r:id="rId4"/>
    <p:sldId id="260" r:id="rId5"/>
    <p:sldId id="261" r:id="rId6"/>
    <p:sldId id="263" r:id="rId7"/>
    <p:sldId id="262" r:id="rId8"/>
    <p:sldId id="265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4B5DB-F019-4C1F-87A3-AD0F8FD7FF7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35B2F-C81F-4D43-8A57-49AE9915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05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7935-7B22-422C-8F09-787DDD7F74CF}" type="datetime3">
              <a:rPr lang="en-US" smtClean="0"/>
              <a:t>3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FADB-D966-415E-ACB7-85192BB96078}" type="datetime3">
              <a:rPr lang="en-US" smtClean="0"/>
              <a:t>3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9BA1-7AA3-478A-9518-D721DADEF169}" type="datetime3">
              <a:rPr lang="en-US" smtClean="0"/>
              <a:t>3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1AE-9C10-4D54-9B76-4773DF3EF110}" type="datetime3">
              <a:rPr lang="en-US" smtClean="0"/>
              <a:t>3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D8DA-B86B-4001-BAC0-7F86A3FAAD5E}" type="datetime3">
              <a:rPr lang="en-US" smtClean="0"/>
              <a:t>3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F398-2CA7-4683-8097-4CDA4C6D6767}" type="datetime3">
              <a:rPr lang="en-US" smtClean="0"/>
              <a:t>3 January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A0DA-58A5-47B8-9AA6-65A8922C5F10}" type="datetime3">
              <a:rPr lang="en-US" smtClean="0"/>
              <a:t>3 January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7E57-CB01-4A56-AF3C-582035F19564}" type="datetime3">
              <a:rPr lang="en-US" smtClean="0"/>
              <a:t>3 January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452A-934D-40C9-A05F-5F0B47D9B1BE}" type="datetime3">
              <a:rPr lang="en-US" smtClean="0"/>
              <a:t>3 January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67AD-16EA-4279-9FD5-03750FA40BC5}" type="datetime3">
              <a:rPr lang="en-US" smtClean="0"/>
              <a:t>3 January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1296-BF79-4BB8-91F8-72E28EDE251C}" type="datetime3">
              <a:rPr lang="en-US" smtClean="0"/>
              <a:t>3 January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467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5F85A312-81D8-487B-A306-904DF3A50E08}" type="datetime3">
              <a:rPr lang="en-US" smtClean="0"/>
              <a:t>3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91400" y="6356350"/>
            <a:ext cx="167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09600"/>
            <a:ext cx="9906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90600"/>
            <a:ext cx="9144000" cy="1588"/>
          </a:xfrm>
          <a:prstGeom prst="line">
            <a:avLst/>
          </a:prstGeom>
          <a:ln w="5715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7803" y="1648490"/>
            <a:ext cx="3124994" cy="2820988"/>
            <a:chOff x="989806" y="1143000"/>
            <a:chExt cx="3124994" cy="2820988"/>
          </a:xfrm>
        </p:grpSpPr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-419894" y="2552700"/>
              <a:ext cx="2820194" cy="7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990600" y="3962400"/>
              <a:ext cx="31242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4-Point Star 5"/>
          <p:cNvSpPr/>
          <p:nvPr/>
        </p:nvSpPr>
        <p:spPr>
          <a:xfrm>
            <a:off x="1371997" y="28676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4-Point Star 6"/>
          <p:cNvSpPr/>
          <p:nvPr/>
        </p:nvSpPr>
        <p:spPr>
          <a:xfrm>
            <a:off x="1448197" y="36296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4-Point Star 7"/>
          <p:cNvSpPr/>
          <p:nvPr/>
        </p:nvSpPr>
        <p:spPr>
          <a:xfrm>
            <a:off x="1829197" y="30200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4-Point Star 8"/>
          <p:cNvSpPr/>
          <p:nvPr/>
        </p:nvSpPr>
        <p:spPr>
          <a:xfrm>
            <a:off x="2362597" y="27152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4-Point Star 9"/>
          <p:cNvSpPr/>
          <p:nvPr/>
        </p:nvSpPr>
        <p:spPr>
          <a:xfrm>
            <a:off x="2133997" y="34772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>
            <a:off x="2972197" y="24104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2895997" y="33248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597" y="2639090"/>
            <a:ext cx="27432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4-Point Star 13"/>
          <p:cNvSpPr/>
          <p:nvPr/>
        </p:nvSpPr>
        <p:spPr>
          <a:xfrm>
            <a:off x="3353197" y="29438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extBox 26"/>
          <p:cNvSpPr txBox="1"/>
          <p:nvPr/>
        </p:nvSpPr>
        <p:spPr>
          <a:xfrm>
            <a:off x="686197" y="126907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</a:t>
            </a:r>
          </a:p>
        </p:txBody>
      </p:sp>
      <p:sp>
        <p:nvSpPr>
          <p:cNvPr id="18" name="TextBox 27"/>
          <p:cNvSpPr txBox="1"/>
          <p:nvPr/>
        </p:nvSpPr>
        <p:spPr>
          <a:xfrm>
            <a:off x="4038997" y="424087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9" name="TextBox 21"/>
          <p:cNvSpPr txBox="1"/>
          <p:nvPr/>
        </p:nvSpPr>
        <p:spPr>
          <a:xfrm>
            <a:off x="4991100" y="2647037"/>
            <a:ext cx="3657600" cy="15081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sz="2000" b="1" dirty="0" smtClean="0"/>
              <a:t>y = </a:t>
            </a:r>
            <a:r>
              <a:rPr lang="en-US" sz="2000" b="1" dirty="0" err="1" smtClean="0"/>
              <a:t>mX</a:t>
            </a:r>
            <a:r>
              <a:rPr lang="en-US" sz="2000" b="1" dirty="0" smtClean="0"/>
              <a:t> + C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Where y is independent variable.</a:t>
            </a:r>
          </a:p>
          <a:p>
            <a:r>
              <a:rPr lang="en-US" dirty="0" smtClean="0"/>
              <a:t>X is the variable parameter.</a:t>
            </a:r>
          </a:p>
          <a:p>
            <a:r>
              <a:rPr lang="en-US" dirty="0" smtClean="0"/>
              <a:t>C is the intercept of y at the Origin.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F6A9-0EE7-47C4-A5CE-E7B5A35160A1}" type="datetime3">
              <a:rPr lang="en-US" smtClean="0"/>
              <a:t>3 January 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1</a:t>
            </a:fld>
            <a:endParaRPr lang="en-US"/>
          </a:p>
        </p:txBody>
      </p:sp>
      <p:sp>
        <p:nvSpPr>
          <p:cNvPr id="3" name="Left Brace 2"/>
          <p:cNvSpPr/>
          <p:nvPr/>
        </p:nvSpPr>
        <p:spPr>
          <a:xfrm>
            <a:off x="533401" y="3705890"/>
            <a:ext cx="228600" cy="7620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7"/>
          <p:cNvSpPr txBox="1"/>
          <p:nvPr/>
        </p:nvSpPr>
        <p:spPr>
          <a:xfrm>
            <a:off x="211811" y="390378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3371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7" grpId="0"/>
      <p:bldP spid="18" grpId="0"/>
      <p:bldP spid="19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1AE-9C10-4D54-9B76-4773DF3EF110}" type="datetime3">
              <a:rPr lang="en-US" smtClean="0"/>
              <a:t>3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1066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#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visualising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the Test set results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scatter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'red'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'blue'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'Salary vs Experience (Training Set)'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'years of experience'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'Salary'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330" y="2819400"/>
            <a:ext cx="4691270" cy="3082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092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1AE-9C10-4D54-9B76-4773DF3EF110}" type="datetime3">
              <a:rPr lang="en-US" smtClean="0"/>
              <a:t>3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2192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Problem Statement:</a:t>
            </a:r>
            <a:r>
              <a:rPr lang="en-US" dirty="0" smtClean="0"/>
              <a:t> To estimate the salary of the employee for a give particular years of experience based on the trend followed.</a:t>
            </a:r>
          </a:p>
          <a:p>
            <a:r>
              <a:rPr lang="en-US" b="1" u="sng" dirty="0" smtClean="0"/>
              <a:t>Given: </a:t>
            </a:r>
            <a:r>
              <a:rPr lang="en-US" dirty="0" smtClean="0"/>
              <a:t>data of level of experience and corresponding salaries as shown below</a:t>
            </a:r>
            <a:endParaRPr lang="en-US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514600"/>
            <a:ext cx="2609850" cy="32956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304800" y="2419529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Expectation </a:t>
            </a:r>
            <a:r>
              <a:rPr lang="en-US" b="1" u="sng" dirty="0"/>
              <a:t>of the regression: </a:t>
            </a:r>
            <a:r>
              <a:rPr lang="en-US" dirty="0"/>
              <a:t> To estimate the salary for any given experience level.</a:t>
            </a:r>
            <a:endParaRPr lang="en-US" b="1" u="sng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45B6-6FDD-460F-A1D5-7DBF4363784A}" type="datetime3">
              <a:rPr lang="en-US" smtClean="0"/>
              <a:t>3 January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6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7803" y="1648490"/>
            <a:ext cx="3124994" cy="2820988"/>
            <a:chOff x="989806" y="1143000"/>
            <a:chExt cx="3124994" cy="2820988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-419894" y="2552700"/>
              <a:ext cx="2820194" cy="7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990600" y="3962400"/>
              <a:ext cx="31242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27"/>
          <p:cNvSpPr txBox="1"/>
          <p:nvPr/>
        </p:nvSpPr>
        <p:spPr>
          <a:xfrm>
            <a:off x="4038996" y="4240878"/>
            <a:ext cx="83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years</a:t>
            </a:r>
            <a:endParaRPr lang="en-US" dirty="0"/>
          </a:p>
        </p:txBody>
      </p:sp>
      <p:sp>
        <p:nvSpPr>
          <p:cNvPr id="8" name="TextBox 27"/>
          <p:cNvSpPr txBox="1"/>
          <p:nvPr/>
        </p:nvSpPr>
        <p:spPr>
          <a:xfrm>
            <a:off x="533400" y="127836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Salary</a:t>
            </a:r>
            <a:endParaRPr lang="en-US" dirty="0"/>
          </a:p>
        </p:txBody>
      </p:sp>
      <p:sp>
        <p:nvSpPr>
          <p:cNvPr id="9" name="4-Point Star 8"/>
          <p:cNvSpPr/>
          <p:nvPr/>
        </p:nvSpPr>
        <p:spPr>
          <a:xfrm>
            <a:off x="1371997" y="28676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4-Point Star 9"/>
          <p:cNvSpPr/>
          <p:nvPr/>
        </p:nvSpPr>
        <p:spPr>
          <a:xfrm>
            <a:off x="1448197" y="36296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>
            <a:off x="1829197" y="30200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2362597" y="27152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4-Point Star 12"/>
          <p:cNvSpPr/>
          <p:nvPr/>
        </p:nvSpPr>
        <p:spPr>
          <a:xfrm>
            <a:off x="2133997" y="34772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4-Point Star 13"/>
          <p:cNvSpPr/>
          <p:nvPr/>
        </p:nvSpPr>
        <p:spPr>
          <a:xfrm>
            <a:off x="2972197" y="24104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4-Point Star 14"/>
          <p:cNvSpPr/>
          <p:nvPr/>
        </p:nvSpPr>
        <p:spPr>
          <a:xfrm>
            <a:off x="2895997" y="33248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4-Point Star 15"/>
          <p:cNvSpPr/>
          <p:nvPr/>
        </p:nvSpPr>
        <p:spPr>
          <a:xfrm>
            <a:off x="3353197" y="29438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38597" y="2639090"/>
            <a:ext cx="27432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1"/>
          <p:cNvSpPr txBox="1"/>
          <p:nvPr/>
        </p:nvSpPr>
        <p:spPr>
          <a:xfrm>
            <a:off x="4991100" y="2647037"/>
            <a:ext cx="4000500" cy="15081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sz="2000" b="1" dirty="0" smtClean="0"/>
              <a:t>Salary  = m(years of experience) + C</a:t>
            </a:r>
            <a:endParaRPr lang="en-US" b="1" dirty="0" smtClean="0"/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m is the regression coefficient </a:t>
            </a:r>
          </a:p>
          <a:p>
            <a:r>
              <a:rPr lang="en-US" dirty="0" smtClean="0"/>
              <a:t>C the intercept indicates the salary of an entry level employee.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78FB-27B7-4E81-A2AA-045D8EDFF84E}" type="datetime3">
              <a:rPr lang="en-US" smtClean="0"/>
              <a:t>3 January 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6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295400"/>
            <a:ext cx="419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pandas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#Importing the data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dataset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read_csv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'Salary_Data.csv'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[:,:-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048000"/>
            <a:ext cx="4572000" cy="2758459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1D31-E683-4EDB-B964-30F0C41406FB}" type="datetime3">
              <a:rPr lang="en-US" smtClean="0"/>
              <a:t>3 January 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3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447800"/>
            <a:ext cx="5486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Splitting the dataset into the training set and test set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model_selection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train_test_split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train_test_split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test_size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936851"/>
            <a:ext cx="5520252" cy="335488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AA49-D9B7-4B4E-80A0-C3C95B92E554}" type="datetime3">
              <a:rPr lang="en-US" smtClean="0"/>
              <a:t>3 January 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1AE-9C10-4D54-9B76-4773DF3EF110}" type="datetime3">
              <a:rPr lang="en-US" smtClean="0"/>
              <a:t>3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1" y="1600200"/>
            <a:ext cx="8701724" cy="46317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5561" y="1114971"/>
            <a:ext cx="491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sng" dirty="0" smtClean="0"/>
              <a:t>Splitting the data into training and test Sets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059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1AE-9C10-4D54-9B76-4773DF3EF110}" type="datetime3">
              <a:rPr lang="en-US" smtClean="0"/>
              <a:t>3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1068582"/>
            <a:ext cx="510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#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Fitting Simple Linear Regression to the Training set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linear_model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LinearRegression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LinearRegression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268911"/>
            <a:ext cx="6582811" cy="39794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34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1AE-9C10-4D54-9B76-4773DF3EF110}" type="datetime3">
              <a:rPr lang="en-US" smtClean="0"/>
              <a:t>3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1219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Predecting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the Test set Results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00056"/>
            <a:ext cx="6568053" cy="422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1AE-9C10-4D54-9B76-4773DF3EF110}" type="datetime3">
              <a:rPr lang="en-US" smtClean="0"/>
              <a:t>3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1066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visualising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the Training set results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scatter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'red'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'blue'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'Salary vs Experience (Training Set)'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'years of experience'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'Salary'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55" y="2895600"/>
            <a:ext cx="4530437" cy="297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0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6DA75F-FDD1-4906-ABA7-049C4286B20F}" vid="{F9FD41C8-64B9-401A-8FC9-4BEBFBB115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</Template>
  <TotalTime>131</TotalTime>
  <Words>378</Words>
  <Application>Microsoft Office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SP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</vt:vector>
  </TitlesOfParts>
  <Company>Bradley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Ashila, Sai Prasad</dc:creator>
  <cp:lastModifiedBy>Ashila, Sai Prasad</cp:lastModifiedBy>
  <cp:revision>25</cp:revision>
  <dcterms:created xsi:type="dcterms:W3CDTF">2018-12-29T09:10:01Z</dcterms:created>
  <dcterms:modified xsi:type="dcterms:W3CDTF">2019-01-03T10:47:28Z</dcterms:modified>
</cp:coreProperties>
</file>