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1/8/2019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8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remove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393047"/>
      </p:ext>
    </p:extLst>
  </p:cSld>
  <p:clrMapOvr>
    <a:masterClrMapping/>
  </p:clrMapOvr>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104</TotalTime>
  <Words>456</Words>
  <Application>Microsoft Office PowerPoint</Application>
  <PresentationFormat>Widescreen</PresentationFormat>
  <Paragraphs>264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37</cp:revision>
  <dcterms:created xsi:type="dcterms:W3CDTF">2019-01-04T15:08:23Z</dcterms:created>
  <dcterms:modified xsi:type="dcterms:W3CDTF">2019-01-08T21:39:29Z</dcterms:modified>
</cp:coreProperties>
</file>