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215025"/>
            <a:ext cx="9144000" cy="450937"/>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NETFLIX MOVIES AND TV SHOWS</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017321" y="4940308"/>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M.Saiprasanna</a:t>
            </a:r>
            <a:endParaRPr lang="en-US" sz="2000" b="1" dirty="0" smtClean="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Electrical and Electronic Engineering</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Bharath</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niketan</a:t>
            </a:r>
            <a:r>
              <a:rPr lang="en-US" sz="2000" b="1" dirty="0" smtClean="0">
                <a:solidFill>
                  <a:schemeClr val="accent1">
                    <a:lumMod val="75000"/>
                  </a:schemeClr>
                </a:solidFill>
                <a:latin typeface="Arial"/>
                <a:cs typeface="Arial"/>
              </a:rPr>
              <a:t> engineering college</a:t>
            </a:r>
          </a:p>
          <a:p>
            <a:endParaRPr lang="en-US" sz="2000" b="1" dirty="0">
              <a:solidFill>
                <a:schemeClr val="accent1">
                  <a:lumMod val="75000"/>
                </a:schemeClr>
              </a:solidFill>
              <a:latin typeface="Arial"/>
              <a:cs typeface="Arial"/>
            </a:endParaRPr>
          </a:p>
          <a:p>
            <a:endParaRPr lang="en-US" sz="2000" b="1" dirty="0" smtClean="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US" sz="2400" dirty="0"/>
              <a:t>Platforms like Twitter, </a:t>
            </a:r>
            <a:r>
              <a:rPr lang="en-US" sz="2400" dirty="0" err="1"/>
              <a:t>Instagram</a:t>
            </a:r>
            <a:r>
              <a:rPr lang="en-US" sz="2400" dirty="0"/>
              <a:t>, and Facebook are valuable sources for updates and discussions about Netflix TV shows. Official Netflix accounts and fan communities often share news, trailers, behind-the-scenes content, and user reactions to TV shows and other content</a:t>
            </a:r>
            <a:r>
              <a:rPr lang="en-US" sz="2400" dirty="0" smtClean="0"/>
              <a:t>. </a:t>
            </a:r>
          </a:p>
          <a:p>
            <a:pPr marL="305435" indent="-305435"/>
            <a:r>
              <a:rPr lang="en-US" sz="2400" dirty="0"/>
              <a:t>Books and academic articles about the entertainment industry, streaming platforms, and television production may provide in-depth analysis and insights into Netflix's impact on the TV show landscape. You can find relevant literature through academic databases, libraries, and online bookstores.</a:t>
            </a:r>
            <a:endParaRPr lang="en-IN" sz="2400" dirty="0"/>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305435" indent="-305435"/>
            <a:r>
              <a:rPr lang="en-US" dirty="0"/>
              <a:t>Going to the video store requires fighting traffic, wandering the aisles, and waiting in long lines just to get a single movie.” Solution: “Netflix allows anyone to enjoy thousands of titles streamed directly to their home or delivered to </a:t>
            </a:r>
            <a:r>
              <a:rPr lang="en-US" dirty="0" smtClean="0"/>
              <a:t>their mailbox. </a:t>
            </a:r>
          </a:p>
          <a:p>
            <a:pPr marL="305435" indent="-305435"/>
            <a:r>
              <a:rPr lang="en-US" dirty="0"/>
              <a:t>Netflix, Inc. has earned a well-deserved reputation as a pioneer and innovator in the home movie industry. After more than ten years in business, Netflix, Inc. is still in growth mode, only just having turned the corner to profitability and still fending off challenges from several heavyweight competitors. It has the advantage of an early start, a strong distribution system, and customer loyalty. However even with tremendous success, Netflix expenses exceed its revenues so the cash flows needs to be </a:t>
            </a:r>
            <a:r>
              <a:rPr lang="en-US" dirty="0" smtClean="0"/>
              <a:t>re-evaluated</a:t>
            </a:r>
            <a:endParaRPr lang="en-IN" dirty="0"/>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1064713" y="2855935"/>
            <a:ext cx="9369468" cy="923330"/>
          </a:xfrm>
          <a:prstGeom prst="rect">
            <a:avLst/>
          </a:prstGeom>
        </p:spPr>
        <p:txBody>
          <a:bodyPr wrap="square">
            <a:spAutoFit/>
          </a:bodyPr>
          <a:lstStyle/>
          <a:p>
            <a:r>
              <a:rPr lang="en-US" dirty="0"/>
              <a:t>Netflix can invest in refining its recommendation algorithm by incorporating more advanced machine learning techniques. This can involve analyzing viewing patterns, social interactions, and user preferences to provide more accurate suggestions</a:t>
            </a:r>
            <a:endParaRPr lang="en-IN" dirty="0"/>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r>
              <a:rPr lang="en-US" sz="1800" dirty="0"/>
              <a:t>Conduct a comprehensive analysis of Netflix's ecosystem, including its internal operations, market dynamics, customer behavior, and technological landscape.</a:t>
            </a:r>
          </a:p>
          <a:p>
            <a:r>
              <a:rPr lang="en-US" sz="1800" dirty="0"/>
              <a:t>Identify key stakeholders, including subscribers, content creators, distributors, and regulatory bodies, and understand their roles and interactions within the system.</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r>
              <a:rPr lang="en-US" dirty="0"/>
              <a:t>Netflix utilizes various recommendation algorithms, including collaborative filtering, content-based filtering, and hybrid approaches.</a:t>
            </a:r>
          </a:p>
          <a:p>
            <a:r>
              <a:rPr lang="en-US" dirty="0"/>
              <a:t>Collaborative filtering analyzes user interactions (such as ratings and viewing history) to recommend items to users with similar preferences.</a:t>
            </a:r>
          </a:p>
          <a:p>
            <a:r>
              <a:rPr lang="en-US" dirty="0"/>
              <a:t>Netflix follows a </a:t>
            </a:r>
            <a:r>
              <a:rPr lang="en-US" dirty="0" err="1"/>
              <a:t>microservices</a:t>
            </a:r>
            <a:r>
              <a:rPr lang="en-US" dirty="0"/>
              <a:t> architecture, where different components of its platform are broken down into small, independent services.</a:t>
            </a:r>
          </a:p>
          <a:p>
            <a:r>
              <a:rPr lang="en-US" dirty="0"/>
              <a:t>Each service is responsible for a specific function, such as recommendation, content delivery, user authentication, etc.</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dirty="0"/>
              <a:t>Netflix has experienced significant subscriber growth over the years, with millions of users worldwide. The platform's popularity is reflected in its expanding subscriber base, which contributes to its revenue and market dominance.</a:t>
            </a:r>
            <a:endParaRPr lang="en-IN" sz="2400" dirty="0"/>
          </a:p>
        </p:txBody>
      </p:sp>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t>Netflix's commitment to original content production has set it apart in the streaming industry. By investing heavily in creating high-quality TV shows and movies under the Netflix Originals banner, the platform has cultivated a loyal subscriber base and garnered critical acclaim for its innovative storytelling and diverse offerings</a:t>
            </a:r>
            <a:r>
              <a:rPr lang="en-US" sz="2000" dirty="0" smtClean="0"/>
              <a:t>.</a:t>
            </a:r>
          </a:p>
          <a:p>
            <a:pPr marL="305435" indent="-305435"/>
            <a:r>
              <a:rPr lang="en-US" sz="2000" dirty="0"/>
              <a:t>Netflix's sophisticated recommendation algorithms have personalized the viewing experience for millions of users worldwide. By analyzing user preferences and viewing habits, Netflix suggests content tailored to individual tastes, enhancing engagement and satisfaction.</a:t>
            </a:r>
            <a:endParaRPr lang="en-IN" sz="2000" dirty="0"/>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2133599" y="2551837"/>
            <a:ext cx="7636701" cy="3139321"/>
          </a:xfrm>
          <a:prstGeom prst="rect">
            <a:avLst/>
          </a:prstGeom>
        </p:spPr>
        <p:txBody>
          <a:bodyPr wrap="square">
            <a:spAutoFit/>
          </a:bodyPr>
          <a:lstStyle/>
          <a:p>
            <a:r>
              <a:rPr lang="en-US" dirty="0"/>
              <a:t>In addition to TV shows and movies, Netflix could diversify its content offerings further by exploring new formats such as live sports, news programming, interactive storytelling, virtual reality experiences, and educational content. This expansion into different content categories would cater to a wider range of interests and preferences among </a:t>
            </a:r>
            <a:r>
              <a:rPr lang="en-US" dirty="0" smtClean="0"/>
              <a:t>subscriber</a:t>
            </a:r>
          </a:p>
          <a:p>
            <a:endParaRPr lang="en-US" dirty="0"/>
          </a:p>
          <a:p>
            <a:r>
              <a:rPr lang="en-US" dirty="0"/>
              <a:t>Netflix's recommendation algorithms are already highly effective, but there is still room for improvement in personalization. Future efforts could involve refining algorithms to better understand individual preferences, moods, and viewing contexts, leading to more tailored content recommendations and user experiences.</a:t>
            </a:r>
            <a:endParaRPr lang="en-IN" dirty="0"/>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purl.org/dc/dcmitype/"/>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c0fa2617-96bd-425d-8578-e93563fe37c5"/>
    <ds:schemaRef ds:uri="9162bd5b-4ed9-4da3-b376-05204580ba3f"/>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68</TotalTime>
  <Words>655</Words>
  <Application>Microsoft Office PowerPoint</Application>
  <PresentationFormat>Custom</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NETFLIX MOVIES AND TV SHOWS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29</cp:revision>
  <dcterms:created xsi:type="dcterms:W3CDTF">2021-05-26T16:50:10Z</dcterms:created>
  <dcterms:modified xsi:type="dcterms:W3CDTF">2024-04-05T05:55:37Z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