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5">
  <p:sldMasterIdLst>
    <p:sldMasterId id="2147483953" r:id="rId1"/>
  </p:sldMasterIdLst>
  <p:notesMasterIdLst>
    <p:notesMasterId r:id="rId3"/>
  </p:notesMasterIdLst>
  <p:sldIdLst>
    <p:sldId id="256" r:id="rId2"/>
  </p:sldIdLst>
  <p:sldSz cx="30275213" cy="42803763"/>
  <p:notesSz cx="6715125" cy="923925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288">
          <p15:clr>
            <a:srgbClr val="A4A3A4"/>
          </p15:clr>
        </p15:guide>
        <p15:guide id="2" orient="horz" pos="26261">
          <p15:clr>
            <a:srgbClr val="A4A3A4"/>
          </p15:clr>
        </p15:guide>
        <p15:guide id="3" orient="horz" pos="2793">
          <p15:clr>
            <a:srgbClr val="A4A3A4"/>
          </p15:clr>
        </p15:guide>
        <p15:guide id="4" pos="95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5559" autoAdjust="0"/>
    <p:restoredTop sz="94660"/>
  </p:normalViewPr>
  <p:slideViewPr>
    <p:cSldViewPr snapToGrid="0">
      <p:cViewPr>
        <p:scale>
          <a:sx n="25" d="100"/>
          <a:sy n="25" d="100"/>
        </p:scale>
        <p:origin x="1795" y="-2578"/>
      </p:cViewPr>
      <p:guideLst>
        <p:guide orient="horz" pos="6288"/>
        <p:guide orient="horz" pos="26261"/>
        <p:guide orient="horz" pos="2793"/>
        <p:guide pos="953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endParaRPr lang="en-US" dirty="0"/>
          </a:p>
        </p:txBody>
      </p:sp>
      <p:sp>
        <p:nvSpPr>
          <p:cNvPr id="3075" name="Rectangle 3"/>
          <p:cNvSpPr>
            <a:spLocks noGrp="1" noChangeArrowheads="1"/>
          </p:cNvSpPr>
          <p:nvPr>
            <p:ph type="dt" idx="1"/>
          </p:nvPr>
        </p:nvSpPr>
        <p:spPr bwMode="auto">
          <a:xfrm>
            <a:off x="3803650" y="0"/>
            <a:ext cx="2909888" cy="461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dirty="0"/>
          </a:p>
        </p:txBody>
      </p:sp>
      <p:sp>
        <p:nvSpPr>
          <p:cNvPr id="3076" name="Rectangle 4"/>
          <p:cNvSpPr>
            <a:spLocks noGrp="1" noRot="1" noChangeAspect="1" noChangeArrowheads="1" noTextEdit="1"/>
          </p:cNvSpPr>
          <p:nvPr>
            <p:ph type="sldImg" idx="2"/>
          </p:nvPr>
        </p:nvSpPr>
        <p:spPr bwMode="auto">
          <a:xfrm>
            <a:off x="2132013" y="692150"/>
            <a:ext cx="2452687" cy="3465513"/>
          </a:xfrm>
          <a:prstGeom prst="rect">
            <a:avLst/>
          </a:prstGeom>
          <a:noFill/>
          <a:ln w="9525">
            <a:solidFill>
              <a:srgbClr val="000000"/>
            </a:solidFill>
            <a:miter lim="800000"/>
            <a:headEnd/>
            <a:tailEnd/>
          </a:ln>
          <a:effec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endParaRPr lang="en-US" dirty="0"/>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A645BAB7-E9F9-435A-B8BD-F70ADBBCBAF6}" type="slidenum">
              <a:rPr lang="en-US"/>
              <a:pPr/>
              <a:t>‹#›</a:t>
            </a:fld>
            <a:endParaRPr lang="en-US" dirty="0"/>
          </a:p>
        </p:txBody>
      </p:sp>
    </p:spTree>
    <p:extLst>
      <p:ext uri="{BB962C8B-B14F-4D97-AF65-F5344CB8AC3E}">
        <p14:creationId xmlns:p14="http://schemas.microsoft.com/office/powerpoint/2010/main" val="54428414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100" kern="1200">
        <a:solidFill>
          <a:schemeClr val="tx1"/>
        </a:solidFill>
        <a:latin typeface="Arial" charset="0"/>
        <a:ea typeface="+mn-ea"/>
        <a:cs typeface="+mn-cs"/>
      </a:defRPr>
    </a:lvl1pPr>
    <a:lvl2pPr marL="434980" algn="l" rtl="0" fontAlgn="base">
      <a:spcBef>
        <a:spcPct val="30000"/>
      </a:spcBef>
      <a:spcAft>
        <a:spcPct val="0"/>
      </a:spcAft>
      <a:defRPr sz="1100" kern="1200">
        <a:solidFill>
          <a:schemeClr val="tx1"/>
        </a:solidFill>
        <a:latin typeface="Arial" charset="0"/>
        <a:ea typeface="+mn-ea"/>
        <a:cs typeface="+mn-cs"/>
      </a:defRPr>
    </a:lvl2pPr>
    <a:lvl3pPr marL="869960" algn="l" rtl="0" fontAlgn="base">
      <a:spcBef>
        <a:spcPct val="30000"/>
      </a:spcBef>
      <a:spcAft>
        <a:spcPct val="0"/>
      </a:spcAft>
      <a:defRPr sz="1100" kern="1200">
        <a:solidFill>
          <a:schemeClr val="tx1"/>
        </a:solidFill>
        <a:latin typeface="Arial" charset="0"/>
        <a:ea typeface="+mn-ea"/>
        <a:cs typeface="+mn-cs"/>
      </a:defRPr>
    </a:lvl3pPr>
    <a:lvl4pPr marL="1304940" algn="l" rtl="0" fontAlgn="base">
      <a:spcBef>
        <a:spcPct val="30000"/>
      </a:spcBef>
      <a:spcAft>
        <a:spcPct val="0"/>
      </a:spcAft>
      <a:defRPr sz="1100" kern="1200">
        <a:solidFill>
          <a:schemeClr val="tx1"/>
        </a:solidFill>
        <a:latin typeface="Arial" charset="0"/>
        <a:ea typeface="+mn-ea"/>
        <a:cs typeface="+mn-cs"/>
      </a:defRPr>
    </a:lvl4pPr>
    <a:lvl5pPr marL="1739920" algn="l" rtl="0" fontAlgn="base">
      <a:spcBef>
        <a:spcPct val="30000"/>
      </a:spcBef>
      <a:spcAft>
        <a:spcPct val="0"/>
      </a:spcAft>
      <a:defRPr sz="1100" kern="1200">
        <a:solidFill>
          <a:schemeClr val="tx1"/>
        </a:solidFill>
        <a:latin typeface="Arial" charset="0"/>
        <a:ea typeface="+mn-ea"/>
        <a:cs typeface="+mn-cs"/>
      </a:defRPr>
    </a:lvl5pPr>
    <a:lvl6pPr marL="2174900" algn="l" defTabSz="869960" rtl="0" eaLnBrk="1" latinLnBrk="0" hangingPunct="1">
      <a:defRPr sz="1100" kern="1200">
        <a:solidFill>
          <a:schemeClr val="tx1"/>
        </a:solidFill>
        <a:latin typeface="+mn-lt"/>
        <a:ea typeface="+mn-ea"/>
        <a:cs typeface="+mn-cs"/>
      </a:defRPr>
    </a:lvl6pPr>
    <a:lvl7pPr marL="2609880" algn="l" defTabSz="869960" rtl="0" eaLnBrk="1" latinLnBrk="0" hangingPunct="1">
      <a:defRPr sz="1100" kern="1200">
        <a:solidFill>
          <a:schemeClr val="tx1"/>
        </a:solidFill>
        <a:latin typeface="+mn-lt"/>
        <a:ea typeface="+mn-ea"/>
        <a:cs typeface="+mn-cs"/>
      </a:defRPr>
    </a:lvl7pPr>
    <a:lvl8pPr marL="3044861" algn="l" defTabSz="869960" rtl="0" eaLnBrk="1" latinLnBrk="0" hangingPunct="1">
      <a:defRPr sz="1100" kern="1200">
        <a:solidFill>
          <a:schemeClr val="tx1"/>
        </a:solidFill>
        <a:latin typeface="+mn-lt"/>
        <a:ea typeface="+mn-ea"/>
        <a:cs typeface="+mn-cs"/>
      </a:defRPr>
    </a:lvl8pPr>
    <a:lvl9pPr marL="3479841" algn="l" defTabSz="869960" rtl="0" eaLnBrk="1" latinLnBrk="0" hangingPunct="1">
      <a:defRPr sz="11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72C7B9C-DA46-4FE0-B590-97F24EE1DB0E}" type="slidenum">
              <a:rPr lang="en-US"/>
              <a:pPr/>
              <a:t>1</a:t>
            </a:fld>
            <a:endParaRPr lang="en-US" dirty="0"/>
          </a:p>
        </p:txBody>
      </p:sp>
      <p:sp>
        <p:nvSpPr>
          <p:cNvPr id="4098" name="Rectangle 2"/>
          <p:cNvSpPr>
            <a:spLocks noGrp="1" noRot="1" noChangeAspect="1" noChangeArrowheads="1" noTextEdit="1"/>
          </p:cNvSpPr>
          <p:nvPr>
            <p:ph type="sldImg"/>
          </p:nvPr>
        </p:nvSpPr>
        <p:spPr>
          <a:xfrm>
            <a:off x="2132013" y="692150"/>
            <a:ext cx="2452687" cy="3465513"/>
          </a:xfrm>
          <a:ln/>
        </p:spPr>
      </p:sp>
      <p:sp>
        <p:nvSpPr>
          <p:cNvPr id="4099" name="Rectangle 3"/>
          <p:cNvSpPr>
            <a:spLocks noGrp="1" noChangeArrowheads="1"/>
          </p:cNvSpPr>
          <p:nvPr>
            <p:ph type="body" idx="1"/>
          </p:nvPr>
        </p:nvSpPr>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1181349"/>
            <a:ext cx="30275213" cy="11622414"/>
          </a:xfrm>
          <a:prstGeom prst="rect">
            <a:avLst/>
          </a:prstGeom>
        </p:spPr>
      </p:pic>
      <p:sp>
        <p:nvSpPr>
          <p:cNvPr id="2" name="Title 1"/>
          <p:cNvSpPr>
            <a:spLocks noGrp="1"/>
          </p:cNvSpPr>
          <p:nvPr>
            <p:ph type="ctrTitle"/>
          </p:nvPr>
        </p:nvSpPr>
        <p:spPr>
          <a:xfrm>
            <a:off x="3027522" y="11255835"/>
            <a:ext cx="24220170" cy="11391219"/>
          </a:xfrm>
        </p:spPr>
        <p:txBody>
          <a:bodyPr anchor="b">
            <a:normAutofit/>
          </a:bodyPr>
          <a:lstStyle>
            <a:lvl1pPr algn="l">
              <a:defRPr sz="19865"/>
            </a:lvl1pPr>
          </a:lstStyle>
          <a:p>
            <a:r>
              <a:rPr lang="en-US"/>
              <a:t>Click to edit Master title style</a:t>
            </a:r>
            <a:endParaRPr lang="en-US" dirty="0"/>
          </a:p>
        </p:txBody>
      </p:sp>
      <p:sp>
        <p:nvSpPr>
          <p:cNvPr id="3" name="Subtitle 2"/>
          <p:cNvSpPr>
            <a:spLocks noGrp="1"/>
          </p:cNvSpPr>
          <p:nvPr>
            <p:ph type="subTitle" idx="1"/>
          </p:nvPr>
        </p:nvSpPr>
        <p:spPr>
          <a:xfrm>
            <a:off x="3027522" y="22670148"/>
            <a:ext cx="24220170" cy="4280376"/>
          </a:xfrm>
        </p:spPr>
        <p:txBody>
          <a:bodyPr>
            <a:normAutofit/>
          </a:bodyPr>
          <a:lstStyle>
            <a:lvl1pPr marL="0" indent="0" algn="l">
              <a:buNone/>
              <a:defRPr sz="6622"/>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en-US"/>
              <a:t>Click to edit Master subtitle style</a:t>
            </a:r>
            <a:endParaRPr lang="en-US" dirty="0"/>
          </a:p>
        </p:txBody>
      </p:sp>
      <p:sp>
        <p:nvSpPr>
          <p:cNvPr id="4" name="Date Placeholder 3"/>
          <p:cNvSpPr>
            <a:spLocks noGrp="1"/>
          </p:cNvSpPr>
          <p:nvPr>
            <p:ph type="dt" sz="half" idx="10"/>
          </p:nvPr>
        </p:nvSpPr>
        <p:spPr>
          <a:xfrm>
            <a:off x="19641046" y="26987002"/>
            <a:ext cx="7606644" cy="2278904"/>
          </a:xfrm>
        </p:spPr>
        <p:txBody>
          <a:bodyPr/>
          <a:lstStyle/>
          <a:p>
            <a:fld id="{B61BEF0D-F0BB-DE4B-95CE-6DB70DBA9567}" type="datetimeFigureOut">
              <a:rPr lang="en-US" smtClean="0"/>
              <a:pPr/>
              <a:t>6/15/2025</a:t>
            </a:fld>
            <a:endParaRPr lang="en-US" dirty="0"/>
          </a:p>
        </p:txBody>
      </p:sp>
      <p:sp>
        <p:nvSpPr>
          <p:cNvPr id="5" name="Footer Placeholder 4"/>
          <p:cNvSpPr>
            <a:spLocks noGrp="1"/>
          </p:cNvSpPr>
          <p:nvPr>
            <p:ph type="ftr" sz="quarter" idx="11"/>
          </p:nvPr>
        </p:nvSpPr>
        <p:spPr>
          <a:xfrm>
            <a:off x="3027521" y="26987008"/>
            <a:ext cx="16159395" cy="2278904"/>
          </a:xfrm>
        </p:spPr>
        <p:txBody>
          <a:bodyPr/>
          <a:lstStyle/>
          <a:p>
            <a:endParaRPr lang="en-US" dirty="0"/>
          </a:p>
        </p:txBody>
      </p:sp>
      <p:sp>
        <p:nvSpPr>
          <p:cNvPr id="6" name="Slide Number Placeholder 5"/>
          <p:cNvSpPr>
            <a:spLocks noGrp="1"/>
          </p:cNvSpPr>
          <p:nvPr>
            <p:ph type="sldNum" sz="quarter" idx="12"/>
          </p:nvPr>
        </p:nvSpPr>
        <p:spPr>
          <a:xfrm>
            <a:off x="20057329" y="8930667"/>
            <a:ext cx="7190363" cy="227890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089434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67872" y="29318278"/>
            <a:ext cx="26343415" cy="5113951"/>
          </a:xfrm>
        </p:spPr>
        <p:txBody>
          <a:bodyPr anchor="b"/>
          <a:lstStyle>
            <a:lvl1pPr algn="l">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967872" y="6098101"/>
            <a:ext cx="26322814" cy="2126439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1967889" y="34432226"/>
            <a:ext cx="26339435" cy="4661878"/>
          </a:xfrm>
        </p:spPr>
        <p:txBody>
          <a:bodyPr/>
          <a:lstStyle>
            <a:lvl1pPr marL="0" indent="0" algn="l">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63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1181349"/>
            <a:ext cx="30275213" cy="11622414"/>
          </a:xfrm>
          <a:prstGeom prst="rect">
            <a:avLst/>
          </a:prstGeom>
        </p:spPr>
      </p:pic>
      <p:sp>
        <p:nvSpPr>
          <p:cNvPr id="2" name="Title 1"/>
          <p:cNvSpPr>
            <a:spLocks noGrp="1"/>
          </p:cNvSpPr>
          <p:nvPr>
            <p:ph type="title"/>
          </p:nvPr>
        </p:nvSpPr>
        <p:spPr>
          <a:xfrm>
            <a:off x="1967889" y="4703131"/>
            <a:ext cx="26339435" cy="17491416"/>
          </a:xfrm>
        </p:spPr>
        <p:txBody>
          <a:bodyPr anchor="ctr"/>
          <a:lstStyle>
            <a:lvl1pPr algn="l">
              <a:defRPr sz="10595"/>
            </a:lvl1pPr>
          </a:lstStyle>
          <a:p>
            <a:r>
              <a:rPr lang="en-US"/>
              <a:t>Click to edit Master title style</a:t>
            </a:r>
            <a:endParaRPr lang="en-US" dirty="0"/>
          </a:p>
        </p:txBody>
      </p:sp>
      <p:sp>
        <p:nvSpPr>
          <p:cNvPr id="4" name="Text Placeholder 3"/>
          <p:cNvSpPr>
            <a:spLocks noGrp="1"/>
          </p:cNvSpPr>
          <p:nvPr>
            <p:ph type="body" sz="half" idx="2"/>
          </p:nvPr>
        </p:nvSpPr>
        <p:spPr>
          <a:xfrm>
            <a:off x="2270641" y="22775833"/>
            <a:ext cx="25733931" cy="8306427"/>
          </a:xfrm>
        </p:spPr>
        <p:txBody>
          <a:bodyPr anchor="ct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a:xfrm>
            <a:off x="18416017" y="2377996"/>
            <a:ext cx="7228207" cy="2278904"/>
          </a:xfrm>
        </p:spPr>
        <p:txBody>
          <a:bodyPr/>
          <a:lstStyle>
            <a:lvl1pPr algn="r">
              <a:defRPr/>
            </a:lvl1pPr>
          </a:lstStyle>
          <a:p>
            <a:fld id="{B61BEF0D-F0BB-DE4B-95CE-6DB70DBA9567}" type="datetimeFigureOut">
              <a:rPr lang="en-US" smtClean="0"/>
              <a:pPr/>
              <a:t>6/15/2025</a:t>
            </a:fld>
            <a:endParaRPr lang="en-US" dirty="0"/>
          </a:p>
        </p:txBody>
      </p:sp>
      <p:sp>
        <p:nvSpPr>
          <p:cNvPr id="6" name="Footer Placeholder 5"/>
          <p:cNvSpPr>
            <a:spLocks noGrp="1"/>
          </p:cNvSpPr>
          <p:nvPr>
            <p:ph type="ftr" sz="quarter" idx="11"/>
          </p:nvPr>
        </p:nvSpPr>
        <p:spPr>
          <a:xfrm>
            <a:off x="1967889" y="2377996"/>
            <a:ext cx="15994000" cy="2278904"/>
          </a:xfrm>
        </p:spPr>
        <p:txBody>
          <a:bodyPr/>
          <a:lstStyle/>
          <a:p>
            <a:endParaRPr lang="en-US" dirty="0"/>
          </a:p>
        </p:txBody>
      </p:sp>
      <p:sp>
        <p:nvSpPr>
          <p:cNvPr id="7" name="Slide Number Placeholder 6"/>
          <p:cNvSpPr>
            <a:spLocks noGrp="1"/>
          </p:cNvSpPr>
          <p:nvPr>
            <p:ph type="sldNum" sz="quarter" idx="12"/>
          </p:nvPr>
        </p:nvSpPr>
        <p:spPr>
          <a:xfrm>
            <a:off x="26098353" y="2377996"/>
            <a:ext cx="2208971" cy="227890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94964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5" name="Picture 14"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1181349"/>
            <a:ext cx="30275213" cy="11622414"/>
          </a:xfrm>
          <a:prstGeom prst="rect">
            <a:avLst/>
          </a:prstGeom>
        </p:spPr>
      </p:pic>
      <p:sp>
        <p:nvSpPr>
          <p:cNvPr id="2" name="Title 1"/>
          <p:cNvSpPr>
            <a:spLocks noGrp="1"/>
          </p:cNvSpPr>
          <p:nvPr>
            <p:ph type="title"/>
          </p:nvPr>
        </p:nvSpPr>
        <p:spPr>
          <a:xfrm>
            <a:off x="2543962" y="4703134"/>
            <a:ext cx="25208320" cy="17202856"/>
          </a:xfrm>
        </p:spPr>
        <p:txBody>
          <a:bodyPr anchor="ctr"/>
          <a:lstStyle>
            <a:lvl1pPr algn="l">
              <a:defRPr sz="10595"/>
            </a:lvl1pPr>
          </a:lstStyle>
          <a:p>
            <a:r>
              <a:rPr lang="en-US"/>
              <a:t>Click to edit Master title style</a:t>
            </a:r>
            <a:endParaRPr lang="en-US" dirty="0"/>
          </a:p>
        </p:txBody>
      </p:sp>
      <p:sp>
        <p:nvSpPr>
          <p:cNvPr id="12" name="Text Placeholder 3"/>
          <p:cNvSpPr>
            <a:spLocks noGrp="1"/>
          </p:cNvSpPr>
          <p:nvPr>
            <p:ph type="body" sz="half" idx="13"/>
          </p:nvPr>
        </p:nvSpPr>
        <p:spPr>
          <a:xfrm>
            <a:off x="3237763" y="21905993"/>
            <a:ext cx="23820712" cy="2773962"/>
          </a:xfrm>
        </p:spPr>
        <p:txBody>
          <a:bodyPr anchor="t">
            <a:normAutofit/>
          </a:bodyPr>
          <a:lstStyle>
            <a:lvl1pPr marL="0" indent="0">
              <a:buNone/>
              <a:defRPr sz="4635"/>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4" name="Text Placeholder 3"/>
          <p:cNvSpPr>
            <a:spLocks noGrp="1"/>
          </p:cNvSpPr>
          <p:nvPr>
            <p:ph type="body" sz="half" idx="2"/>
          </p:nvPr>
        </p:nvSpPr>
        <p:spPr>
          <a:xfrm>
            <a:off x="2270641" y="26055480"/>
            <a:ext cx="25754962" cy="5125872"/>
          </a:xfrm>
        </p:spPr>
        <p:txBody>
          <a:bodyPr anchor="ctr">
            <a:normAutofit/>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a:xfrm>
            <a:off x="18416017" y="2377996"/>
            <a:ext cx="7228207" cy="2278904"/>
          </a:xfrm>
        </p:spPr>
        <p:txBody>
          <a:bodyPr/>
          <a:lstStyle>
            <a:lvl1pPr algn="r">
              <a:defRPr/>
            </a:lvl1pPr>
          </a:lstStyle>
          <a:p>
            <a:fld id="{B61BEF0D-F0BB-DE4B-95CE-6DB70DBA9567}" type="datetimeFigureOut">
              <a:rPr lang="en-US" smtClean="0"/>
              <a:pPr/>
              <a:t>6/15/2025</a:t>
            </a:fld>
            <a:endParaRPr lang="en-US" dirty="0"/>
          </a:p>
        </p:txBody>
      </p:sp>
      <p:sp>
        <p:nvSpPr>
          <p:cNvPr id="6" name="Footer Placeholder 5"/>
          <p:cNvSpPr>
            <a:spLocks noGrp="1"/>
          </p:cNvSpPr>
          <p:nvPr>
            <p:ph type="ftr" sz="quarter" idx="11"/>
          </p:nvPr>
        </p:nvSpPr>
        <p:spPr>
          <a:xfrm>
            <a:off x="1967889" y="2368241"/>
            <a:ext cx="15994000" cy="2278904"/>
          </a:xfrm>
        </p:spPr>
        <p:txBody>
          <a:bodyPr/>
          <a:lstStyle/>
          <a:p>
            <a:endParaRPr lang="en-US" dirty="0"/>
          </a:p>
        </p:txBody>
      </p:sp>
      <p:sp>
        <p:nvSpPr>
          <p:cNvPr id="7" name="Slide Number Placeholder 6"/>
          <p:cNvSpPr>
            <a:spLocks noGrp="1"/>
          </p:cNvSpPr>
          <p:nvPr>
            <p:ph type="sldNum" sz="quarter" idx="12"/>
          </p:nvPr>
        </p:nvSpPr>
        <p:spPr>
          <a:xfrm>
            <a:off x="26098353" y="2377996"/>
            <a:ext cx="2208971" cy="2278904"/>
          </a:xfrm>
        </p:spPr>
        <p:txBody>
          <a:bodyPr/>
          <a:lstStyle/>
          <a:p>
            <a:fld id="{D57F1E4F-1CFF-5643-939E-217C01CDF565}" type="slidenum">
              <a:rPr lang="en-US" smtClean="0"/>
              <a:pPr/>
              <a:t>‹#›</a:t>
            </a:fld>
            <a:endParaRPr lang="en-US" dirty="0"/>
          </a:p>
        </p:txBody>
      </p:sp>
      <p:sp>
        <p:nvSpPr>
          <p:cNvPr id="13" name="TextBox 12"/>
          <p:cNvSpPr txBox="1"/>
          <p:nvPr/>
        </p:nvSpPr>
        <p:spPr>
          <a:xfrm>
            <a:off x="766343" y="5041332"/>
            <a:ext cx="1513761" cy="3649842"/>
          </a:xfrm>
          <a:prstGeom prst="rect">
            <a:avLst/>
          </a:prstGeom>
        </p:spPr>
        <p:txBody>
          <a:bodyPr vert="horz" lIns="302752" tIns="151376" rIns="302752" bIns="1513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26487" dirty="0">
                <a:solidFill>
                  <a:schemeClr val="tx1"/>
                </a:solidFill>
                <a:effectLst/>
              </a:rPr>
              <a:t>“</a:t>
            </a:r>
          </a:p>
        </p:txBody>
      </p:sp>
      <p:sp>
        <p:nvSpPr>
          <p:cNvPr id="14" name="TextBox 13"/>
          <p:cNvSpPr txBox="1"/>
          <p:nvPr/>
        </p:nvSpPr>
        <p:spPr>
          <a:xfrm>
            <a:off x="26973324" y="18857435"/>
            <a:ext cx="1513761" cy="3649842"/>
          </a:xfrm>
          <a:prstGeom prst="rect">
            <a:avLst/>
          </a:prstGeom>
        </p:spPr>
        <p:txBody>
          <a:bodyPr vert="horz" lIns="302752" tIns="151376" rIns="302752" bIns="151376"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26487" dirty="0">
                <a:solidFill>
                  <a:schemeClr val="tx1"/>
                </a:solidFill>
                <a:effectLst/>
              </a:rPr>
              <a:t>”</a:t>
            </a:r>
          </a:p>
        </p:txBody>
      </p:sp>
    </p:spTree>
    <p:extLst>
      <p:ext uri="{BB962C8B-B14F-4D97-AF65-F5344CB8AC3E}">
        <p14:creationId xmlns:p14="http://schemas.microsoft.com/office/powerpoint/2010/main" val="33344517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1181349"/>
            <a:ext cx="30275213" cy="11622414"/>
          </a:xfrm>
          <a:prstGeom prst="rect">
            <a:avLst/>
          </a:prstGeom>
        </p:spPr>
      </p:pic>
      <p:sp>
        <p:nvSpPr>
          <p:cNvPr id="2" name="Title 1"/>
          <p:cNvSpPr>
            <a:spLocks noGrp="1"/>
          </p:cNvSpPr>
          <p:nvPr>
            <p:ph type="title"/>
          </p:nvPr>
        </p:nvSpPr>
        <p:spPr>
          <a:xfrm>
            <a:off x="2270641" y="7019758"/>
            <a:ext cx="25741818" cy="15677456"/>
          </a:xfrm>
        </p:spPr>
        <p:txBody>
          <a:bodyPr anchor="b"/>
          <a:lstStyle>
            <a:lvl1pPr algn="l">
              <a:defRPr sz="10595"/>
            </a:lvl1pPr>
          </a:lstStyle>
          <a:p>
            <a:r>
              <a:rPr lang="en-US"/>
              <a:t>Click to edit Master title style</a:t>
            </a:r>
            <a:endParaRPr lang="en-US" dirty="0"/>
          </a:p>
        </p:txBody>
      </p:sp>
      <p:sp>
        <p:nvSpPr>
          <p:cNvPr id="4" name="Text Placeholder 3"/>
          <p:cNvSpPr>
            <a:spLocks noGrp="1"/>
          </p:cNvSpPr>
          <p:nvPr>
            <p:ph type="body" sz="half" idx="2"/>
          </p:nvPr>
        </p:nvSpPr>
        <p:spPr>
          <a:xfrm>
            <a:off x="2270614" y="22770731"/>
            <a:ext cx="25737931" cy="6240717"/>
          </a:xfrm>
        </p:spPr>
        <p:txBody>
          <a:bodyPr anchor="t"/>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a:xfrm>
            <a:off x="18416017" y="2364783"/>
            <a:ext cx="7228207" cy="2278904"/>
          </a:xfrm>
        </p:spPr>
        <p:txBody>
          <a:bodyPr/>
          <a:lstStyle>
            <a:lvl1pPr algn="r">
              <a:defRPr/>
            </a:lvl1pPr>
          </a:lstStyle>
          <a:p>
            <a:fld id="{B61BEF0D-F0BB-DE4B-95CE-6DB70DBA9567}" type="datetimeFigureOut">
              <a:rPr lang="en-US" smtClean="0"/>
              <a:pPr/>
              <a:t>6/15/2025</a:t>
            </a:fld>
            <a:endParaRPr lang="en-US" dirty="0"/>
          </a:p>
        </p:txBody>
      </p:sp>
      <p:sp>
        <p:nvSpPr>
          <p:cNvPr id="6" name="Footer Placeholder 5"/>
          <p:cNvSpPr>
            <a:spLocks noGrp="1"/>
          </p:cNvSpPr>
          <p:nvPr>
            <p:ph type="ftr" sz="quarter" idx="11"/>
          </p:nvPr>
        </p:nvSpPr>
        <p:spPr>
          <a:xfrm>
            <a:off x="1967889" y="2364783"/>
            <a:ext cx="15994000" cy="2278904"/>
          </a:xfrm>
        </p:spPr>
        <p:txBody>
          <a:bodyPr/>
          <a:lstStyle/>
          <a:p>
            <a:endParaRPr lang="en-US" dirty="0"/>
          </a:p>
        </p:txBody>
      </p:sp>
      <p:sp>
        <p:nvSpPr>
          <p:cNvPr id="7" name="Slide Number Placeholder 6"/>
          <p:cNvSpPr>
            <a:spLocks noGrp="1"/>
          </p:cNvSpPr>
          <p:nvPr>
            <p:ph type="sldNum" sz="quarter" idx="12"/>
          </p:nvPr>
        </p:nvSpPr>
        <p:spPr>
          <a:xfrm>
            <a:off x="26098353" y="2377996"/>
            <a:ext cx="2208971" cy="227890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033295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7190368" y="4755977"/>
            <a:ext cx="21116958" cy="8138001"/>
          </a:xfrm>
        </p:spPr>
        <p:txBody>
          <a:bodyPr/>
          <a:lstStyle/>
          <a:p>
            <a:r>
              <a:rPr lang="en-US"/>
              <a:t>Click to edit Master title style</a:t>
            </a:r>
            <a:endParaRPr lang="en-US" dirty="0"/>
          </a:p>
        </p:txBody>
      </p:sp>
      <p:sp>
        <p:nvSpPr>
          <p:cNvPr id="7" name="Text Placeholder 2"/>
          <p:cNvSpPr>
            <a:spLocks noGrp="1"/>
          </p:cNvSpPr>
          <p:nvPr>
            <p:ph type="body" idx="1"/>
          </p:nvPr>
        </p:nvSpPr>
        <p:spPr>
          <a:xfrm>
            <a:off x="1967892" y="13744140"/>
            <a:ext cx="8477060" cy="3852963"/>
          </a:xfrm>
        </p:spPr>
        <p:txBody>
          <a:bodyPr anchor="b">
            <a:noAutofit/>
          </a:bodyPr>
          <a:lstStyle>
            <a:lvl1pPr marL="0" indent="0">
              <a:buNone/>
              <a:defRPr sz="7946"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8" name="Text Placeholder 3"/>
          <p:cNvSpPr>
            <a:spLocks noGrp="1"/>
          </p:cNvSpPr>
          <p:nvPr>
            <p:ph type="body" sz="half" idx="15"/>
          </p:nvPr>
        </p:nvSpPr>
        <p:spPr>
          <a:xfrm>
            <a:off x="1967889" y="18128651"/>
            <a:ext cx="8477060" cy="20965474"/>
          </a:xfrm>
        </p:spPr>
        <p:txBody>
          <a:bodyPr anchor="t">
            <a:normAutofit/>
          </a:bodyPr>
          <a:lstStyle>
            <a:lvl1pPr marL="0" indent="0">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9" name="Text Placeholder 4"/>
          <p:cNvSpPr>
            <a:spLocks noGrp="1"/>
          </p:cNvSpPr>
          <p:nvPr>
            <p:ph type="body" sz="quarter" idx="3"/>
          </p:nvPr>
        </p:nvSpPr>
        <p:spPr>
          <a:xfrm>
            <a:off x="10933500" y="13739478"/>
            <a:ext cx="8477060" cy="3910471"/>
          </a:xfrm>
        </p:spPr>
        <p:txBody>
          <a:bodyPr anchor="b">
            <a:noAutofit/>
          </a:bodyPr>
          <a:lstStyle>
            <a:lvl1pPr marL="0" indent="0">
              <a:buNone/>
              <a:defRPr sz="7946"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10" name="Text Placeholder 3"/>
          <p:cNvSpPr>
            <a:spLocks noGrp="1"/>
          </p:cNvSpPr>
          <p:nvPr>
            <p:ph type="body" sz="half" idx="16"/>
          </p:nvPr>
        </p:nvSpPr>
        <p:spPr>
          <a:xfrm>
            <a:off x="10928680" y="18125552"/>
            <a:ext cx="8477060" cy="20968551"/>
          </a:xfrm>
        </p:spPr>
        <p:txBody>
          <a:bodyPr anchor="t">
            <a:normAutofit/>
          </a:bodyPr>
          <a:lstStyle>
            <a:lvl1pPr marL="0" indent="0">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11" name="Text Placeholder 4"/>
          <p:cNvSpPr>
            <a:spLocks noGrp="1"/>
          </p:cNvSpPr>
          <p:nvPr>
            <p:ph type="body" sz="quarter" idx="13"/>
          </p:nvPr>
        </p:nvSpPr>
        <p:spPr>
          <a:xfrm>
            <a:off x="19830261" y="13686631"/>
            <a:ext cx="8477060" cy="3910471"/>
          </a:xfrm>
        </p:spPr>
        <p:txBody>
          <a:bodyPr anchor="b">
            <a:noAutofit/>
          </a:bodyPr>
          <a:lstStyle>
            <a:lvl1pPr marL="0" indent="0">
              <a:buNone/>
              <a:defRPr sz="7946"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12" name="Text Placeholder 3"/>
          <p:cNvSpPr>
            <a:spLocks noGrp="1"/>
          </p:cNvSpPr>
          <p:nvPr>
            <p:ph type="body" sz="half" idx="17"/>
          </p:nvPr>
        </p:nvSpPr>
        <p:spPr>
          <a:xfrm>
            <a:off x="19830264" y="18128651"/>
            <a:ext cx="8477060" cy="20965474"/>
          </a:xfrm>
        </p:spPr>
        <p:txBody>
          <a:bodyPr anchor="t">
            <a:normAutofit/>
          </a:bodyPr>
          <a:lstStyle>
            <a:lvl1pPr marL="0" indent="0">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770512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7190370" y="4755974"/>
            <a:ext cx="21130350" cy="8085155"/>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967889" y="25673148"/>
            <a:ext cx="8477060" cy="4261434"/>
          </a:xfrm>
        </p:spPr>
        <p:txBody>
          <a:bodyPr anchor="b">
            <a:noAutofit/>
          </a:bodyPr>
          <a:lstStyle>
            <a:lvl1pPr marL="0" indent="0">
              <a:buNone/>
              <a:defRPr sz="7946"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20" name="Picture Placeholder 2"/>
          <p:cNvSpPr>
            <a:spLocks noGrp="1" noChangeAspect="1"/>
          </p:cNvSpPr>
          <p:nvPr>
            <p:ph type="pic" idx="15"/>
          </p:nvPr>
        </p:nvSpPr>
        <p:spPr>
          <a:xfrm>
            <a:off x="1967889" y="14553280"/>
            <a:ext cx="8477060" cy="9407715"/>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21" name="Text Placeholder 3"/>
          <p:cNvSpPr>
            <a:spLocks noGrp="1"/>
          </p:cNvSpPr>
          <p:nvPr>
            <p:ph type="body" sz="half" idx="18"/>
          </p:nvPr>
        </p:nvSpPr>
        <p:spPr>
          <a:xfrm>
            <a:off x="1967889" y="29934570"/>
            <a:ext cx="8477060" cy="9159537"/>
          </a:xfrm>
        </p:spPr>
        <p:txBody>
          <a:bodyPr anchor="t">
            <a:normAutofit/>
          </a:bodyPr>
          <a:lstStyle>
            <a:lvl1pPr marL="0" indent="0">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22" name="Text Placeholder 4"/>
          <p:cNvSpPr>
            <a:spLocks noGrp="1"/>
          </p:cNvSpPr>
          <p:nvPr>
            <p:ph type="body" sz="quarter" idx="3"/>
          </p:nvPr>
        </p:nvSpPr>
        <p:spPr>
          <a:xfrm>
            <a:off x="10899186" y="25673148"/>
            <a:ext cx="8477060" cy="4261434"/>
          </a:xfrm>
        </p:spPr>
        <p:txBody>
          <a:bodyPr anchor="b">
            <a:noAutofit/>
          </a:bodyPr>
          <a:lstStyle>
            <a:lvl1pPr marL="0" indent="0">
              <a:buNone/>
              <a:defRPr sz="7946"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23" name="Picture Placeholder 2"/>
          <p:cNvSpPr>
            <a:spLocks noGrp="1" noChangeAspect="1"/>
          </p:cNvSpPr>
          <p:nvPr>
            <p:ph type="pic" idx="21"/>
          </p:nvPr>
        </p:nvSpPr>
        <p:spPr>
          <a:xfrm>
            <a:off x="10899182" y="14553279"/>
            <a:ext cx="8477060" cy="9423706"/>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24" name="Text Placeholder 3"/>
          <p:cNvSpPr>
            <a:spLocks noGrp="1"/>
          </p:cNvSpPr>
          <p:nvPr>
            <p:ph type="body" sz="half" idx="19"/>
          </p:nvPr>
        </p:nvSpPr>
        <p:spPr>
          <a:xfrm>
            <a:off x="10895825" y="29934563"/>
            <a:ext cx="8477060" cy="9159537"/>
          </a:xfrm>
        </p:spPr>
        <p:txBody>
          <a:bodyPr anchor="t">
            <a:normAutofit/>
          </a:bodyPr>
          <a:lstStyle>
            <a:lvl1pPr marL="0" indent="0">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25" name="Text Placeholder 4"/>
          <p:cNvSpPr>
            <a:spLocks noGrp="1"/>
          </p:cNvSpPr>
          <p:nvPr>
            <p:ph type="body" sz="quarter" idx="13"/>
          </p:nvPr>
        </p:nvSpPr>
        <p:spPr>
          <a:xfrm>
            <a:off x="19843657" y="25673148"/>
            <a:ext cx="8477060" cy="4261434"/>
          </a:xfrm>
        </p:spPr>
        <p:txBody>
          <a:bodyPr anchor="b">
            <a:noAutofit/>
          </a:bodyPr>
          <a:lstStyle>
            <a:lvl1pPr marL="0" indent="0">
              <a:buNone/>
              <a:defRPr sz="7946"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26" name="Picture Placeholder 2"/>
          <p:cNvSpPr>
            <a:spLocks noGrp="1" noChangeAspect="1"/>
          </p:cNvSpPr>
          <p:nvPr>
            <p:ph type="pic" idx="22"/>
          </p:nvPr>
        </p:nvSpPr>
        <p:spPr>
          <a:xfrm>
            <a:off x="19843654" y="14553289"/>
            <a:ext cx="8477060" cy="941782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5297"/>
            </a:lvl1pPr>
            <a:lvl2pPr marL="1513743" indent="0">
              <a:buNone/>
              <a:defRPr sz="5297"/>
            </a:lvl2pPr>
            <a:lvl3pPr marL="3027487" indent="0">
              <a:buNone/>
              <a:defRPr sz="5297"/>
            </a:lvl3pPr>
            <a:lvl4pPr marL="4541230" indent="0">
              <a:buNone/>
              <a:defRPr sz="5297"/>
            </a:lvl4pPr>
            <a:lvl5pPr marL="6054974" indent="0">
              <a:buNone/>
              <a:defRPr sz="5297"/>
            </a:lvl5pPr>
            <a:lvl6pPr marL="7568717" indent="0">
              <a:buNone/>
              <a:defRPr sz="5297"/>
            </a:lvl6pPr>
            <a:lvl7pPr marL="9082461" indent="0">
              <a:buNone/>
              <a:defRPr sz="5297"/>
            </a:lvl7pPr>
            <a:lvl8pPr marL="10596204" indent="0">
              <a:buNone/>
              <a:defRPr sz="5297"/>
            </a:lvl8pPr>
            <a:lvl9pPr marL="12109948" indent="0">
              <a:buNone/>
              <a:defRPr sz="5297"/>
            </a:lvl9pPr>
          </a:lstStyle>
          <a:p>
            <a:r>
              <a:rPr lang="en-US"/>
              <a:t>Click icon to add picture</a:t>
            </a:r>
            <a:endParaRPr lang="en-US" dirty="0"/>
          </a:p>
        </p:txBody>
      </p:sp>
      <p:sp>
        <p:nvSpPr>
          <p:cNvPr id="27" name="Text Placeholder 3"/>
          <p:cNvSpPr>
            <a:spLocks noGrp="1"/>
          </p:cNvSpPr>
          <p:nvPr>
            <p:ph type="body" sz="half" idx="20"/>
          </p:nvPr>
        </p:nvSpPr>
        <p:spPr>
          <a:xfrm>
            <a:off x="19843349" y="29934551"/>
            <a:ext cx="8477060" cy="9159537"/>
          </a:xfrm>
        </p:spPr>
        <p:txBody>
          <a:bodyPr anchor="t">
            <a:normAutofit/>
          </a:bodyPr>
          <a:lstStyle>
            <a:lvl1pPr marL="0" indent="0">
              <a:buNone/>
              <a:defRPr sz="4635"/>
            </a:lvl1pPr>
            <a:lvl2pPr marL="1513743" indent="0">
              <a:buNone/>
              <a:defRPr sz="3973"/>
            </a:lvl2pPr>
            <a:lvl3pPr marL="3027487" indent="0">
              <a:buNone/>
              <a:defRPr sz="3311"/>
            </a:lvl3pPr>
            <a:lvl4pPr marL="4541230" indent="0">
              <a:buNone/>
              <a:defRPr sz="2980"/>
            </a:lvl4pPr>
            <a:lvl5pPr marL="6054974" indent="0">
              <a:buNone/>
              <a:defRPr sz="2980"/>
            </a:lvl5pPr>
            <a:lvl6pPr marL="7568717" indent="0">
              <a:buNone/>
              <a:defRPr sz="2980"/>
            </a:lvl6pPr>
            <a:lvl7pPr marL="9082461" indent="0">
              <a:buNone/>
              <a:defRPr sz="2980"/>
            </a:lvl7pPr>
            <a:lvl8pPr marL="10596204" indent="0">
              <a:buNone/>
              <a:defRPr sz="2980"/>
            </a:lvl8pPr>
            <a:lvl9pPr marL="12109948" indent="0">
              <a:buNone/>
              <a:defRPr sz="2980"/>
            </a:lvl9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6/15/2025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79687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967889" y="13697204"/>
            <a:ext cx="26339435" cy="253968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pPr/>
              <a:t>6/15/2025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pPr/>
              <a:t>‹#›</a:t>
            </a:fld>
            <a:endParaRPr lang="en-US" dirty="0"/>
          </a:p>
        </p:txBody>
      </p:sp>
    </p:spTree>
    <p:extLst>
      <p:ext uri="{BB962C8B-B14F-4D97-AF65-F5344CB8AC3E}">
        <p14:creationId xmlns:p14="http://schemas.microsoft.com/office/powerpoint/2010/main" val="1137538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1181349"/>
            <a:ext cx="30275213" cy="11622414"/>
          </a:xfrm>
          <a:prstGeom prst="rect">
            <a:avLst/>
          </a:prstGeom>
        </p:spPr>
      </p:pic>
      <p:sp>
        <p:nvSpPr>
          <p:cNvPr id="2" name="Vertical Title 1"/>
          <p:cNvSpPr>
            <a:spLocks noGrp="1"/>
          </p:cNvSpPr>
          <p:nvPr>
            <p:ph type="title" orient="vert"/>
          </p:nvPr>
        </p:nvSpPr>
        <p:spPr>
          <a:xfrm>
            <a:off x="23198382" y="4663497"/>
            <a:ext cx="5108942" cy="26517830"/>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967890" y="4656897"/>
            <a:ext cx="20786182" cy="265244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8416017" y="2377996"/>
            <a:ext cx="7228207" cy="2278904"/>
          </a:xfrm>
        </p:spPr>
        <p:txBody>
          <a:bodyPr/>
          <a:lstStyle>
            <a:lvl1pPr algn="r">
              <a:defRPr/>
            </a:lvl1pPr>
          </a:lstStyle>
          <a:p>
            <a:fld id="{B61BEF0D-F0BB-DE4B-95CE-6DB70DBA9567}" type="datetimeFigureOut">
              <a:rPr lang="en-US" smtClean="0"/>
              <a:pPr/>
              <a:t>6/15/2025</a:t>
            </a:fld>
            <a:endParaRPr lang="en-US" dirty="0"/>
          </a:p>
        </p:txBody>
      </p:sp>
      <p:sp>
        <p:nvSpPr>
          <p:cNvPr id="5" name="Footer Placeholder 4"/>
          <p:cNvSpPr>
            <a:spLocks noGrp="1"/>
          </p:cNvSpPr>
          <p:nvPr>
            <p:ph type="ftr" sz="quarter" idx="11"/>
          </p:nvPr>
        </p:nvSpPr>
        <p:spPr>
          <a:xfrm>
            <a:off x="1967889" y="2377996"/>
            <a:ext cx="15994000" cy="2278904"/>
          </a:xfrm>
        </p:spPr>
        <p:txBody>
          <a:bodyPr/>
          <a:lstStyle/>
          <a:p>
            <a:endParaRPr lang="en-US" dirty="0"/>
          </a:p>
        </p:txBody>
      </p:sp>
      <p:sp>
        <p:nvSpPr>
          <p:cNvPr id="6" name="Slide Number Placeholder 5"/>
          <p:cNvSpPr>
            <a:spLocks noGrp="1"/>
          </p:cNvSpPr>
          <p:nvPr>
            <p:ph type="sldNum" sz="quarter" idx="12"/>
          </p:nvPr>
        </p:nvSpPr>
        <p:spPr>
          <a:xfrm>
            <a:off x="26098353" y="2377996"/>
            <a:ext cx="2208971" cy="227890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37185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97731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DDF080-5E8C-48AD-84E5-6C08B304C14E}" type="datetimeFigureOut">
              <a:rPr lang="en-US" smtClean="0"/>
              <a:pPr/>
              <a:t>6/15/2025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7333891-D5E7-4C7B-BF1D-E855E53CB5A8}" type="slidenum">
              <a:rPr lang="en-US" smtClean="0"/>
              <a:pPr/>
              <a:t>‹#›</a:t>
            </a:fld>
            <a:endParaRPr lang="en-US" dirty="0"/>
          </a:p>
        </p:txBody>
      </p:sp>
    </p:spTree>
    <p:extLst>
      <p:ext uri="{BB962C8B-B14F-4D97-AF65-F5344CB8AC3E}">
        <p14:creationId xmlns:p14="http://schemas.microsoft.com/office/powerpoint/2010/main" val="41930944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1181349"/>
            <a:ext cx="30275213" cy="11622414"/>
          </a:xfrm>
          <a:prstGeom prst="rect">
            <a:avLst/>
          </a:prstGeom>
        </p:spPr>
      </p:pic>
      <p:sp>
        <p:nvSpPr>
          <p:cNvPr id="2" name="Title 1"/>
          <p:cNvSpPr>
            <a:spLocks noGrp="1"/>
          </p:cNvSpPr>
          <p:nvPr>
            <p:ph type="title"/>
          </p:nvPr>
        </p:nvSpPr>
        <p:spPr>
          <a:xfrm>
            <a:off x="1967889" y="4703137"/>
            <a:ext cx="26339435" cy="17488096"/>
          </a:xfrm>
        </p:spPr>
        <p:txBody>
          <a:bodyPr anchor="b">
            <a:normAutofit/>
          </a:bodyPr>
          <a:lstStyle>
            <a:lvl1pPr algn="r">
              <a:defRPr sz="13244"/>
            </a:lvl1pPr>
          </a:lstStyle>
          <a:p>
            <a:r>
              <a:rPr lang="en-US"/>
              <a:t>Click to edit Master title style</a:t>
            </a:r>
            <a:endParaRPr lang="en-US" dirty="0"/>
          </a:p>
        </p:txBody>
      </p:sp>
      <p:sp>
        <p:nvSpPr>
          <p:cNvPr id="3" name="Text Placeholder 2"/>
          <p:cNvSpPr>
            <a:spLocks noGrp="1"/>
          </p:cNvSpPr>
          <p:nvPr>
            <p:ph type="body" idx="1"/>
          </p:nvPr>
        </p:nvSpPr>
        <p:spPr>
          <a:xfrm>
            <a:off x="1967890" y="22729597"/>
            <a:ext cx="26339439" cy="8451740"/>
          </a:xfrm>
        </p:spPr>
        <p:txBody>
          <a:bodyPr>
            <a:normAutofit/>
          </a:bodyPr>
          <a:lstStyle>
            <a:lvl1pPr marL="0" indent="0" algn="r">
              <a:buNone/>
              <a:defRPr sz="7284">
                <a:solidFill>
                  <a:schemeClr val="tx1">
                    <a:tint val="75000"/>
                  </a:schemeClr>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8416017" y="2377996"/>
            <a:ext cx="7228207" cy="2278904"/>
          </a:xfrm>
        </p:spPr>
        <p:txBody>
          <a:bodyPr/>
          <a:lstStyle>
            <a:lvl1pPr algn="r">
              <a:defRPr/>
            </a:lvl1pPr>
          </a:lstStyle>
          <a:p>
            <a:fld id="{B61BEF0D-F0BB-DE4B-95CE-6DB70DBA9567}" type="datetimeFigureOut">
              <a:rPr lang="en-US" smtClean="0"/>
              <a:pPr/>
              <a:t>6/15/2025</a:t>
            </a:fld>
            <a:endParaRPr lang="en-US" dirty="0"/>
          </a:p>
        </p:txBody>
      </p:sp>
      <p:sp>
        <p:nvSpPr>
          <p:cNvPr id="5" name="Footer Placeholder 4"/>
          <p:cNvSpPr>
            <a:spLocks noGrp="1"/>
          </p:cNvSpPr>
          <p:nvPr>
            <p:ph type="ftr" sz="quarter" idx="11"/>
          </p:nvPr>
        </p:nvSpPr>
        <p:spPr>
          <a:xfrm>
            <a:off x="1967889" y="2377996"/>
            <a:ext cx="15994000" cy="2278904"/>
          </a:xfrm>
        </p:spPr>
        <p:txBody>
          <a:bodyPr/>
          <a:lstStyle/>
          <a:p>
            <a:endParaRPr lang="en-US" dirty="0"/>
          </a:p>
        </p:txBody>
      </p:sp>
      <p:sp>
        <p:nvSpPr>
          <p:cNvPr id="6" name="Slide Number Placeholder 5"/>
          <p:cNvSpPr>
            <a:spLocks noGrp="1"/>
          </p:cNvSpPr>
          <p:nvPr>
            <p:ph type="sldNum" sz="quarter" idx="12"/>
          </p:nvPr>
        </p:nvSpPr>
        <p:spPr>
          <a:xfrm>
            <a:off x="26098354" y="2377996"/>
            <a:ext cx="2208968" cy="2278904"/>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3033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67890" y="13697204"/>
            <a:ext cx="12947683" cy="25396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69700" y="13697204"/>
            <a:ext cx="12937621" cy="253968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6/15/2025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46704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90363" y="4755974"/>
            <a:ext cx="21116961" cy="808515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719205" y="13630059"/>
            <a:ext cx="12196365" cy="5142393"/>
          </a:xfrm>
        </p:spPr>
        <p:txBody>
          <a:bodyPr anchor="b">
            <a:normAutofit/>
          </a:bodyPr>
          <a:lstStyle>
            <a:lvl1pPr marL="0" indent="0">
              <a:buNone/>
              <a:defRPr sz="9271"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4" name="Content Placeholder 3"/>
          <p:cNvSpPr>
            <a:spLocks noGrp="1"/>
          </p:cNvSpPr>
          <p:nvPr>
            <p:ph sz="half" idx="2"/>
          </p:nvPr>
        </p:nvSpPr>
        <p:spPr>
          <a:xfrm>
            <a:off x="1967887" y="19552342"/>
            <a:ext cx="12947683" cy="19541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6121016" y="13630059"/>
            <a:ext cx="12186306" cy="5142393"/>
          </a:xfrm>
        </p:spPr>
        <p:txBody>
          <a:bodyPr anchor="b">
            <a:normAutofit/>
          </a:bodyPr>
          <a:lstStyle>
            <a:lvl1pPr marL="0" indent="0">
              <a:buNone/>
              <a:defRPr sz="9271" b="0">
                <a:solidFill>
                  <a:schemeClr val="tx1"/>
                </a:solidFill>
              </a:defRPr>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en-US"/>
              <a:t>Click to edit Master text styles</a:t>
            </a:r>
          </a:p>
        </p:txBody>
      </p:sp>
      <p:sp>
        <p:nvSpPr>
          <p:cNvPr id="6" name="Content Placeholder 5"/>
          <p:cNvSpPr>
            <a:spLocks noGrp="1"/>
          </p:cNvSpPr>
          <p:nvPr>
            <p:ph sz="quarter" idx="4"/>
          </p:nvPr>
        </p:nvSpPr>
        <p:spPr>
          <a:xfrm>
            <a:off x="15369698" y="19552342"/>
            <a:ext cx="12937624" cy="19541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6/15/2025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83260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6/15/2025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92592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6/15/2025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52906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67889" y="9511947"/>
            <a:ext cx="10217884" cy="9987545"/>
          </a:xfrm>
        </p:spPr>
        <p:txBody>
          <a:bodyPr anchor="b"/>
          <a:lstStyle>
            <a:lvl1pPr algn="l">
              <a:defRPr sz="10595"/>
            </a:lvl1pPr>
          </a:lstStyle>
          <a:p>
            <a:r>
              <a:rPr lang="en-US"/>
              <a:t>Click to edit Master title style</a:t>
            </a:r>
            <a:endParaRPr lang="en-US" dirty="0"/>
          </a:p>
        </p:txBody>
      </p:sp>
      <p:sp>
        <p:nvSpPr>
          <p:cNvPr id="3" name="Content Placeholder 2"/>
          <p:cNvSpPr>
            <a:spLocks noGrp="1"/>
          </p:cNvSpPr>
          <p:nvPr>
            <p:ph idx="1"/>
          </p:nvPr>
        </p:nvSpPr>
        <p:spPr>
          <a:xfrm>
            <a:off x="12866965" y="4660854"/>
            <a:ext cx="15440359" cy="34433249"/>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67889" y="19499492"/>
            <a:ext cx="10217884" cy="19594612"/>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70DDF080-5E8C-48AD-84E5-6C08B304C14E}" type="datetimeFigureOut">
              <a:rPr lang="en-US" smtClean="0"/>
              <a:pPr/>
              <a:t>6/15/2025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7333891-D5E7-4C7B-BF1D-E855E53CB5A8}" type="slidenum">
              <a:rPr lang="en-US" smtClean="0"/>
              <a:pPr/>
              <a:t>‹#›</a:t>
            </a:fld>
            <a:endParaRPr lang="en-US" dirty="0"/>
          </a:p>
        </p:txBody>
      </p:sp>
    </p:spTree>
    <p:extLst>
      <p:ext uri="{BB962C8B-B14F-4D97-AF65-F5344CB8AC3E}">
        <p14:creationId xmlns:p14="http://schemas.microsoft.com/office/powerpoint/2010/main" val="8271069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67889" y="9511947"/>
            <a:ext cx="13494488" cy="9987545"/>
          </a:xfrm>
        </p:spPr>
        <p:txBody>
          <a:bodyPr anchor="b"/>
          <a:lstStyle>
            <a:lvl1pPr algn="l">
              <a:defRPr sz="10595"/>
            </a:lvl1pPr>
          </a:lstStyle>
          <a:p>
            <a:r>
              <a:rPr lang="en-US"/>
              <a:t>Click to edit Master title style</a:t>
            </a:r>
            <a:endParaRPr lang="en-US" dirty="0"/>
          </a:p>
        </p:txBody>
      </p:sp>
      <p:sp>
        <p:nvSpPr>
          <p:cNvPr id="3" name="Picture Placeholder 2"/>
          <p:cNvSpPr>
            <a:spLocks noGrp="1" noChangeAspect="1"/>
          </p:cNvSpPr>
          <p:nvPr>
            <p:ph type="pic" idx="1"/>
          </p:nvPr>
        </p:nvSpPr>
        <p:spPr>
          <a:xfrm>
            <a:off x="16149178" y="4688828"/>
            <a:ext cx="12165159" cy="3440527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en-US"/>
              <a:t>Click icon to add picture</a:t>
            </a:r>
            <a:endParaRPr lang="en-US" dirty="0"/>
          </a:p>
        </p:txBody>
      </p:sp>
      <p:sp>
        <p:nvSpPr>
          <p:cNvPr id="4" name="Text Placeholder 3"/>
          <p:cNvSpPr>
            <a:spLocks noGrp="1"/>
          </p:cNvSpPr>
          <p:nvPr>
            <p:ph type="body" sz="half" idx="2"/>
          </p:nvPr>
        </p:nvSpPr>
        <p:spPr>
          <a:xfrm>
            <a:off x="1967889" y="19499492"/>
            <a:ext cx="13494488" cy="19594612"/>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6/15/2025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04039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hyperlink" Target="http://www.megaprint.com/" TargetMode="Externa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2.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0" y="0"/>
            <a:ext cx="30275213" cy="6747541"/>
          </a:xfrm>
          <a:prstGeom prst="rect">
            <a:avLst/>
          </a:prstGeom>
        </p:spPr>
      </p:pic>
      <p:sp>
        <p:nvSpPr>
          <p:cNvPr id="2" name="Title Placeholder 1"/>
          <p:cNvSpPr>
            <a:spLocks noGrp="1"/>
          </p:cNvSpPr>
          <p:nvPr>
            <p:ph type="title"/>
          </p:nvPr>
        </p:nvSpPr>
        <p:spPr>
          <a:xfrm>
            <a:off x="7190363" y="4770784"/>
            <a:ext cx="21116961" cy="80703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967889" y="13697204"/>
            <a:ext cx="26339435" cy="2539689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230493" y="39672756"/>
            <a:ext cx="7076831" cy="2278904"/>
          </a:xfrm>
          <a:prstGeom prst="rect">
            <a:avLst/>
          </a:prstGeom>
        </p:spPr>
        <p:txBody>
          <a:bodyPr vert="horz" lIns="91440" tIns="45720" rIns="91440" bIns="45720" rtlCol="0" anchor="ctr"/>
          <a:lstStyle>
            <a:lvl1pPr algn="r">
              <a:defRPr sz="3476">
                <a:solidFill>
                  <a:schemeClr val="tx1">
                    <a:tint val="75000"/>
                  </a:schemeClr>
                </a:solidFill>
              </a:defRPr>
            </a:lvl1pPr>
          </a:lstStyle>
          <a:p>
            <a:fld id="{B61BEF0D-F0BB-DE4B-95CE-6DB70DBA9567}" type="datetimeFigureOut">
              <a:rPr lang="en-US" smtClean="0"/>
              <a:pPr/>
              <a:t>6/15/2025</a:t>
            </a:fld>
            <a:endParaRPr lang="en-US" dirty="0"/>
          </a:p>
        </p:txBody>
      </p:sp>
      <p:sp>
        <p:nvSpPr>
          <p:cNvPr id="5" name="Footer Placeholder 4"/>
          <p:cNvSpPr>
            <a:spLocks noGrp="1"/>
          </p:cNvSpPr>
          <p:nvPr>
            <p:ph type="ftr" sz="quarter" idx="3"/>
          </p:nvPr>
        </p:nvSpPr>
        <p:spPr>
          <a:xfrm>
            <a:off x="1967889" y="39669604"/>
            <a:ext cx="18808476" cy="2278904"/>
          </a:xfrm>
          <a:prstGeom prst="rect">
            <a:avLst/>
          </a:prstGeom>
        </p:spPr>
        <p:txBody>
          <a:bodyPr vert="horz" lIns="91440" tIns="45720" rIns="91440" bIns="45720" rtlCol="0" anchor="ctr"/>
          <a:lstStyle>
            <a:lvl1pPr algn="l">
              <a:defRPr sz="3476">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21760309" y="2377996"/>
            <a:ext cx="6547015" cy="2278904"/>
          </a:xfrm>
          <a:prstGeom prst="rect">
            <a:avLst/>
          </a:prstGeom>
        </p:spPr>
        <p:txBody>
          <a:bodyPr vert="horz" lIns="91440" tIns="45720" rIns="91440" bIns="45720" rtlCol="0" anchor="ctr"/>
          <a:lstStyle>
            <a:lvl1pPr algn="r">
              <a:defRPr sz="3476">
                <a:solidFill>
                  <a:schemeClr val="tx1">
                    <a:tint val="75000"/>
                  </a:schemeClr>
                </a:solidFill>
              </a:defRPr>
            </a:lvl1pPr>
          </a:lstStyle>
          <a:p>
            <a:fld id="{D57F1E4F-1CFF-5643-939E-217C01CDF565}" type="slidenum">
              <a:rPr lang="en-US" smtClean="0"/>
              <a:pPr/>
              <a:t>‹#›</a:t>
            </a:fld>
            <a:endParaRPr lang="en-US" dirty="0"/>
          </a:p>
        </p:txBody>
      </p:sp>
      <p:pic>
        <p:nvPicPr>
          <p:cNvPr id="7" name="Picture 6">
            <a:hlinkClick r:id="rId21"/>
            <a:extLst>
              <a:ext uri="{FF2B5EF4-FFF2-40B4-BE49-F238E27FC236}">
                <a16:creationId xmlns:a16="http://schemas.microsoft.com/office/drawing/2014/main" id="{EE1363B2-ABB3-1A1A-4055-0ADB7F02ECF3}"/>
              </a:ext>
            </a:extLst>
          </p:cNvPr>
          <p:cNvPicPr>
            <a:picLocks noChangeAspect="1" noChangeArrowheads="1"/>
          </p:cNvPicPr>
          <p:nvPr userDrawn="1"/>
        </p:nvPicPr>
        <p:blipFill>
          <a:blip r:embed="rId22" cstate="print">
            <a:extLst>
              <a:ext uri="{28A0092B-C50C-407E-A947-70E740481C1C}">
                <a14:useLocalDpi xmlns:a14="http://schemas.microsoft.com/office/drawing/2010/main" val="0"/>
              </a:ext>
            </a:extLst>
          </a:blip>
          <a:srcRect r="38727"/>
          <a:stretch>
            <a:fillRect/>
          </a:stretch>
        </p:blipFill>
        <p:spPr bwMode="auto">
          <a:xfrm>
            <a:off x="24663476" y="42353512"/>
            <a:ext cx="3255359" cy="167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1">
            <a:extLst>
              <a:ext uri="{FF2B5EF4-FFF2-40B4-BE49-F238E27FC236}">
                <a16:creationId xmlns:a16="http://schemas.microsoft.com/office/drawing/2014/main" id="{A57F8299-43A4-077F-3718-BB267B73F84D}"/>
              </a:ext>
            </a:extLst>
          </p:cNvPr>
          <p:cNvSpPr txBox="1"/>
          <p:nvPr userDrawn="1"/>
        </p:nvSpPr>
        <p:spPr>
          <a:xfrm>
            <a:off x="27895976" y="42276676"/>
            <a:ext cx="1975669" cy="292388"/>
          </a:xfrm>
          <a:prstGeom prst="rect">
            <a:avLst/>
          </a:prstGeom>
          <a:noFill/>
        </p:spPr>
        <p:txBody>
          <a:bodyPr wrap="none" rtlCol="0">
            <a:spAutoFit/>
          </a:bodyPr>
          <a:ls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r>
              <a:rPr lang="en-US" sz="1300" dirty="0">
                <a:solidFill>
                  <a:schemeClr val="bg1"/>
                </a:solidFill>
              </a:rPr>
              <a:t>www.postersession.com</a:t>
            </a:r>
          </a:p>
        </p:txBody>
      </p:sp>
      <p:sp>
        <p:nvSpPr>
          <p:cNvPr id="10" name="TextBox 1">
            <a:extLst>
              <a:ext uri="{FF2B5EF4-FFF2-40B4-BE49-F238E27FC236}">
                <a16:creationId xmlns:a16="http://schemas.microsoft.com/office/drawing/2014/main" id="{85E89AFC-07E5-6D5C-AFDD-B7B1798055E6}"/>
              </a:ext>
            </a:extLst>
          </p:cNvPr>
          <p:cNvSpPr txBox="1"/>
          <p:nvPr userDrawn="1"/>
        </p:nvSpPr>
        <p:spPr>
          <a:xfrm>
            <a:off x="0" y="42680652"/>
            <a:ext cx="461986" cy="123111"/>
          </a:xfrm>
          <a:prstGeom prst="rect">
            <a:avLst/>
          </a:prstGeom>
          <a:noFill/>
        </p:spPr>
        <p:txBody>
          <a:bodyPr wrap="none" rtlCol="0">
            <a:spAutoFit/>
          </a:bodyPr>
          <a:lstStyle>
            <a:defPPr>
              <a:defRPr lang="en-US"/>
            </a:defPPr>
            <a:lvl1pPr algn="ctr" rtl="0" fontAlgn="base">
              <a:spcBef>
                <a:spcPct val="0"/>
              </a:spcBef>
              <a:spcAft>
                <a:spcPct val="0"/>
              </a:spcAft>
              <a:defRPr sz="8600" kern="1200">
                <a:solidFill>
                  <a:schemeClr val="tx1"/>
                </a:solidFill>
                <a:latin typeface="Arial" charset="0"/>
                <a:ea typeface="+mn-ea"/>
                <a:cs typeface="+mn-cs"/>
              </a:defRPr>
            </a:lvl1pPr>
            <a:lvl2pPr marL="457200" algn="ctr" rtl="0" fontAlgn="base">
              <a:spcBef>
                <a:spcPct val="0"/>
              </a:spcBef>
              <a:spcAft>
                <a:spcPct val="0"/>
              </a:spcAft>
              <a:defRPr sz="8600" kern="1200">
                <a:solidFill>
                  <a:schemeClr val="tx1"/>
                </a:solidFill>
                <a:latin typeface="Arial" charset="0"/>
                <a:ea typeface="+mn-ea"/>
                <a:cs typeface="+mn-cs"/>
              </a:defRPr>
            </a:lvl2pPr>
            <a:lvl3pPr marL="914400" algn="ctr" rtl="0" fontAlgn="base">
              <a:spcBef>
                <a:spcPct val="0"/>
              </a:spcBef>
              <a:spcAft>
                <a:spcPct val="0"/>
              </a:spcAft>
              <a:defRPr sz="8600" kern="1200">
                <a:solidFill>
                  <a:schemeClr val="tx1"/>
                </a:solidFill>
                <a:latin typeface="Arial" charset="0"/>
                <a:ea typeface="+mn-ea"/>
                <a:cs typeface="+mn-cs"/>
              </a:defRPr>
            </a:lvl3pPr>
            <a:lvl4pPr marL="1371600" algn="ctr" rtl="0" fontAlgn="base">
              <a:spcBef>
                <a:spcPct val="0"/>
              </a:spcBef>
              <a:spcAft>
                <a:spcPct val="0"/>
              </a:spcAft>
              <a:defRPr sz="8600" kern="1200">
                <a:solidFill>
                  <a:schemeClr val="tx1"/>
                </a:solidFill>
                <a:latin typeface="Arial" charset="0"/>
                <a:ea typeface="+mn-ea"/>
                <a:cs typeface="+mn-cs"/>
              </a:defRPr>
            </a:lvl4pPr>
            <a:lvl5pPr marL="1828800" algn="ctr" rtl="0" fontAlgn="base">
              <a:spcBef>
                <a:spcPct val="0"/>
              </a:spcBef>
              <a:spcAft>
                <a:spcPct val="0"/>
              </a:spcAft>
              <a:defRPr sz="8600" kern="1200">
                <a:solidFill>
                  <a:schemeClr val="tx1"/>
                </a:solidFill>
                <a:latin typeface="Arial" charset="0"/>
                <a:ea typeface="+mn-ea"/>
                <a:cs typeface="+mn-cs"/>
              </a:defRPr>
            </a:lvl5pPr>
            <a:lvl6pPr marL="2286000" algn="l" defTabSz="914400" rtl="0" eaLnBrk="1" latinLnBrk="0" hangingPunct="1">
              <a:defRPr sz="8600" kern="1200">
                <a:solidFill>
                  <a:schemeClr val="tx1"/>
                </a:solidFill>
                <a:latin typeface="Arial" charset="0"/>
                <a:ea typeface="+mn-ea"/>
                <a:cs typeface="+mn-cs"/>
              </a:defRPr>
            </a:lvl6pPr>
            <a:lvl7pPr marL="2743200" algn="l" defTabSz="914400" rtl="0" eaLnBrk="1" latinLnBrk="0" hangingPunct="1">
              <a:defRPr sz="8600" kern="1200">
                <a:solidFill>
                  <a:schemeClr val="tx1"/>
                </a:solidFill>
                <a:latin typeface="Arial" charset="0"/>
                <a:ea typeface="+mn-ea"/>
                <a:cs typeface="+mn-cs"/>
              </a:defRPr>
            </a:lvl7pPr>
            <a:lvl8pPr marL="3200400" algn="l" defTabSz="914400" rtl="0" eaLnBrk="1" latinLnBrk="0" hangingPunct="1">
              <a:defRPr sz="8600" kern="1200">
                <a:solidFill>
                  <a:schemeClr val="tx1"/>
                </a:solidFill>
                <a:latin typeface="Arial" charset="0"/>
                <a:ea typeface="+mn-ea"/>
                <a:cs typeface="+mn-cs"/>
              </a:defRPr>
            </a:lvl8pPr>
            <a:lvl9pPr marL="3657600" algn="l" defTabSz="914400" rtl="0" eaLnBrk="1" latinLnBrk="0" hangingPunct="1">
              <a:defRPr sz="8600" kern="1200">
                <a:solidFill>
                  <a:schemeClr val="tx1"/>
                </a:solidFill>
                <a:latin typeface="Arial" charset="0"/>
                <a:ea typeface="+mn-ea"/>
                <a:cs typeface="+mn-cs"/>
              </a:defRPr>
            </a:lvl9pPr>
          </a:lstStyle>
          <a:p>
            <a:r>
              <a:rPr lang="en-US" sz="200" dirty="0">
                <a:solidFill>
                  <a:srgbClr val="003064"/>
                </a:solidFill>
              </a:rPr>
              <a:t>www.postersession.com</a:t>
            </a:r>
          </a:p>
        </p:txBody>
      </p:sp>
    </p:spTree>
    <p:extLst>
      <p:ext uri="{BB962C8B-B14F-4D97-AF65-F5344CB8AC3E}">
        <p14:creationId xmlns:p14="http://schemas.microsoft.com/office/powerpoint/2010/main" val="3107616262"/>
      </p:ext>
    </p:extLst>
  </p:cSld>
  <p:clrMap bg1="lt1" tx1="dk1" bg2="lt2" tx2="dk2" accent1="accent1" accent2="accent2" accent3="accent3" accent4="accent4" accent5="accent5" accent6="accent6" hlink="hlink" folHlink="folHlink"/>
  <p:sldLayoutIdLst>
    <p:sldLayoutId id="2147483954" r:id="rId1"/>
    <p:sldLayoutId id="2147483955" r:id="rId2"/>
    <p:sldLayoutId id="2147483956" r:id="rId3"/>
    <p:sldLayoutId id="2147483957" r:id="rId4"/>
    <p:sldLayoutId id="2147483958" r:id="rId5"/>
    <p:sldLayoutId id="2147483959" r:id="rId6"/>
    <p:sldLayoutId id="2147483960" r:id="rId7"/>
    <p:sldLayoutId id="2147483961" r:id="rId8"/>
    <p:sldLayoutId id="2147483962" r:id="rId9"/>
    <p:sldLayoutId id="2147483963" r:id="rId10"/>
    <p:sldLayoutId id="2147483964" r:id="rId11"/>
    <p:sldLayoutId id="2147483965" r:id="rId12"/>
    <p:sldLayoutId id="2147483966" r:id="rId13"/>
    <p:sldLayoutId id="2147483967" r:id="rId14"/>
    <p:sldLayoutId id="2147483968" r:id="rId15"/>
    <p:sldLayoutId id="2147483969" r:id="rId16"/>
    <p:sldLayoutId id="2147483970" r:id="rId17"/>
    <p:sldLayoutId id="2147483971" r:id="rId18"/>
  </p:sldLayoutIdLst>
  <p:txStyles>
    <p:titleStyle>
      <a:lvl1pPr algn="r" defTabSz="3027487" rtl="0" eaLnBrk="1" latinLnBrk="0" hangingPunct="1">
        <a:lnSpc>
          <a:spcPct val="90000"/>
        </a:lnSpc>
        <a:spcBef>
          <a:spcPct val="0"/>
        </a:spcBef>
        <a:buNone/>
        <a:defRPr sz="13244" kern="1200" cap="all" baseline="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7284"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297"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297"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297"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297"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297"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297"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postersession.com/order/" TargetMode="External"/><Relationship Id="rId2" Type="http://schemas.openxmlformats.org/officeDocument/2006/relationships/notesSlide" Target="../notesSlides/notesSlide1.xml"/><Relationship Id="rId1" Type="http://schemas.openxmlformats.org/officeDocument/2006/relationships/slideLayout" Target="../slideLayouts/slideLayout18.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www.triposo.com/api"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Text Box 19">
            <a:hlinkClick r:id="rId3"/>
          </p:cNvPr>
          <p:cNvSpPr txBox="1">
            <a:spLocks noChangeArrowheads="1"/>
          </p:cNvSpPr>
          <p:nvPr/>
        </p:nvSpPr>
        <p:spPr bwMode="auto">
          <a:xfrm>
            <a:off x="-1408906" y="43373362"/>
            <a:ext cx="32955706" cy="1015663"/>
          </a:xfrm>
          <a:prstGeom prst="rect">
            <a:avLst/>
          </a:prstGeom>
          <a:noFill/>
          <a:ln w="9525">
            <a:noFill/>
            <a:miter lim="800000"/>
            <a:headEnd/>
            <a:tailEnd/>
          </a:ln>
          <a:effectLst/>
        </p:spPr>
        <p:txBody>
          <a:bodyPr wrap="square">
            <a:spAutoFit/>
          </a:bodyPr>
          <a:lstStyle/>
          <a:p>
            <a:pPr defTabSz="4389438">
              <a:spcBef>
                <a:spcPct val="50000"/>
              </a:spcBef>
            </a:pPr>
            <a:r>
              <a:rPr lang="en-US" sz="6000" b="1" i="1" dirty="0">
                <a:solidFill>
                  <a:srgbClr val="0046D2"/>
                </a:solidFill>
                <a:latin typeface="Times New Roman" panose="02020603050405020304" pitchFamily="18" charset="0"/>
                <a:cs typeface="Times New Roman" panose="02020603050405020304" pitchFamily="18" charset="0"/>
              </a:rPr>
              <a:t>Order online at    https://www.postersession.com/order/</a:t>
            </a:r>
          </a:p>
        </p:txBody>
      </p:sp>
      <p:sp>
        <p:nvSpPr>
          <p:cNvPr id="31" name="Text Box 138">
            <a:extLst>
              <a:ext uri="{FF2B5EF4-FFF2-40B4-BE49-F238E27FC236}">
                <a16:creationId xmlns:a16="http://schemas.microsoft.com/office/drawing/2014/main" id="{AE7860C5-2152-4771-BB41-B9EC6A39417E}"/>
              </a:ext>
            </a:extLst>
          </p:cNvPr>
          <p:cNvSpPr txBox="1">
            <a:spLocks noChangeArrowheads="1"/>
          </p:cNvSpPr>
          <p:nvPr/>
        </p:nvSpPr>
        <p:spPr bwMode="auto">
          <a:xfrm>
            <a:off x="3610708" y="3996902"/>
            <a:ext cx="25521133" cy="1662205"/>
          </a:xfrm>
          <a:prstGeom prst="rect">
            <a:avLst/>
          </a:prstGeom>
          <a:noFill/>
          <a:ln w="9525">
            <a:noFill/>
            <a:miter lim="800000"/>
            <a:headEnd/>
            <a:tailEnd/>
          </a:ln>
        </p:spPr>
        <p:txBody>
          <a:bodyPr wrap="square" lIns="183090" tIns="91545" rIns="183090" bIns="91545">
            <a:spAutoFit/>
          </a:bodyPr>
          <a:lstStyle/>
          <a:p>
            <a:pPr defTabSz="333375"/>
            <a:r>
              <a:rPr lang="en-US" altLang="en-US" sz="4800" b="0" dirty="0">
                <a:latin typeface="Times New Roman" panose="02020603050405020304" pitchFamily="18" charset="0"/>
                <a:cs typeface="Times New Roman" panose="02020603050405020304" pitchFamily="18" charset="0"/>
              </a:rPr>
              <a:t> </a:t>
            </a:r>
          </a:p>
          <a:p>
            <a:pPr defTabSz="333375"/>
            <a:r>
              <a:rPr lang="en-IN" sz="4800" b="1" dirty="0"/>
              <a:t>AI Travel Planner: Intelligent Automation for Personalized Travel Experiences</a:t>
            </a:r>
            <a:endParaRPr lang="en-US" altLang="en-US" sz="4800" b="1" dirty="0">
              <a:latin typeface="Times New Roman" panose="02020603050405020304" pitchFamily="18" charset="0"/>
              <a:cs typeface="Times New Roman" panose="02020603050405020304" pitchFamily="18" charset="0"/>
            </a:endParaRPr>
          </a:p>
        </p:txBody>
      </p:sp>
      <p:sp>
        <p:nvSpPr>
          <p:cNvPr id="34" name="Text Box 138">
            <a:extLst>
              <a:ext uri="{FF2B5EF4-FFF2-40B4-BE49-F238E27FC236}">
                <a16:creationId xmlns:a16="http://schemas.microsoft.com/office/drawing/2014/main" id="{C7FE2EAB-A8B7-4E06-AE95-A680834B6098}"/>
              </a:ext>
            </a:extLst>
          </p:cNvPr>
          <p:cNvSpPr txBox="1">
            <a:spLocks noChangeArrowheads="1"/>
          </p:cNvSpPr>
          <p:nvPr/>
        </p:nvSpPr>
        <p:spPr bwMode="auto">
          <a:xfrm>
            <a:off x="2373523" y="5409736"/>
            <a:ext cx="25704957" cy="2216203"/>
          </a:xfrm>
          <a:prstGeom prst="rect">
            <a:avLst/>
          </a:prstGeom>
          <a:noFill/>
          <a:ln w="9525">
            <a:noFill/>
            <a:miter lim="800000"/>
            <a:headEnd/>
            <a:tailEnd/>
          </a:ln>
        </p:spPr>
        <p:txBody>
          <a:bodyPr wrap="square" lIns="183090" tIns="91545" rIns="183090" bIns="91545">
            <a:spAutoFit/>
          </a:bodyPr>
          <a:lstStyle/>
          <a:p>
            <a:pPr defTabSz="333375"/>
            <a:endParaRPr lang="en-US" altLang="en-US" sz="3600" b="1" i="1" baseline="30000" dirty="0">
              <a:latin typeface="Times New Roman" panose="02020603050405020304" pitchFamily="18" charset="0"/>
              <a:cs typeface="Times New Roman" panose="02020603050405020304" pitchFamily="18" charset="0"/>
            </a:endParaRPr>
          </a:p>
          <a:p>
            <a:pPr defTabSz="333375"/>
            <a:r>
              <a:rPr lang="en-IN" altLang="en-US" sz="3600" b="1" dirty="0">
                <a:latin typeface="Times New Roman" panose="02020603050405020304" pitchFamily="18" charset="0"/>
                <a:cs typeface="Times New Roman" panose="02020603050405020304" pitchFamily="18" charset="0"/>
              </a:rPr>
              <a:t>   P. Kaveri , M. Hindu , P. Sai Prasanna , S. Dhanush</a:t>
            </a:r>
          </a:p>
          <a:p>
            <a:pPr defTabSz="333375"/>
            <a:r>
              <a:rPr lang="en-US" altLang="en-US" sz="3600" b="0" i="1" baseline="30000" dirty="0">
                <a:latin typeface="Times New Roman" panose="02020603050405020304" pitchFamily="18" charset="0"/>
                <a:cs typeface="Times New Roman" panose="02020603050405020304" pitchFamily="18" charset="0"/>
              </a:rPr>
              <a:t>#</a:t>
            </a:r>
            <a:r>
              <a:rPr lang="en-US" altLang="en-US" sz="3600" b="0" i="1" dirty="0">
                <a:latin typeface="Times New Roman" panose="02020603050405020304" pitchFamily="18" charset="0"/>
                <a:cs typeface="Times New Roman" panose="02020603050405020304" pitchFamily="18" charset="0"/>
              </a:rPr>
              <a:t> Department of </a:t>
            </a:r>
            <a:r>
              <a:rPr lang="en-US" altLang="en-US" sz="3600" i="1" dirty="0">
                <a:latin typeface="Times New Roman" panose="02020603050405020304" pitchFamily="18" charset="0"/>
                <a:cs typeface="Times New Roman" panose="02020603050405020304" pitchFamily="18" charset="0"/>
              </a:rPr>
              <a:t>Computer science and </a:t>
            </a:r>
            <a:r>
              <a:rPr lang="en-US" altLang="en-US" sz="3600" b="0" i="1" dirty="0">
                <a:latin typeface="Times New Roman" panose="02020603050405020304" pitchFamily="18" charset="0"/>
                <a:cs typeface="Times New Roman" panose="02020603050405020304" pitchFamily="18" charset="0"/>
              </a:rPr>
              <a:t> Engineering, </a:t>
            </a:r>
          </a:p>
          <a:p>
            <a:pPr defTabSz="333375"/>
            <a:r>
              <a:rPr lang="en-IN" sz="3600" b="0" i="1" dirty="0">
                <a:latin typeface="Times New Roman" panose="02020603050405020304" pitchFamily="18" charset="0"/>
                <a:cs typeface="Times New Roman" panose="02020603050405020304" pitchFamily="18" charset="0"/>
              </a:rPr>
              <a:t> </a:t>
            </a:r>
            <a:r>
              <a:rPr lang="fr-FR" sz="3600" b="0" i="1" dirty="0">
                <a:latin typeface="Times New Roman" panose="02020603050405020304" pitchFamily="18" charset="0"/>
                <a:cs typeface="Times New Roman" panose="02020603050405020304" pitchFamily="18" charset="0"/>
              </a:rPr>
              <a:t>Email:</a:t>
            </a:r>
            <a:r>
              <a:rPr lang="fr-FR" sz="3600" i="1" dirty="0">
                <a:latin typeface="Times New Roman" panose="02020603050405020304" pitchFamily="18" charset="0"/>
                <a:cs typeface="Times New Roman" panose="02020603050405020304" pitchFamily="18" charset="0"/>
              </a:rPr>
              <a:t>polepakakaveri402@gmail.com,hindureddy269@gmail.com,saiprasannapidugu27@gamil.com,dhanush.surasi@gamil.com</a:t>
            </a:r>
            <a:endParaRPr lang="en-US" altLang="en-US" sz="5200" dirty="0">
              <a:latin typeface="Times New Roman" panose="02020603050405020304" pitchFamily="18" charset="0"/>
              <a:cs typeface="Times New Roman" panose="02020603050405020304" pitchFamily="18" charset="0"/>
            </a:endParaRPr>
          </a:p>
        </p:txBody>
      </p:sp>
      <p:sp>
        <p:nvSpPr>
          <p:cNvPr id="48" name="TextBox 16">
            <a:extLst>
              <a:ext uri="{FF2B5EF4-FFF2-40B4-BE49-F238E27FC236}">
                <a16:creationId xmlns:a16="http://schemas.microsoft.com/office/drawing/2014/main" id="{3A17D427-744C-4E33-BCD9-08D3F4923CC9}"/>
              </a:ext>
            </a:extLst>
          </p:cNvPr>
          <p:cNvSpPr txBox="1">
            <a:spLocks noChangeArrowheads="1"/>
          </p:cNvSpPr>
          <p:nvPr/>
        </p:nvSpPr>
        <p:spPr bwMode="auto">
          <a:xfrm>
            <a:off x="387245" y="7980473"/>
            <a:ext cx="13633317" cy="318264719"/>
          </a:xfrm>
          <a:prstGeom prst="rect">
            <a:avLst/>
          </a:prstGeom>
          <a:noFill/>
          <a:ln w="0" cmpd="dbl">
            <a:noFill/>
            <a:miter lim="800000"/>
            <a:headEnd/>
            <a:tailEnd/>
            <a:extLst>
              <a:ext uri="{C807C97D-BFC1-408E-A445-0C87EB9F89A2}">
                <ask:lineSketchStyleProps xmlns:ask="http://schemas.microsoft.com/office/drawing/2018/sketchyshapes">
                  <ask:type>
                    <ask:lineSketchNone/>
                  </ask:type>
                </ask:lineSketchStyleProps>
              </a:ext>
            </a:extLst>
          </a:ln>
        </p:spPr>
        <p:txBody>
          <a:bodyPr lIns="91398" tIns="45699" rIns="91398" bIns="45699"/>
          <a:lstStyle/>
          <a:p>
            <a:pPr algn="just" defTabSz="280988" eaLnBrk="1" hangingPunct="1">
              <a:lnSpc>
                <a:spcPct val="150000"/>
              </a:lnSpc>
            </a:pPr>
            <a:r>
              <a:rPr lang="en-AU" altLang="en-US" sz="4000" b="1" dirty="0">
                <a:latin typeface="Elephant" panose="02020904090505020303" pitchFamily="18" charset="0"/>
                <a:cs typeface="Times New Roman" panose="02020603050405020304" pitchFamily="18" charset="0"/>
              </a:rPr>
              <a:t>Abstract</a:t>
            </a:r>
            <a:endParaRPr lang="en-US" sz="2800" b="1" dirty="0"/>
          </a:p>
          <a:p>
            <a:r>
              <a:rPr lang="en-US" sz="2800" dirty="0"/>
              <a:t>With the growing demand for personalized travel experiences and efficient trip management, Artificial Intelligence (AI) has emerged as a transformative force in the travel industry. The AI Travel Planner integrates machine learning, natural language processing, and recommendation systems to automate travel planning, from destination selection to itinerary optimization. This paper explores the architecture, challenges, and results of implementing an AI-based travel planner that trips based on user preferences, budget, and real-time conditions. Our findings show significant improvements in user satisfaction, time efficiency, and travel cost optimization.</a:t>
            </a:r>
          </a:p>
          <a:p>
            <a:pPr algn="just" defTabSz="280988">
              <a:lnSpc>
                <a:spcPct val="150000"/>
              </a:lnSpc>
            </a:pPr>
            <a:r>
              <a:rPr lang="en-US" sz="4000" b="1" dirty="0">
                <a:latin typeface="Elephant" panose="02020904090505020303" pitchFamily="18" charset="0"/>
                <a:cs typeface="Times New Roman" panose="02020603050405020304" pitchFamily="18" charset="0"/>
              </a:rPr>
              <a:t>Problems Identified :</a:t>
            </a:r>
          </a:p>
          <a:p>
            <a:pPr marL="457200" indent="-457200" algn="just" defTabSz="280988">
              <a:lnSpc>
                <a:spcPct val="150000"/>
              </a:lnSpc>
              <a:buFont typeface="Wingdings" panose="05000000000000000000" pitchFamily="2" charset="2"/>
              <a:buChar char="Ø"/>
            </a:pPr>
            <a:r>
              <a:rPr lang="en-US" sz="2800" b="1" dirty="0"/>
              <a:t>Time-Consuming Manual Planning:</a:t>
            </a:r>
            <a:r>
              <a:rPr lang="en-US" sz="2800" dirty="0"/>
              <a:t> Users often spend hours browsing multiple platforms for flights, accommodations, and activities.</a:t>
            </a:r>
          </a:p>
          <a:p>
            <a:pPr marL="457200" indent="-457200" algn="just" defTabSz="280988">
              <a:lnSpc>
                <a:spcPct val="150000"/>
              </a:lnSpc>
              <a:buFont typeface="Wingdings" panose="05000000000000000000" pitchFamily="2" charset="2"/>
              <a:buChar char="Ø"/>
            </a:pPr>
            <a:r>
              <a:rPr lang="en-US" sz="2800" b="1" dirty="0"/>
              <a:t>Lack of Personalization:</a:t>
            </a:r>
            <a:r>
              <a:rPr lang="en-US" sz="2800" dirty="0"/>
              <a:t> Generic travel suggestions fail to account for individual tastes, budget constraints, or preferred travel styles.</a:t>
            </a:r>
          </a:p>
          <a:p>
            <a:pPr marL="457200" indent="-457200" algn="just" defTabSz="280988">
              <a:lnSpc>
                <a:spcPct val="150000"/>
              </a:lnSpc>
              <a:buFont typeface="Wingdings" panose="05000000000000000000" pitchFamily="2" charset="2"/>
              <a:buChar char="Ø"/>
            </a:pPr>
            <a:r>
              <a:rPr lang="en-US" sz="2800" b="1" dirty="0"/>
              <a:t>Dynamic Travel Conditions:</a:t>
            </a:r>
            <a:r>
              <a:rPr lang="en-US" sz="2800" dirty="0"/>
              <a:t> Sudden changes in weather, travel restrictions, or transportation delays make real-time adaptation difficult.</a:t>
            </a:r>
          </a:p>
          <a:p>
            <a:pPr marL="457200" indent="-457200" algn="just" defTabSz="280988">
              <a:lnSpc>
                <a:spcPct val="150000"/>
              </a:lnSpc>
              <a:buFont typeface="Wingdings" panose="05000000000000000000" pitchFamily="2" charset="2"/>
              <a:buChar char="Ø"/>
            </a:pPr>
            <a:r>
              <a:rPr lang="en-US" sz="2800" b="1" dirty="0"/>
              <a:t>Overwhelming Options:</a:t>
            </a:r>
            <a:r>
              <a:rPr lang="en-US" sz="2800" dirty="0"/>
              <a:t> Travelers face decision fatigue due to an overload of information and choices.</a:t>
            </a:r>
          </a:p>
          <a:p>
            <a:pPr marL="457200" indent="-457200" algn="just" defTabSz="280988">
              <a:lnSpc>
                <a:spcPct val="150000"/>
              </a:lnSpc>
              <a:buFont typeface="Wingdings" panose="05000000000000000000" pitchFamily="2" charset="2"/>
              <a:buChar char="Ø"/>
            </a:pPr>
            <a:r>
              <a:rPr lang="en-US" sz="2800" b="1" dirty="0"/>
              <a:t>Inconsistent Recommendations:</a:t>
            </a:r>
            <a:r>
              <a:rPr lang="en-US" sz="2800" dirty="0"/>
              <a:t> Trip advice varies greatly across platforms, leading to confusion and inefficiencies.</a:t>
            </a:r>
          </a:p>
          <a:p>
            <a:pPr algn="just" defTabSz="280988">
              <a:lnSpc>
                <a:spcPct val="150000"/>
              </a:lnSpc>
            </a:pPr>
            <a:endParaRPr lang="en-US" sz="3600" dirty="0">
              <a:latin typeface="Elephant" pitchFamily="18" charset="0"/>
            </a:endParaRPr>
          </a:p>
          <a:p>
            <a:pPr algn="just" defTabSz="280988">
              <a:lnSpc>
                <a:spcPct val="150000"/>
              </a:lnSpc>
            </a:pPr>
            <a:r>
              <a:rPr lang="en-US" sz="3600" dirty="0">
                <a:latin typeface="Elephant" pitchFamily="18" charset="0"/>
              </a:rPr>
              <a:t>Objectives :</a:t>
            </a:r>
          </a:p>
          <a:p>
            <a:pPr marL="457200" indent="-457200" algn="just" defTabSz="280988">
              <a:lnSpc>
                <a:spcPct val="150000"/>
              </a:lnSpc>
              <a:buFont typeface="Wingdings" panose="05000000000000000000" pitchFamily="2" charset="2"/>
              <a:buChar char="ü"/>
            </a:pPr>
            <a:r>
              <a:rPr lang="en-US" sz="2800" dirty="0"/>
              <a:t>To design an AI-based system that automates the end-to-end travel planning process</a:t>
            </a:r>
          </a:p>
          <a:p>
            <a:pPr marL="457200" indent="-457200" algn="just" defTabSz="280988">
              <a:lnSpc>
                <a:spcPct val="150000"/>
              </a:lnSpc>
              <a:buFont typeface="Wingdings" panose="05000000000000000000" pitchFamily="2" charset="2"/>
              <a:buChar char="ü"/>
            </a:pPr>
            <a:r>
              <a:rPr lang="en-US" sz="2800" dirty="0"/>
              <a:t>To provide real-time, personalized travel itineraries using user data and preferences</a:t>
            </a:r>
          </a:p>
          <a:p>
            <a:pPr marL="342900" indent="-342900" algn="just" defTabSz="280988">
              <a:lnSpc>
                <a:spcPct val="150000"/>
              </a:lnSpc>
              <a:buFont typeface="Wingdings" panose="05000000000000000000" pitchFamily="2" charset="2"/>
              <a:buChar char="ü"/>
            </a:pPr>
            <a:r>
              <a:rPr lang="en-US" sz="2400" dirty="0"/>
              <a:t>To integrate third-party APIs (e.g., weather, transport, hotel booking) for dynamic updates</a:t>
            </a:r>
          </a:p>
          <a:p>
            <a:pPr marL="342900" indent="-342900" algn="just" defTabSz="280988">
              <a:lnSpc>
                <a:spcPct val="150000"/>
              </a:lnSpc>
              <a:buFont typeface="Wingdings" panose="05000000000000000000" pitchFamily="2" charset="2"/>
              <a:buChar char="ü"/>
            </a:pPr>
            <a:r>
              <a:rPr lang="en-US" sz="2400" dirty="0"/>
              <a:t>To reduce the time and cost involved in travel planning</a:t>
            </a:r>
          </a:p>
          <a:p>
            <a:pPr marL="342900" indent="-342900" algn="just" defTabSz="280988">
              <a:lnSpc>
                <a:spcPct val="150000"/>
              </a:lnSpc>
              <a:buFont typeface="Wingdings" panose="05000000000000000000" pitchFamily="2" charset="2"/>
              <a:buChar char="ü"/>
            </a:pPr>
            <a:r>
              <a:rPr lang="en-US" sz="2400" dirty="0"/>
              <a:t>To improve overall user satisfaction with AI-curated trips</a:t>
            </a:r>
          </a:p>
          <a:p>
            <a:pPr algn="just" defTabSz="280988">
              <a:lnSpc>
                <a:spcPct val="150000"/>
              </a:lnSpc>
            </a:pPr>
            <a:endParaRPr lang="en-US" sz="2400" kern="0" dirty="0">
              <a:solidFill>
                <a:srgbClr val="333333"/>
              </a:solidFill>
              <a:latin typeface="Elephant" pitchFamily="18" charset="0"/>
              <a:ea typeface="Times New Roman" panose="02020603050405020304" pitchFamily="18" charset="0"/>
            </a:endParaRPr>
          </a:p>
          <a:p>
            <a:r>
              <a:rPr lang="en-IN" sz="4000" b="1" dirty="0"/>
              <a:t>RESULT</a:t>
            </a:r>
            <a:endParaRPr lang="en-IN" sz="4000" dirty="0"/>
          </a:p>
          <a:p>
            <a:r>
              <a:rPr lang="en-IN" sz="2800" dirty="0"/>
              <a:t> </a:t>
            </a:r>
          </a:p>
          <a:p>
            <a:r>
              <a:rPr lang="en-IN" sz="2800" dirty="0"/>
              <a:t>The AI Travel Planner successfully met its primary goal of creating a functional and personalized itinerary generation system. The system was tested using various profiles, and the results were observed as follows:</a:t>
            </a:r>
          </a:p>
          <a:p>
            <a:pPr marL="514350" lvl="0" indent="-514350">
              <a:buFont typeface="+mj-lt"/>
              <a:buAutoNum type="arabicPeriod"/>
            </a:pPr>
            <a:r>
              <a:rPr lang="en-IN" sz="2800" dirty="0"/>
              <a:t>Functional Output:</a:t>
            </a:r>
          </a:p>
          <a:p>
            <a:pPr marL="971550" lvl="1" indent="-514350">
              <a:buFont typeface="Arial" panose="020B0604020202020204" pitchFamily="34" charset="0"/>
              <a:buChar char="•"/>
            </a:pPr>
            <a:r>
              <a:rPr lang="en-IN" sz="2800" dirty="0"/>
              <a:t>The planner consistently produced city recommendations aligned with user input.</a:t>
            </a:r>
          </a:p>
          <a:p>
            <a:pPr marL="971550" lvl="1" indent="-514350">
              <a:buFont typeface="Arial" panose="020B0604020202020204" pitchFamily="34" charset="0"/>
              <a:buChar char="•"/>
            </a:pPr>
            <a:r>
              <a:rPr lang="en-IN" sz="2800" dirty="0"/>
              <a:t>Day-wise itineraries were logical, location-optimized, and weather-aware.</a:t>
            </a:r>
          </a:p>
          <a:p>
            <a:pPr marL="514350" lvl="0" indent="-514350">
              <a:buFont typeface="+mj-lt"/>
              <a:buAutoNum type="arabicPeriod"/>
            </a:pPr>
            <a:r>
              <a:rPr lang="en-IN" sz="2800" dirty="0"/>
              <a:t>Real-Time Responsiveness:</a:t>
            </a:r>
          </a:p>
          <a:p>
            <a:pPr marL="971550" lvl="1" indent="-514350">
              <a:buFont typeface="Arial" panose="020B0604020202020204" pitchFamily="34" charset="0"/>
              <a:buChar char="•"/>
            </a:pPr>
            <a:r>
              <a:rPr lang="en-IN" sz="2800" dirty="0"/>
              <a:t>Weather data for the next 3 days was accurately retrieved for all test cities.</a:t>
            </a:r>
          </a:p>
          <a:p>
            <a:pPr marL="971550" lvl="1" indent="-514350">
              <a:buFont typeface="Arial" panose="020B0604020202020204" pitchFamily="34" charset="0"/>
              <a:buChar char="•"/>
            </a:pPr>
            <a:r>
              <a:rPr lang="en-IN" sz="2800" dirty="0"/>
              <a:t>In cases of poor weather, alternate indoor recommendations were displayed.</a:t>
            </a:r>
          </a:p>
          <a:p>
            <a:pPr marL="514350" lvl="0" indent="-514350">
              <a:buFont typeface="+mj-lt"/>
              <a:buAutoNum type="arabicPeriod"/>
            </a:pPr>
            <a:r>
              <a:rPr lang="en-IN" sz="2800" dirty="0"/>
              <a:t>Interface Evaluation:</a:t>
            </a:r>
          </a:p>
          <a:p>
            <a:pPr marL="971550" lvl="1" indent="-514350">
              <a:buFont typeface="Arial" panose="020B0604020202020204" pitchFamily="34" charset="0"/>
              <a:buChar char="•"/>
            </a:pPr>
            <a:r>
              <a:rPr lang="en-IN" sz="2800" dirty="0"/>
              <a:t>Users reported the interface as intuitive and easy to navigate.</a:t>
            </a:r>
          </a:p>
          <a:p>
            <a:pPr marL="971550" lvl="1" indent="-514350">
              <a:buFont typeface="Arial" panose="020B0604020202020204" pitchFamily="34" charset="0"/>
              <a:buChar char="•"/>
            </a:pPr>
            <a:r>
              <a:rPr lang="en-IN" sz="2800" dirty="0"/>
              <a:t>Mobile responsiveness was validated across multiple screen sizes.</a:t>
            </a:r>
          </a:p>
          <a:p>
            <a:pPr marL="514350" lvl="0" indent="-514350">
              <a:buFont typeface="+mj-lt"/>
              <a:buAutoNum type="arabicPeriod"/>
            </a:pPr>
            <a:r>
              <a:rPr lang="en-IN" sz="2800" dirty="0"/>
              <a:t>Test Case Example:</a:t>
            </a:r>
          </a:p>
          <a:p>
            <a:pPr marL="971550" lvl="1" indent="-514350">
              <a:buFont typeface="Arial" panose="020B0604020202020204" pitchFamily="34" charset="0"/>
              <a:buChar char="•"/>
            </a:pPr>
            <a:r>
              <a:rPr lang="en-IN" sz="2800" dirty="0"/>
              <a:t>Input: Age 22, Budget 10,000 INR, Interests: Adventure, Dates: July 15-18</a:t>
            </a:r>
          </a:p>
          <a:p>
            <a:pPr marL="971550" lvl="1" indent="-514350">
              <a:buFont typeface="Arial" panose="020B0604020202020204" pitchFamily="34" charset="0"/>
              <a:buChar char="•"/>
            </a:pPr>
            <a:r>
              <a:rPr lang="en-IN" sz="2800" dirty="0"/>
              <a:t>Output: Suggested destination: Rishikesh</a:t>
            </a:r>
          </a:p>
          <a:p>
            <a:pPr marL="1428750" lvl="2" indent="-514350">
              <a:buFont typeface="Arial" panose="020B0604020202020204" pitchFamily="34" charset="0"/>
              <a:buChar char="•"/>
            </a:pPr>
            <a:r>
              <a:rPr lang="en-IN" sz="2800" dirty="0"/>
              <a:t>Day 1: River rafting, Lunch at Little Buddha Café, Evening Ganga Aarti</a:t>
            </a:r>
          </a:p>
          <a:p>
            <a:pPr marL="1428750" lvl="2" indent="-514350">
              <a:buFont typeface="Arial" panose="020B0604020202020204" pitchFamily="34" charset="0"/>
              <a:buChar char="•"/>
            </a:pPr>
            <a:r>
              <a:rPr lang="en-IN" sz="2800" dirty="0"/>
              <a:t>Day 2: Trek to Neer </a:t>
            </a:r>
            <a:r>
              <a:rPr lang="en-IN" sz="2800" dirty="0" err="1"/>
              <a:t>Garh</a:t>
            </a:r>
            <a:r>
              <a:rPr lang="en-IN" sz="2800" dirty="0"/>
              <a:t> Waterfall, Visit Lakshman </a:t>
            </a:r>
            <a:r>
              <a:rPr lang="en-IN" sz="2800" dirty="0" err="1"/>
              <a:t>Jhula</a:t>
            </a:r>
            <a:r>
              <a:rPr lang="en-IN" sz="2800" dirty="0"/>
              <a:t>, Café hop</a:t>
            </a:r>
          </a:p>
          <a:p>
            <a:pPr marL="514350" lvl="0" indent="-514350">
              <a:buFont typeface="+mj-lt"/>
              <a:buAutoNum type="arabicPeriod"/>
            </a:pPr>
            <a:r>
              <a:rPr lang="en-IN" sz="2800" dirty="0"/>
              <a:t>Performance:</a:t>
            </a:r>
          </a:p>
          <a:p>
            <a:pPr marL="971550" lvl="1" indent="-514350">
              <a:buFont typeface="Arial" panose="020B0604020202020204" pitchFamily="34" charset="0"/>
              <a:buChar char="•"/>
            </a:pPr>
            <a:r>
              <a:rPr lang="en-IN" sz="2800" dirty="0"/>
              <a:t>Average plan generation time: 2.7 seconds</a:t>
            </a:r>
          </a:p>
          <a:p>
            <a:pPr marL="971550" lvl="1" indent="-514350">
              <a:buFont typeface="Arial" panose="020B0604020202020204" pitchFamily="34" charset="0"/>
              <a:buChar char="•"/>
            </a:pPr>
            <a:r>
              <a:rPr lang="en-IN" sz="2800" dirty="0"/>
              <a:t>Success rate (no crashes): 100% across 20 test cases</a:t>
            </a:r>
          </a:p>
          <a:p>
            <a:pPr algn="just" defTabSz="280988">
              <a:lnSpc>
                <a:spcPct val="150000"/>
              </a:lnSpc>
            </a:pPr>
            <a:r>
              <a:rPr lang="en-AU" altLang="en-US" sz="6000" dirty="0">
                <a:latin typeface="Elephant" panose="02020904090505020303" pitchFamily="18" charset="0"/>
                <a:cs typeface="Times New Roman" panose="02020603050405020304" pitchFamily="18" charset="0"/>
              </a:rPr>
              <a:t>Acknowledgement</a:t>
            </a:r>
          </a:p>
          <a:p>
            <a:r>
              <a:rPr lang="en-US" sz="2800" dirty="0">
                <a:cs typeface="Times New Roman" panose="02020603050405020304" pitchFamily="18" charset="0"/>
              </a:rPr>
              <a:t>This work was supported by Professor T. Kishore Kumar Professor at T. Kishore Kumar, Professor at ECE Dept , NITW.</a:t>
            </a:r>
            <a:endParaRPr lang="en-AU" altLang="en-US" sz="2800" dirty="0">
              <a:cs typeface="Times New Roman" panose="02020603050405020304" pitchFamily="18" charset="0"/>
            </a:endParaRPr>
          </a:p>
          <a:p>
            <a:pPr algn="just" defTabSz="280988" eaLnBrk="1" hangingPunct="1">
              <a:lnSpc>
                <a:spcPct val="150000"/>
              </a:lnSpc>
            </a:pPr>
            <a:endParaRPr lang="en-AU" altLang="en-US" sz="4400" dirty="0">
              <a:latin typeface="Times New Roman" panose="02020603050405020304" pitchFamily="18" charset="0"/>
              <a:cs typeface="Times New Roman" panose="02020603050405020304" pitchFamily="18" charset="0"/>
            </a:endParaRPr>
          </a:p>
        </p:txBody>
      </p:sp>
      <p:sp>
        <p:nvSpPr>
          <p:cNvPr id="58" name="TextBox 16">
            <a:extLst>
              <a:ext uri="{FF2B5EF4-FFF2-40B4-BE49-F238E27FC236}">
                <a16:creationId xmlns:a16="http://schemas.microsoft.com/office/drawing/2014/main" id="{F390EF59-9267-4AE8-BC50-5397A74F5270}"/>
              </a:ext>
            </a:extLst>
          </p:cNvPr>
          <p:cNvSpPr txBox="1">
            <a:spLocks noChangeArrowheads="1"/>
          </p:cNvSpPr>
          <p:nvPr/>
        </p:nvSpPr>
        <p:spPr bwMode="auto">
          <a:xfrm>
            <a:off x="15241147" y="20834890"/>
            <a:ext cx="13890694" cy="9909960"/>
          </a:xfrm>
          <a:prstGeom prst="rect">
            <a:avLst/>
          </a:prstGeom>
          <a:noFill/>
          <a:ln w="9525">
            <a:noFill/>
            <a:miter lim="800000"/>
            <a:headEnd/>
            <a:tailEnd/>
          </a:ln>
        </p:spPr>
        <p:txBody>
          <a:bodyPr lIns="91398" tIns="45699" rIns="91398" bIns="45699"/>
          <a:lstStyle/>
          <a:p>
            <a:pPr algn="just" defTabSz="280988" eaLnBrk="1" hangingPunct="1">
              <a:lnSpc>
                <a:spcPct val="150000"/>
              </a:lnSpc>
            </a:pPr>
            <a:r>
              <a:rPr lang="en-AU" altLang="en-US" sz="4000" b="1" dirty="0">
                <a:latin typeface="Elephant" panose="02020904090505020303" pitchFamily="18" charset="0"/>
                <a:cs typeface="Times New Roman" panose="02020603050405020304" pitchFamily="18" charset="0"/>
              </a:rPr>
              <a:t> Code</a:t>
            </a:r>
          </a:p>
          <a:p>
            <a:pPr algn="just" defTabSz="280988" eaLnBrk="1" hangingPunct="1">
              <a:lnSpc>
                <a:spcPct val="112000"/>
              </a:lnSpc>
              <a:buClr>
                <a:srgbClr val="887E6E"/>
              </a:buClr>
            </a:pPr>
            <a:r>
              <a:rPr lang="en-US" altLang="en-US" sz="2400" b="0" dirty="0">
                <a:latin typeface="Times New Roman" panose="02020603050405020304" pitchFamily="18" charset="0"/>
                <a:cs typeface="Times New Roman" panose="02020603050405020304" pitchFamily="18" charset="0"/>
              </a:rPr>
              <a:t>.</a:t>
            </a:r>
          </a:p>
          <a:p>
            <a:pPr algn="just" defTabSz="280988" eaLnBrk="1" hangingPunct="1">
              <a:lnSpc>
                <a:spcPct val="112000"/>
              </a:lnSpc>
              <a:buClr>
                <a:srgbClr val="887E6E"/>
              </a:buClr>
            </a:pPr>
            <a:endParaRPr lang="en-AU" altLang="en-US" sz="3600" b="0" dirty="0">
              <a:latin typeface="Times New Roman" panose="02020603050405020304" pitchFamily="18" charset="0"/>
              <a:cs typeface="Times New Roman" panose="02020603050405020304" pitchFamily="18" charset="0"/>
            </a:endParaRPr>
          </a:p>
          <a:p>
            <a:pPr algn="just" defTabSz="280988" eaLnBrk="1" hangingPunct="1">
              <a:lnSpc>
                <a:spcPct val="112000"/>
              </a:lnSpc>
              <a:buClr>
                <a:srgbClr val="887E6E"/>
              </a:buClr>
            </a:pPr>
            <a:endParaRPr lang="en-AU" altLang="en-US" sz="3600" b="0" dirty="0">
              <a:latin typeface="Times New Roman" panose="02020603050405020304" pitchFamily="18" charset="0"/>
              <a:cs typeface="Times New Roman" panose="02020603050405020304" pitchFamily="18" charset="0"/>
            </a:endParaRPr>
          </a:p>
        </p:txBody>
      </p:sp>
      <p:sp>
        <p:nvSpPr>
          <p:cNvPr id="63" name="TextBox 16">
            <a:extLst>
              <a:ext uri="{FF2B5EF4-FFF2-40B4-BE49-F238E27FC236}">
                <a16:creationId xmlns:a16="http://schemas.microsoft.com/office/drawing/2014/main" id="{3F96D743-FB4C-44CF-9646-60A4FA5D57CD}"/>
              </a:ext>
            </a:extLst>
          </p:cNvPr>
          <p:cNvSpPr txBox="1">
            <a:spLocks noChangeArrowheads="1"/>
          </p:cNvSpPr>
          <p:nvPr/>
        </p:nvSpPr>
        <p:spPr bwMode="auto">
          <a:xfrm>
            <a:off x="14536765" y="31261798"/>
            <a:ext cx="14119303" cy="4829175"/>
          </a:xfrm>
          <a:prstGeom prst="rect">
            <a:avLst/>
          </a:prstGeom>
          <a:noFill/>
          <a:ln w="9525">
            <a:noFill/>
            <a:miter lim="800000"/>
            <a:headEnd/>
            <a:tailEnd/>
          </a:ln>
        </p:spPr>
        <p:txBody>
          <a:bodyPr lIns="91398" tIns="45699" rIns="91398" bIns="45699"/>
          <a:lstStyle/>
          <a:p>
            <a:pPr algn="just" defTabSz="280988" eaLnBrk="1" hangingPunct="1">
              <a:lnSpc>
                <a:spcPct val="150000"/>
              </a:lnSpc>
            </a:pPr>
            <a:endParaRPr lang="en-AU" altLang="en-US" sz="4000" dirty="0">
              <a:latin typeface="Elephant" panose="02020904090505020303" pitchFamily="18" charset="0"/>
              <a:cs typeface="Times New Roman" panose="02020603050405020304" pitchFamily="18" charset="0"/>
            </a:endParaRPr>
          </a:p>
          <a:p>
            <a:pPr algn="just" defTabSz="280988" eaLnBrk="1" hangingPunct="1">
              <a:lnSpc>
                <a:spcPct val="150000"/>
              </a:lnSpc>
            </a:pPr>
            <a:r>
              <a:rPr lang="en-AU" altLang="en-US" sz="4000" dirty="0">
                <a:latin typeface="Elephant" panose="02020904090505020303" pitchFamily="18" charset="0"/>
                <a:cs typeface="Times New Roman" panose="02020603050405020304" pitchFamily="18" charset="0"/>
              </a:rPr>
              <a:t>Conclusion</a:t>
            </a:r>
          </a:p>
          <a:p>
            <a:pPr algn="just" defTabSz="280988">
              <a:lnSpc>
                <a:spcPct val="150000"/>
              </a:lnSpc>
            </a:pPr>
            <a:r>
              <a:rPr lang="en-US" sz="2800" dirty="0"/>
              <a:t>The AI Travel Planner demonstrates a promising leap in automating and personalizing travel planning. By leveraging AI algorithms and dynamic data integration, it addresses core challenges in traditional travel planning such as inefficiency, lack of personalization, and overwhelming choices. The system significantly enhances user experience and supports real-time adaptability, marking a crucial step forward in smart tourism solutions.</a:t>
            </a:r>
            <a:endParaRPr lang="en-AU" altLang="en-US" sz="2800" dirty="0">
              <a:latin typeface="Elephant" panose="02020904090505020303" pitchFamily="18" charset="0"/>
              <a:cs typeface="Times New Roman" panose="02020603050405020304" pitchFamily="18" charset="0"/>
            </a:endParaRPr>
          </a:p>
        </p:txBody>
      </p:sp>
      <p:sp>
        <p:nvSpPr>
          <p:cNvPr id="65" name="TextBox 16">
            <a:extLst>
              <a:ext uri="{FF2B5EF4-FFF2-40B4-BE49-F238E27FC236}">
                <a16:creationId xmlns:a16="http://schemas.microsoft.com/office/drawing/2014/main" id="{022A43C5-1E91-49F3-B330-50816E56E07B}"/>
              </a:ext>
            </a:extLst>
          </p:cNvPr>
          <p:cNvSpPr txBox="1">
            <a:spLocks noChangeArrowheads="1"/>
          </p:cNvSpPr>
          <p:nvPr/>
        </p:nvSpPr>
        <p:spPr bwMode="auto">
          <a:xfrm>
            <a:off x="14779760" y="34313815"/>
            <a:ext cx="14134448" cy="2885531"/>
          </a:xfrm>
          <a:prstGeom prst="rect">
            <a:avLst/>
          </a:prstGeom>
          <a:noFill/>
          <a:ln w="9525">
            <a:noFill/>
            <a:miter lim="800000"/>
            <a:headEnd/>
            <a:tailEnd/>
          </a:ln>
        </p:spPr>
        <p:txBody>
          <a:bodyPr lIns="91398" tIns="45699" rIns="91398" bIns="45699"/>
          <a:lstStyle/>
          <a:p>
            <a:pPr algn="just" defTabSz="280988" eaLnBrk="1" hangingPunct="1">
              <a:lnSpc>
                <a:spcPct val="150000"/>
              </a:lnSpc>
            </a:pPr>
            <a:endParaRPr lang="en-AU" altLang="en-US" sz="2400" b="0" dirty="0">
              <a:cs typeface="Times New Roman" panose="02020603050405020304" pitchFamily="18" charset="0"/>
            </a:endParaRPr>
          </a:p>
        </p:txBody>
      </p:sp>
      <p:sp>
        <p:nvSpPr>
          <p:cNvPr id="66" name="TextBox 14">
            <a:extLst>
              <a:ext uri="{FF2B5EF4-FFF2-40B4-BE49-F238E27FC236}">
                <a16:creationId xmlns:a16="http://schemas.microsoft.com/office/drawing/2014/main" id="{BF21A032-7CF4-4721-AD27-3E176F192A56}"/>
              </a:ext>
            </a:extLst>
          </p:cNvPr>
          <p:cNvSpPr txBox="1">
            <a:spLocks noChangeArrowheads="1"/>
          </p:cNvSpPr>
          <p:nvPr/>
        </p:nvSpPr>
        <p:spPr bwMode="auto">
          <a:xfrm>
            <a:off x="14779760" y="36672704"/>
            <a:ext cx="13633317" cy="5101042"/>
          </a:xfrm>
          <a:prstGeom prst="rect">
            <a:avLst/>
          </a:prstGeom>
          <a:noFill/>
          <a:ln w="9525">
            <a:noFill/>
            <a:miter lim="800000"/>
            <a:headEnd/>
            <a:tailEnd/>
          </a:ln>
        </p:spPr>
        <p:txBody>
          <a:bodyPr lIns="91398" tIns="45699" rIns="91398" bIns="45699"/>
          <a:lstStyle/>
          <a:p>
            <a:pPr algn="just" defTabSz="280988" eaLnBrk="1" hangingPunct="1">
              <a:lnSpc>
                <a:spcPct val="114000"/>
              </a:lnSpc>
            </a:pPr>
            <a:endParaRPr lang="en-GB" altLang="en-US" sz="4000" dirty="0">
              <a:latin typeface="Elephant" panose="02020904090505020303" pitchFamily="18" charset="0"/>
              <a:cs typeface="Times New Roman" panose="02020603050405020304" pitchFamily="18" charset="0"/>
            </a:endParaRPr>
          </a:p>
          <a:p>
            <a:pPr algn="just" defTabSz="280988" eaLnBrk="1" hangingPunct="1">
              <a:lnSpc>
                <a:spcPct val="114000"/>
              </a:lnSpc>
            </a:pPr>
            <a:r>
              <a:rPr lang="en-GB" altLang="en-US" sz="4000" dirty="0">
                <a:latin typeface="Elephant" panose="02020904090505020303" pitchFamily="18" charset="0"/>
                <a:cs typeface="Times New Roman" panose="02020603050405020304" pitchFamily="18" charset="0"/>
              </a:rPr>
              <a:t>References</a:t>
            </a:r>
            <a:endParaRPr lang="en-US" sz="4000" dirty="0">
              <a:latin typeface="Elephant" panose="02020904090505020303" pitchFamily="18" charset="0"/>
            </a:endParaRPr>
          </a:p>
          <a:p>
            <a:pPr marL="457200" indent="-457200">
              <a:buFont typeface="+mj-lt"/>
              <a:buAutoNum type="arabicParenR"/>
            </a:pPr>
            <a:r>
              <a:rPr lang="en-US" sz="2400" dirty="0"/>
              <a:t> G. H. Kim, “AI-based Travel Recommendation Systems: A Review,” </a:t>
            </a:r>
            <a:r>
              <a:rPr lang="en-US" sz="2400" i="1" dirty="0"/>
              <a:t>Journal of Travel Research</a:t>
            </a:r>
            <a:r>
              <a:rPr lang="en-US" sz="2400" dirty="0"/>
              <a:t>, vol. 59, no. 1, pp. 10–25, 2021.</a:t>
            </a:r>
          </a:p>
          <a:p>
            <a:pPr marL="457200" indent="-457200">
              <a:buFont typeface="+mj-lt"/>
              <a:buAutoNum type="arabicParenR"/>
            </a:pPr>
            <a:r>
              <a:rPr lang="en-US" sz="2400" dirty="0"/>
              <a:t>S. Smith, “Machine Learning in Personalized Itinerary Planning,” </a:t>
            </a:r>
            <a:r>
              <a:rPr lang="en-US" sz="2400" i="1" dirty="0"/>
              <a:t>ACM Transactions on Intelligent Systems</a:t>
            </a:r>
            <a:r>
              <a:rPr lang="en-US" sz="2400" dirty="0"/>
              <a:t>, vol. 11, no. 3, pp. 120-138, 2020.</a:t>
            </a:r>
          </a:p>
          <a:p>
            <a:pPr marL="457200" indent="-457200">
              <a:buFont typeface="+mj-lt"/>
              <a:buAutoNum type="arabicParenR"/>
            </a:pPr>
            <a:r>
              <a:rPr lang="fr-FR" sz="2400" dirty="0"/>
              <a:t>Google Places API – https://developers.google.com/maps/documentation/places</a:t>
            </a:r>
            <a:endParaRPr lang="en-US" sz="2400" dirty="0"/>
          </a:p>
          <a:p>
            <a:pPr marL="457200" indent="-457200">
              <a:buFont typeface="+mj-lt"/>
              <a:buAutoNum type="arabicParenR"/>
            </a:pPr>
            <a:r>
              <a:rPr lang="it-IT" sz="2400" dirty="0"/>
              <a:t>Triposo API Documentation. </a:t>
            </a:r>
            <a:r>
              <a:rPr lang="it-IT" sz="2400" dirty="0">
                <a:hlinkClick r:id="rId4"/>
              </a:rPr>
              <a:t>https://www.triposo.com/api</a:t>
            </a:r>
            <a:endParaRPr lang="it-IT" sz="2400" dirty="0"/>
          </a:p>
          <a:p>
            <a:endParaRPr lang="en-US" sz="2400" dirty="0"/>
          </a:p>
          <a:p>
            <a:pPr algn="just" defTabSz="280988"/>
            <a:endParaRPr lang="en-IN" sz="2400" dirty="0">
              <a:latin typeface="Times New Roman" panose="02020603050405020304" pitchFamily="18" charset="0"/>
              <a:cs typeface="Times New Roman" panose="02020603050405020304" pitchFamily="18" charset="0"/>
            </a:endParaRPr>
          </a:p>
          <a:p>
            <a:pPr defTabSz="280988"/>
            <a:endParaRPr lang="en-US" altLang="en-US" sz="2600" dirty="0">
              <a:latin typeface="Times New Roman" panose="02020603050405020304" pitchFamily="18" charset="0"/>
              <a:cs typeface="Times New Roman" panose="02020603050405020304" pitchFamily="18" charset="0"/>
            </a:endParaRPr>
          </a:p>
        </p:txBody>
      </p:sp>
      <p:sp>
        <p:nvSpPr>
          <p:cNvPr id="1068" name="TextBox 1067">
            <a:extLst>
              <a:ext uri="{FF2B5EF4-FFF2-40B4-BE49-F238E27FC236}">
                <a16:creationId xmlns:a16="http://schemas.microsoft.com/office/drawing/2014/main" id="{FF38E130-AB43-0FE4-8440-D705BFEA4CBF}"/>
              </a:ext>
            </a:extLst>
          </p:cNvPr>
          <p:cNvSpPr txBox="1"/>
          <p:nvPr/>
        </p:nvSpPr>
        <p:spPr>
          <a:xfrm>
            <a:off x="18367698" y="8236323"/>
            <a:ext cx="6457435" cy="15296495"/>
          </a:xfrm>
          <a:prstGeom prst="rect">
            <a:avLst/>
          </a:prstGeom>
          <a:noFill/>
        </p:spPr>
        <p:txBody>
          <a:bodyPr wrap="square" rtlCol="0">
            <a:spAutoFit/>
          </a:bodyPr>
          <a:lstStyle/>
          <a:p>
            <a:r>
              <a:rPr lang="en-US" sz="4000" b="1" dirty="0"/>
              <a:t>       Flow Chat</a:t>
            </a:r>
          </a:p>
          <a:p>
            <a:endParaRPr lang="en-US" sz="2800" b="1" dirty="0"/>
          </a:p>
          <a:p>
            <a:r>
              <a:rPr lang="en-IN" sz="2800" dirty="0"/>
              <a:t>User Input Module </a:t>
            </a:r>
          </a:p>
          <a:p>
            <a:r>
              <a:rPr lang="en-IN" sz="2800" dirty="0"/>
              <a:t>              </a:t>
            </a:r>
          </a:p>
          <a:p>
            <a:endParaRPr lang="en-IN" sz="2800" dirty="0"/>
          </a:p>
          <a:p>
            <a:endParaRPr lang="en-IN" dirty="0"/>
          </a:p>
          <a:p>
            <a:r>
              <a:rPr lang="en-IN" sz="2800" dirty="0"/>
              <a:t>Profile Classification (by age, budget, interest</a:t>
            </a:r>
          </a:p>
          <a:p>
            <a:endParaRPr lang="en-US" sz="2800" dirty="0"/>
          </a:p>
          <a:p>
            <a:endParaRPr lang="en-US" sz="4000" b="1" dirty="0"/>
          </a:p>
          <a:p>
            <a:r>
              <a:rPr lang="en-IN" sz="2800" dirty="0"/>
              <a:t>Destination Filtering Engine </a:t>
            </a:r>
          </a:p>
          <a:p>
            <a:r>
              <a:rPr lang="en-IN" sz="2800" dirty="0"/>
              <a:t>               </a:t>
            </a:r>
            <a:endParaRPr lang="en-US" sz="4000" b="1" dirty="0"/>
          </a:p>
          <a:p>
            <a:endParaRPr lang="en-US" sz="4000" b="1" dirty="0"/>
          </a:p>
          <a:p>
            <a:r>
              <a:rPr lang="en-IN" sz="2800" dirty="0"/>
              <a:t>Activity and Itinerary Generator </a:t>
            </a:r>
          </a:p>
          <a:p>
            <a:endParaRPr lang="en-US" sz="4000" b="1" dirty="0"/>
          </a:p>
          <a:p>
            <a:endParaRPr lang="en-US" sz="4000" b="1" dirty="0"/>
          </a:p>
          <a:p>
            <a:r>
              <a:rPr lang="en-IN" sz="2800" dirty="0"/>
              <a:t>Real-Time API Integration (Weather, Maps) </a:t>
            </a:r>
          </a:p>
          <a:p>
            <a:endParaRPr lang="en-US" sz="4000" b="1" dirty="0"/>
          </a:p>
          <a:p>
            <a:r>
              <a:rPr lang="en-IN" sz="2800" dirty="0"/>
              <a:t>Final Itinerary Compilation </a:t>
            </a:r>
          </a:p>
          <a:p>
            <a:endParaRPr lang="en-US" sz="4000" b="1" dirty="0"/>
          </a:p>
          <a:p>
            <a:endParaRPr lang="en-US" sz="4000" b="1" dirty="0"/>
          </a:p>
          <a:p>
            <a:pPr lvl="0"/>
            <a:r>
              <a:rPr lang="en-IN" sz="2800" dirty="0"/>
              <a:t>Frontend Display and Export Options</a:t>
            </a:r>
          </a:p>
          <a:p>
            <a:r>
              <a:rPr lang="en-US" dirty="0"/>
              <a:t> </a:t>
            </a:r>
            <a:endParaRPr lang="en-IN" dirty="0"/>
          </a:p>
          <a:p>
            <a:endParaRPr lang="en-US" sz="4000" b="1" dirty="0"/>
          </a:p>
          <a:p>
            <a:endParaRPr lang="en-US" sz="4000" b="1" dirty="0"/>
          </a:p>
          <a:p>
            <a:endParaRPr lang="en-US" sz="4000" b="1" dirty="0"/>
          </a:p>
          <a:p>
            <a:endParaRPr lang="en-US" sz="4000" b="1" dirty="0"/>
          </a:p>
          <a:p>
            <a:endParaRPr lang="en-US" sz="4000" b="1" dirty="0"/>
          </a:p>
          <a:p>
            <a:endParaRPr lang="en-US" sz="4000" b="1" dirty="0"/>
          </a:p>
        </p:txBody>
      </p:sp>
      <p:sp>
        <p:nvSpPr>
          <p:cNvPr id="1071" name="TextBox 1070">
            <a:extLst>
              <a:ext uri="{FF2B5EF4-FFF2-40B4-BE49-F238E27FC236}">
                <a16:creationId xmlns:a16="http://schemas.microsoft.com/office/drawing/2014/main" id="{0E15BA86-C095-0FA7-1696-9BF1D0A36565}"/>
              </a:ext>
            </a:extLst>
          </p:cNvPr>
          <p:cNvSpPr txBox="1"/>
          <p:nvPr/>
        </p:nvSpPr>
        <p:spPr>
          <a:xfrm>
            <a:off x="1248259" y="1052804"/>
            <a:ext cx="27063002" cy="2862322"/>
          </a:xfrm>
          <a:prstGeom prst="rect">
            <a:avLst/>
          </a:prstGeom>
          <a:noFill/>
          <a:ln>
            <a:noFill/>
          </a:ln>
        </p:spPr>
        <p:txBody>
          <a:bodyPr wrap="square" rtlCol="0">
            <a:spAutoFit/>
          </a:bodyPr>
          <a:lstStyle/>
          <a:p>
            <a:r>
              <a:rPr lang="en-US" sz="6000" b="1" dirty="0">
                <a:solidFill>
                  <a:schemeClr val="accent2">
                    <a:lumMod val="60000"/>
                    <a:lumOff val="40000"/>
                  </a:schemeClr>
                </a:solidFill>
                <a:latin typeface="Times New Roman" panose="02020603050405020304" pitchFamily="18" charset="0"/>
                <a:cs typeface="Times New Roman" panose="02020603050405020304" pitchFamily="18" charset="0"/>
              </a:rPr>
              <a:t>                                                </a:t>
            </a:r>
            <a:r>
              <a:rPr lang="en-US" sz="6000" b="1" dirty="0">
                <a:latin typeface="Times New Roman" panose="02020603050405020304" pitchFamily="18" charset="0"/>
                <a:cs typeface="Times New Roman" panose="02020603050405020304" pitchFamily="18" charset="0"/>
              </a:rPr>
              <a:t>SUMMER INTRNSHIP </a:t>
            </a:r>
          </a:p>
          <a:p>
            <a:r>
              <a:rPr lang="en-US" sz="6000" b="1" dirty="0">
                <a:latin typeface="Times New Roman" panose="02020603050405020304" pitchFamily="18" charset="0"/>
                <a:cs typeface="Times New Roman" panose="02020603050405020304" pitchFamily="18" charset="0"/>
              </a:rPr>
              <a:t>                                                                 on</a:t>
            </a:r>
          </a:p>
          <a:p>
            <a:r>
              <a:rPr lang="en-US" sz="6000" b="1" dirty="0">
                <a:latin typeface="Times New Roman" panose="02020603050405020304" pitchFamily="18" charset="0"/>
                <a:cs typeface="Times New Roman" panose="02020603050405020304" pitchFamily="18" charset="0"/>
              </a:rPr>
              <a:t>                                            AIoT AND IT’S APPLICATIONS </a:t>
            </a:r>
          </a:p>
        </p:txBody>
      </p:sp>
      <p:sp>
        <p:nvSpPr>
          <p:cNvPr id="8" name="TextBox 7">
            <a:extLst>
              <a:ext uri="{FF2B5EF4-FFF2-40B4-BE49-F238E27FC236}">
                <a16:creationId xmlns:a16="http://schemas.microsoft.com/office/drawing/2014/main" id="{A4ADFFAA-50AA-54ED-0779-82DD1BF87679}"/>
              </a:ext>
            </a:extLst>
          </p:cNvPr>
          <p:cNvSpPr txBox="1"/>
          <p:nvPr/>
        </p:nvSpPr>
        <p:spPr>
          <a:xfrm flipH="1">
            <a:off x="11508051" y="32471041"/>
            <a:ext cx="2522301" cy="369332"/>
          </a:xfrm>
          <a:prstGeom prst="rect">
            <a:avLst/>
          </a:prstGeom>
          <a:noFill/>
        </p:spPr>
        <p:txBody>
          <a:bodyPr wrap="square" rtlCol="0">
            <a:spAutoFit/>
          </a:bodyPr>
          <a:lstStyle/>
          <a:p>
            <a:r>
              <a:rPr lang="en-US" dirty="0"/>
              <a:t>     </a:t>
            </a:r>
            <a:endParaRPr lang="en-US" sz="2400" dirty="0"/>
          </a:p>
        </p:txBody>
      </p:sp>
      <p:pic>
        <p:nvPicPr>
          <p:cNvPr id="4" name="Picture 3">
            <a:extLst>
              <a:ext uri="{FF2B5EF4-FFF2-40B4-BE49-F238E27FC236}">
                <a16:creationId xmlns:a16="http://schemas.microsoft.com/office/drawing/2014/main" id="{0ECCDCE5-7A1D-8A78-279B-0BD4AF45DC29}"/>
              </a:ext>
            </a:extLst>
          </p:cNvPr>
          <p:cNvPicPr>
            <a:picLocks noChangeAspect="1"/>
          </p:cNvPicPr>
          <p:nvPr/>
        </p:nvPicPr>
        <p:blipFill>
          <a:blip r:embed="rId5" cstate="print"/>
          <a:stretch>
            <a:fillRect/>
          </a:stretch>
        </p:blipFill>
        <p:spPr>
          <a:xfrm rot="10800000" flipV="1">
            <a:off x="25454546" y="187586"/>
            <a:ext cx="4579620" cy="3970585"/>
          </a:xfrm>
          <a:prstGeom prst="rect">
            <a:avLst/>
          </a:prstGeom>
        </p:spPr>
      </p:pic>
      <p:cxnSp>
        <p:nvCxnSpPr>
          <p:cNvPr id="1153" name="Straight Arrow Connector 1152">
            <a:extLst>
              <a:ext uri="{FF2B5EF4-FFF2-40B4-BE49-F238E27FC236}">
                <a16:creationId xmlns:a16="http://schemas.microsoft.com/office/drawing/2014/main" id="{5ED0F228-B5D4-C889-4DE7-CDBD2495F844}"/>
              </a:ext>
            </a:extLst>
          </p:cNvPr>
          <p:cNvCxnSpPr>
            <a:cxnSpLocks/>
          </p:cNvCxnSpPr>
          <p:nvPr/>
        </p:nvCxnSpPr>
        <p:spPr>
          <a:xfrm>
            <a:off x="20503214" y="9772594"/>
            <a:ext cx="0" cy="7292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6" name="Straight Arrow Connector 1155">
            <a:extLst>
              <a:ext uri="{FF2B5EF4-FFF2-40B4-BE49-F238E27FC236}">
                <a16:creationId xmlns:a16="http://schemas.microsoft.com/office/drawing/2014/main" id="{D700A640-FE81-FAFD-EBD4-7AE7EE6AB585}"/>
              </a:ext>
            </a:extLst>
          </p:cNvPr>
          <p:cNvCxnSpPr/>
          <p:nvPr/>
        </p:nvCxnSpPr>
        <p:spPr>
          <a:xfrm>
            <a:off x="20503214" y="11823391"/>
            <a:ext cx="0" cy="763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8" name="Straight Arrow Connector 1157">
            <a:extLst>
              <a:ext uri="{FF2B5EF4-FFF2-40B4-BE49-F238E27FC236}">
                <a16:creationId xmlns:a16="http://schemas.microsoft.com/office/drawing/2014/main" id="{EB361069-87E4-3148-160F-226D211DF9F9}"/>
              </a:ext>
            </a:extLst>
          </p:cNvPr>
          <p:cNvCxnSpPr/>
          <p:nvPr/>
        </p:nvCxnSpPr>
        <p:spPr>
          <a:xfrm>
            <a:off x="20503214" y="13245593"/>
            <a:ext cx="0" cy="8449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9" name="Straight Arrow Connector 1158">
            <a:extLst>
              <a:ext uri="{FF2B5EF4-FFF2-40B4-BE49-F238E27FC236}">
                <a16:creationId xmlns:a16="http://schemas.microsoft.com/office/drawing/2014/main" id="{6D095093-40A2-B737-B0D3-BE84CC3D42F5}"/>
              </a:ext>
            </a:extLst>
          </p:cNvPr>
          <p:cNvCxnSpPr/>
          <p:nvPr/>
        </p:nvCxnSpPr>
        <p:spPr>
          <a:xfrm>
            <a:off x="20503214" y="14781832"/>
            <a:ext cx="0" cy="763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0" name="Straight Arrow Connector 1159">
            <a:extLst>
              <a:ext uri="{FF2B5EF4-FFF2-40B4-BE49-F238E27FC236}">
                <a16:creationId xmlns:a16="http://schemas.microsoft.com/office/drawing/2014/main" id="{C9E2954C-EE7E-F008-6332-8E2ABDAC0E05}"/>
              </a:ext>
            </a:extLst>
          </p:cNvPr>
          <p:cNvCxnSpPr/>
          <p:nvPr/>
        </p:nvCxnSpPr>
        <p:spPr>
          <a:xfrm>
            <a:off x="20496682" y="16422914"/>
            <a:ext cx="0" cy="763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61" name="Straight Arrow Connector 1160">
            <a:extLst>
              <a:ext uri="{FF2B5EF4-FFF2-40B4-BE49-F238E27FC236}">
                <a16:creationId xmlns:a16="http://schemas.microsoft.com/office/drawing/2014/main" id="{F2BC16B6-29AF-E6C7-3CE2-1A8EB9016059}"/>
              </a:ext>
            </a:extLst>
          </p:cNvPr>
          <p:cNvCxnSpPr/>
          <p:nvPr/>
        </p:nvCxnSpPr>
        <p:spPr>
          <a:xfrm>
            <a:off x="20496682" y="17970359"/>
            <a:ext cx="0" cy="763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62" name="Image 1">
            <a:extLst>
              <a:ext uri="{FF2B5EF4-FFF2-40B4-BE49-F238E27FC236}">
                <a16:creationId xmlns:a16="http://schemas.microsoft.com/office/drawing/2014/main" id="{074A2DB6-079F-DFB0-3A6E-900FC1222DD3}"/>
              </a:ext>
            </a:extLst>
          </p:cNvPr>
          <p:cNvPicPr>
            <a:picLocks noChangeAspect="1"/>
          </p:cNvPicPr>
          <p:nvPr/>
        </p:nvPicPr>
        <p:blipFill>
          <a:blip r:embed="rId6"/>
          <a:stretch>
            <a:fillRect/>
          </a:stretch>
        </p:blipFill>
        <p:spPr>
          <a:xfrm>
            <a:off x="14836355" y="22061498"/>
            <a:ext cx="14335916" cy="9840719"/>
          </a:xfrm>
          <a:prstGeom prst="rect">
            <a:avLst/>
          </a:prstGeom>
        </p:spPr>
      </p:pic>
    </p:spTree>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TM04033937[[fn=Vapor Trail]]</Template>
  <TotalTime>1048</TotalTime>
  <Words>776</Words>
  <Application>Microsoft Office PowerPoint</Application>
  <PresentationFormat>Custom</PresentationFormat>
  <Paragraphs>88</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Century Gothic</vt:lpstr>
      <vt:lpstr>Elephant</vt:lpstr>
      <vt:lpstr>Times New Roman</vt:lpstr>
      <vt:lpstr>Wingdings</vt:lpstr>
      <vt:lpstr>Vapor Trail</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Vertical Poster</dc:title>
  <dc:creator>Ethan Shulda;www.postersession.com</dc:creator>
  <cp:keywords>www.postersession.com</cp:keywords>
  <dc:description>©MegaPrint Inc. 2009-2015</dc:description>
  <cp:lastModifiedBy>Dhanush surasi</cp:lastModifiedBy>
  <cp:revision>97</cp:revision>
  <dcterms:created xsi:type="dcterms:W3CDTF">2008-12-04T00:20:37Z</dcterms:created>
  <dcterms:modified xsi:type="dcterms:W3CDTF">2025-06-15T16:29:27Z</dcterms:modified>
  <cp:category>Research Poster</cp:category>
</cp:coreProperties>
</file>