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1214427"/>
            <a:ext cx="7602637" cy="3418003"/>
          </a:xfrm>
          <a:prstGeom prst="rect">
            <a:avLst/>
          </a:prstGeom>
        </p:spPr>
      </p:pic>
    </p:spTree>
    <p:extLst>
      <p:ext uri="{BB962C8B-B14F-4D97-AF65-F5344CB8AC3E}">
        <p14:creationId xmlns=""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410369"/>
          </a:xfrm>
          <a:prstGeom prst="rect">
            <a:avLst/>
          </a:prstGeom>
        </p:spPr>
        <p:txBody>
          <a:bodyPr vert="horz" wrap="square" lIns="0" tIns="0" rIns="0" bIns="0" rtlCol="0">
            <a:spAutoFit/>
          </a:bodyPr>
          <a:lstStyle/>
          <a:p>
            <a:pPr>
              <a:lnSpc>
                <a:spcPts val="1645"/>
              </a:lnSpc>
            </a:pPr>
            <a:r>
              <a:rPr lang="en-US" sz="1200" b="1" smtClean="0">
                <a:solidFill>
                  <a:srgbClr val="BD8738"/>
                </a:solidFill>
                <a:latin typeface="Arial Black" panose="020B0A04020102020204" pitchFamily="34" charset="0"/>
                <a:cs typeface="RMKPBC+PublicSans-BoldItalic"/>
              </a:rPr>
              <a:t>https://github.com/saiprasath2302/NM-DSCET-GROUP-15.git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 xmlns:p14="http://schemas.microsoft.com/office/powerpoint/2010/main"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 xmlns:a16="http://schemas.microsoft.com/office/drawing/2014/main" val="88392167"/>
                    </a:ext>
                  </a:extLst>
                </a:gridCol>
                <a:gridCol w="1572005">
                  <a:extLst>
                    <a:ext uri="{9D8B030D-6E8A-4147-A177-3AD203B41FA5}">
                      <a16:colId xmlns="" xmlns:a16="http://schemas.microsoft.com/office/drawing/2014/main" val="1097259738"/>
                    </a:ext>
                  </a:extLst>
                </a:gridCol>
                <a:gridCol w="1572005">
                  <a:extLst>
                    <a:ext uri="{9D8B030D-6E8A-4147-A177-3AD203B41FA5}">
                      <a16:colId xmlns="" xmlns:a16="http://schemas.microsoft.com/office/drawing/2014/main"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 xmlns:a16="http://schemas.microsoft.com/office/drawing/2014/main"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of Library Management System</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806</TotalTime>
  <Words>606</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36</cp:revision>
  <dcterms:modified xsi:type="dcterms:W3CDTF">2023-09-27T06:09:24Z</dcterms:modified>
</cp:coreProperties>
</file>