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99" r:id="rId4"/>
    <p:sldId id="400" r:id="rId5"/>
    <p:sldId id="258" r:id="rId6"/>
    <p:sldId id="259" r:id="rId7"/>
    <p:sldId id="262" r:id="rId8"/>
    <p:sldId id="263" r:id="rId9"/>
    <p:sldId id="431" r:id="rId10"/>
    <p:sldId id="429" r:id="rId11"/>
    <p:sldId id="375" r:id="rId12"/>
    <p:sldId id="376" r:id="rId13"/>
    <p:sldId id="396" r:id="rId14"/>
    <p:sldId id="392" r:id="rId15"/>
    <p:sldId id="268" r:id="rId16"/>
    <p:sldId id="282" r:id="rId17"/>
    <p:sldId id="430" r:id="rId18"/>
    <p:sldId id="297" r:id="rId19"/>
    <p:sldId id="407" r:id="rId20"/>
    <p:sldId id="387" r:id="rId21"/>
    <p:sldId id="383" r:id="rId22"/>
    <p:sldId id="428" r:id="rId23"/>
    <p:sldId id="29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20D7D8-7B48-4B45-A722-86AE50D15B74}" v="28" dt="2022-10-29T17:26:16.48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p:cViewPr varScale="1">
        <p:scale>
          <a:sx n="47" d="100"/>
          <a:sy n="47" d="100"/>
        </p:scale>
        <p:origin x="14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unuri Saikiran" userId="dd9dcae870230a18" providerId="LiveId" clId="{C420D7D8-7B48-4B45-A722-86AE50D15B74}"/>
    <pc:docChg chg="undo redo custSel addSld delSld modSld">
      <pc:chgData name="Devunuri Saikiran" userId="dd9dcae870230a18" providerId="LiveId" clId="{C420D7D8-7B48-4B45-A722-86AE50D15B74}" dt="2022-10-30T16:09:02.250" v="5912" actId="20577"/>
      <pc:docMkLst>
        <pc:docMk/>
      </pc:docMkLst>
      <pc:sldChg chg="modSp mod">
        <pc:chgData name="Devunuri Saikiran" userId="dd9dcae870230a18" providerId="LiveId" clId="{C420D7D8-7B48-4B45-A722-86AE50D15B74}" dt="2022-10-30T16:09:02.250" v="5912" actId="20577"/>
        <pc:sldMkLst>
          <pc:docMk/>
          <pc:sldMk cId="0" sldId="256"/>
        </pc:sldMkLst>
        <pc:spChg chg="mod">
          <ac:chgData name="Devunuri Saikiran" userId="dd9dcae870230a18" providerId="LiveId" clId="{C420D7D8-7B48-4B45-A722-86AE50D15B74}" dt="2022-10-29T17:20:32.531" v="4226" actId="20577"/>
          <ac:spMkLst>
            <pc:docMk/>
            <pc:sldMk cId="0" sldId="256"/>
            <ac:spMk id="4" creationId="{00000000-0000-0000-0000-000000000000}"/>
          </ac:spMkLst>
        </pc:spChg>
        <pc:spChg chg="mod">
          <ac:chgData name="Devunuri Saikiran" userId="dd9dcae870230a18" providerId="LiveId" clId="{C420D7D8-7B48-4B45-A722-86AE50D15B74}" dt="2022-10-30T16:09:02.250" v="5912" actId="20577"/>
          <ac:spMkLst>
            <pc:docMk/>
            <pc:sldMk cId="0" sldId="256"/>
            <ac:spMk id="10" creationId="{8D36C54E-D8AC-5B9A-CAA2-716C67D18155}"/>
          </ac:spMkLst>
        </pc:spChg>
      </pc:sldChg>
      <pc:sldChg chg="modSp mod">
        <pc:chgData name="Devunuri Saikiran" userId="dd9dcae870230a18" providerId="LiveId" clId="{C420D7D8-7B48-4B45-A722-86AE50D15B74}" dt="2022-10-29T16:51:02.697" v="2830" actId="1076"/>
        <pc:sldMkLst>
          <pc:docMk/>
          <pc:sldMk cId="0" sldId="259"/>
        </pc:sldMkLst>
        <pc:spChg chg="mod">
          <ac:chgData name="Devunuri Saikiran" userId="dd9dcae870230a18" providerId="LiveId" clId="{C420D7D8-7B48-4B45-A722-86AE50D15B74}" dt="2022-10-29T16:50:57.321" v="2827" actId="14100"/>
          <ac:spMkLst>
            <pc:docMk/>
            <pc:sldMk cId="0" sldId="259"/>
            <ac:spMk id="3" creationId="{07384D45-DD3C-8B9A-4759-064E4F88381E}"/>
          </ac:spMkLst>
        </pc:spChg>
        <pc:picChg chg="mod">
          <ac:chgData name="Devunuri Saikiran" userId="dd9dcae870230a18" providerId="LiveId" clId="{C420D7D8-7B48-4B45-A722-86AE50D15B74}" dt="2022-10-29T16:51:01.222" v="2829" actId="1076"/>
          <ac:picMkLst>
            <pc:docMk/>
            <pc:sldMk cId="0" sldId="259"/>
            <ac:picMk id="8" creationId="{9CB72601-40B4-869D-66C6-DF9A39BA2374}"/>
          </ac:picMkLst>
        </pc:picChg>
        <pc:picChg chg="mod">
          <ac:chgData name="Devunuri Saikiran" userId="dd9dcae870230a18" providerId="LiveId" clId="{C420D7D8-7B48-4B45-A722-86AE50D15B74}" dt="2022-10-29T16:51:02.697" v="2830" actId="1076"/>
          <ac:picMkLst>
            <pc:docMk/>
            <pc:sldMk cId="0" sldId="259"/>
            <ac:picMk id="10" creationId="{72DCBB15-FE88-7AB6-BA6C-CB538D3A18D6}"/>
          </ac:picMkLst>
        </pc:picChg>
      </pc:sldChg>
      <pc:sldChg chg="modSp mod">
        <pc:chgData name="Devunuri Saikiran" userId="dd9dcae870230a18" providerId="LiveId" clId="{C420D7D8-7B48-4B45-A722-86AE50D15B74}" dt="2022-10-29T16:55:29.373" v="2842" actId="20577"/>
        <pc:sldMkLst>
          <pc:docMk/>
          <pc:sldMk cId="0" sldId="297"/>
        </pc:sldMkLst>
        <pc:spChg chg="mod">
          <ac:chgData name="Devunuri Saikiran" userId="dd9dcae870230a18" providerId="LiveId" clId="{C420D7D8-7B48-4B45-A722-86AE50D15B74}" dt="2022-10-29T16:55:29.373" v="2842" actId="20577"/>
          <ac:spMkLst>
            <pc:docMk/>
            <pc:sldMk cId="0" sldId="297"/>
            <ac:spMk id="11" creationId="{00000000-0000-0000-0000-000000000000}"/>
          </ac:spMkLst>
        </pc:spChg>
      </pc:sldChg>
      <pc:sldChg chg="addSp modSp mod">
        <pc:chgData name="Devunuri Saikiran" userId="dd9dcae870230a18" providerId="LiveId" clId="{C420D7D8-7B48-4B45-A722-86AE50D15B74}" dt="2022-10-30T16:07:28.878" v="5886" actId="20577"/>
        <pc:sldMkLst>
          <pc:docMk/>
          <pc:sldMk cId="0" sldId="376"/>
        </pc:sldMkLst>
        <pc:spChg chg="add mod">
          <ac:chgData name="Devunuri Saikiran" userId="dd9dcae870230a18" providerId="LiveId" clId="{C420D7D8-7B48-4B45-A722-86AE50D15B74}" dt="2022-10-30T16:07:28.878" v="5886" actId="20577"/>
          <ac:spMkLst>
            <pc:docMk/>
            <pc:sldMk cId="0" sldId="376"/>
            <ac:spMk id="3" creationId="{77DE7BA8-1B65-76A5-4C6D-269084BBC4E3}"/>
          </ac:spMkLst>
        </pc:spChg>
        <pc:spChg chg="mod">
          <ac:chgData name="Devunuri Saikiran" userId="dd9dcae870230a18" providerId="LiveId" clId="{C420D7D8-7B48-4B45-A722-86AE50D15B74}" dt="2022-10-29T16:19:45.316" v="104" actId="1036"/>
          <ac:spMkLst>
            <pc:docMk/>
            <pc:sldMk cId="0" sldId="376"/>
            <ac:spMk id="6" creationId="{00000000-0000-0000-0000-000000000000}"/>
          </ac:spMkLst>
        </pc:spChg>
      </pc:sldChg>
      <pc:sldChg chg="addSp delSp modSp mod chgLayout">
        <pc:chgData name="Devunuri Saikiran" userId="dd9dcae870230a18" providerId="LiveId" clId="{C420D7D8-7B48-4B45-A722-86AE50D15B74}" dt="2022-10-30T16:08:31.388" v="5908" actId="20577"/>
        <pc:sldMkLst>
          <pc:docMk/>
          <pc:sldMk cId="0" sldId="392"/>
        </pc:sldMkLst>
        <pc:spChg chg="add del mod ord">
          <ac:chgData name="Devunuri Saikiran" userId="dd9dcae870230a18" providerId="LiveId" clId="{C420D7D8-7B48-4B45-A722-86AE50D15B74}" dt="2022-10-29T16:31:40.373" v="1045" actId="21"/>
          <ac:spMkLst>
            <pc:docMk/>
            <pc:sldMk cId="0" sldId="392"/>
            <ac:spMk id="2" creationId="{FA7586F2-ECEC-A509-D211-AFC650172F1C}"/>
          </ac:spMkLst>
        </pc:spChg>
        <pc:spChg chg="add mod">
          <ac:chgData name="Devunuri Saikiran" userId="dd9dcae870230a18" providerId="LiveId" clId="{C420D7D8-7B48-4B45-A722-86AE50D15B74}" dt="2022-10-30T16:08:31.388" v="5908" actId="20577"/>
          <ac:spMkLst>
            <pc:docMk/>
            <pc:sldMk cId="0" sldId="392"/>
            <ac:spMk id="5" creationId="{2B2BB61E-4E5C-D057-88D1-C708BC84F4EF}"/>
          </ac:spMkLst>
        </pc:spChg>
      </pc:sldChg>
      <pc:sldChg chg="modSp mod">
        <pc:chgData name="Devunuri Saikiran" userId="dd9dcae870230a18" providerId="LiveId" clId="{C420D7D8-7B48-4B45-A722-86AE50D15B74}" dt="2022-10-29T16:52:17.675" v="2841" actId="1076"/>
        <pc:sldMkLst>
          <pc:docMk/>
          <pc:sldMk cId="0" sldId="400"/>
        </pc:sldMkLst>
        <pc:spChg chg="mod">
          <ac:chgData name="Devunuri Saikiran" userId="dd9dcae870230a18" providerId="LiveId" clId="{C420D7D8-7B48-4B45-A722-86AE50D15B74}" dt="2022-10-29T16:52:17.675" v="2841" actId="1076"/>
          <ac:spMkLst>
            <pc:docMk/>
            <pc:sldMk cId="0" sldId="400"/>
            <ac:spMk id="10" creationId="{DBFBDE46-73B2-8EA1-0ACA-AC4D5B600B02}"/>
          </ac:spMkLst>
        </pc:spChg>
      </pc:sldChg>
      <pc:sldChg chg="addSp delSp modSp new mod modClrScheme chgLayout">
        <pc:chgData name="Devunuri Saikiran" userId="dd9dcae870230a18" providerId="LiveId" clId="{C420D7D8-7B48-4B45-A722-86AE50D15B74}" dt="2022-10-29T17:43:17.905" v="5864" actId="20577"/>
        <pc:sldMkLst>
          <pc:docMk/>
          <pc:sldMk cId="2882535265" sldId="430"/>
        </pc:sldMkLst>
        <pc:spChg chg="del">
          <ac:chgData name="Devunuri Saikiran" userId="dd9dcae870230a18" providerId="LiveId" clId="{C420D7D8-7B48-4B45-A722-86AE50D15B74}" dt="2022-10-29T16:59:17.735" v="2848" actId="21"/>
          <ac:spMkLst>
            <pc:docMk/>
            <pc:sldMk cId="2882535265" sldId="430"/>
            <ac:spMk id="2" creationId="{62DEA8D7-F874-40BE-94CE-238D3662A97A}"/>
          </ac:spMkLst>
        </pc:spChg>
        <pc:spChg chg="del mod ord">
          <ac:chgData name="Devunuri Saikiran" userId="dd9dcae870230a18" providerId="LiveId" clId="{C420D7D8-7B48-4B45-A722-86AE50D15B74}" dt="2022-10-29T17:03:18.917" v="2883" actId="700"/>
          <ac:spMkLst>
            <pc:docMk/>
            <pc:sldMk cId="2882535265" sldId="430"/>
            <ac:spMk id="3" creationId="{7C6A1E99-321F-7862-1C1E-3C92A6BA966C}"/>
          </ac:spMkLst>
        </pc:spChg>
        <pc:spChg chg="add mod">
          <ac:chgData name="Devunuri Saikiran" userId="dd9dcae870230a18" providerId="LiveId" clId="{C420D7D8-7B48-4B45-A722-86AE50D15B74}" dt="2022-10-29T16:59:06.318" v="2845" actId="1076"/>
          <ac:spMkLst>
            <pc:docMk/>
            <pc:sldMk cId="2882535265" sldId="430"/>
            <ac:spMk id="4" creationId="{FAE781D7-386F-550C-CD88-A71BF3895E10}"/>
          </ac:spMkLst>
        </pc:spChg>
        <pc:spChg chg="add del mod">
          <ac:chgData name="Devunuri Saikiran" userId="dd9dcae870230a18" providerId="LiveId" clId="{C420D7D8-7B48-4B45-A722-86AE50D15B74}" dt="2022-10-29T17:00:10.699" v="2855" actId="21"/>
          <ac:spMkLst>
            <pc:docMk/>
            <pc:sldMk cId="2882535265" sldId="430"/>
            <ac:spMk id="6" creationId="{519A77AF-60C5-7C7F-3570-5BF8ECDBC4A2}"/>
          </ac:spMkLst>
        </pc:spChg>
        <pc:spChg chg="add mod">
          <ac:chgData name="Devunuri Saikiran" userId="dd9dcae870230a18" providerId="LiveId" clId="{C420D7D8-7B48-4B45-A722-86AE50D15B74}" dt="2022-10-29T17:03:38.727" v="2886" actId="113"/>
          <ac:spMkLst>
            <pc:docMk/>
            <pc:sldMk cId="2882535265" sldId="430"/>
            <ac:spMk id="7" creationId="{75F6C027-B62B-7BB2-F7B4-34F6B8A4B561}"/>
          </ac:spMkLst>
        </pc:spChg>
        <pc:spChg chg="add del mod ord">
          <ac:chgData name="Devunuri Saikiran" userId="dd9dcae870230a18" providerId="LiveId" clId="{C420D7D8-7B48-4B45-A722-86AE50D15B74}" dt="2022-10-29T17:03:30.964" v="2885" actId="21"/>
          <ac:spMkLst>
            <pc:docMk/>
            <pc:sldMk cId="2882535265" sldId="430"/>
            <ac:spMk id="8" creationId="{D6790B47-A30C-F30C-14EE-DEE942F6BCC2}"/>
          </ac:spMkLst>
        </pc:spChg>
        <pc:spChg chg="add del mod">
          <ac:chgData name="Devunuri Saikiran" userId="dd9dcae870230a18" providerId="LiveId" clId="{C420D7D8-7B48-4B45-A722-86AE50D15B74}" dt="2022-10-29T17:32:42.285" v="4826" actId="21"/>
          <ac:spMkLst>
            <pc:docMk/>
            <pc:sldMk cId="2882535265" sldId="430"/>
            <ac:spMk id="9" creationId="{5AA5368A-CD9C-AFC1-E929-D8381F5C59BF}"/>
          </ac:spMkLst>
        </pc:spChg>
        <pc:spChg chg="add del mod">
          <ac:chgData name="Devunuri Saikiran" userId="dd9dcae870230a18" providerId="LiveId" clId="{C420D7D8-7B48-4B45-A722-86AE50D15B74}" dt="2022-10-29T17:21:29.005" v="4234" actId="21"/>
          <ac:spMkLst>
            <pc:docMk/>
            <pc:sldMk cId="2882535265" sldId="430"/>
            <ac:spMk id="11" creationId="{68A6F11B-AC99-60ED-9FF5-406DB06D74BC}"/>
          </ac:spMkLst>
        </pc:spChg>
        <pc:spChg chg="add del mod">
          <ac:chgData name="Devunuri Saikiran" userId="dd9dcae870230a18" providerId="LiveId" clId="{C420D7D8-7B48-4B45-A722-86AE50D15B74}" dt="2022-10-29T17:21:28.502" v="4233"/>
          <ac:spMkLst>
            <pc:docMk/>
            <pc:sldMk cId="2882535265" sldId="430"/>
            <ac:spMk id="12" creationId="{B77F384D-CDB6-3380-33CA-6F93526702CC}"/>
          </ac:spMkLst>
        </pc:spChg>
        <pc:spChg chg="add del mod">
          <ac:chgData name="Devunuri Saikiran" userId="dd9dcae870230a18" providerId="LiveId" clId="{C420D7D8-7B48-4B45-A722-86AE50D15B74}" dt="2022-10-29T17:32:32.673" v="4812" actId="21"/>
          <ac:spMkLst>
            <pc:docMk/>
            <pc:sldMk cId="2882535265" sldId="430"/>
            <ac:spMk id="13" creationId="{05C167CD-CE61-4F03-EF56-C914C8A6667F}"/>
          </ac:spMkLst>
        </pc:spChg>
        <pc:spChg chg="add del mod">
          <ac:chgData name="Devunuri Saikiran" userId="dd9dcae870230a18" providerId="LiveId" clId="{C420D7D8-7B48-4B45-A722-86AE50D15B74}" dt="2022-10-29T17:26:16.488" v="4566"/>
          <ac:spMkLst>
            <pc:docMk/>
            <pc:sldMk cId="2882535265" sldId="430"/>
            <ac:spMk id="14" creationId="{2F7062CC-EAA5-7E15-7DC1-63A134D5EF75}"/>
          </ac:spMkLst>
        </pc:spChg>
        <pc:spChg chg="add del mod">
          <ac:chgData name="Devunuri Saikiran" userId="dd9dcae870230a18" providerId="LiveId" clId="{C420D7D8-7B48-4B45-A722-86AE50D15B74}" dt="2022-10-29T17:26:16.469" v="4565"/>
          <ac:spMkLst>
            <pc:docMk/>
            <pc:sldMk cId="2882535265" sldId="430"/>
            <ac:spMk id="15" creationId="{52B98167-4CF0-0903-47BD-18EB36B1DA2B}"/>
          </ac:spMkLst>
        </pc:spChg>
        <pc:spChg chg="add mod">
          <ac:chgData name="Devunuri Saikiran" userId="dd9dcae870230a18" providerId="LiveId" clId="{C420D7D8-7B48-4B45-A722-86AE50D15B74}" dt="2022-10-29T17:43:17.905" v="5864" actId="20577"/>
          <ac:spMkLst>
            <pc:docMk/>
            <pc:sldMk cId="2882535265" sldId="430"/>
            <ac:spMk id="17" creationId="{062F5C40-EA87-D601-F7C7-CD65E55BC938}"/>
          </ac:spMkLst>
        </pc:spChg>
      </pc:sldChg>
      <pc:sldChg chg="modSp add del mod">
        <pc:chgData name="Devunuri Saikiran" userId="dd9dcae870230a18" providerId="LiveId" clId="{C420D7D8-7B48-4B45-A722-86AE50D15B74}" dt="2022-10-29T17:12:57.353" v="3673"/>
        <pc:sldMkLst>
          <pc:docMk/>
          <pc:sldMk cId="2035605955" sldId="431"/>
        </pc:sldMkLst>
        <pc:spChg chg="mod">
          <ac:chgData name="Devunuri Saikiran" userId="dd9dcae870230a18" providerId="LiveId" clId="{C420D7D8-7B48-4B45-A722-86AE50D15B74}" dt="2022-10-29T17:12:57.353" v="3673"/>
          <ac:spMkLst>
            <pc:docMk/>
            <pc:sldMk cId="2035605955" sldId="431"/>
            <ac:spMk id="9" creationId="{5AA5368A-CD9C-AFC1-E929-D8381F5C59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20</a:t>
            </a:fld>
            <a:endParaRPr lang="en-IN"/>
          </a:p>
        </p:txBody>
      </p:sp>
    </p:spTree>
    <p:extLst>
      <p:ext uri="{BB962C8B-B14F-4D97-AF65-F5344CB8AC3E}">
        <p14:creationId xmlns:p14="http://schemas.microsoft.com/office/powerpoint/2010/main" val="137306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influencermarketinghub.com/top-telegram-bots/" TargetMode="External"/><Relationship Id="rId2" Type="http://schemas.openxmlformats.org/officeDocument/2006/relationships/hyperlink" Target="https://medium.com/@ajayececit/telegram-bot-for-cricket-scores-5e0cf2338f07" TargetMode="External"/><Relationship Id="rId1" Type="http://schemas.openxmlformats.org/officeDocument/2006/relationships/slideLayout" Target="../slideLayouts/slideLayout1.xml"/><Relationship Id="rId5" Type="http://schemas.openxmlformats.org/officeDocument/2006/relationships/hyperlink" Target="https://docs.aiogram.dev/en/latest/quick_start.html" TargetMode="External"/><Relationship Id="rId4" Type="http://schemas.openxmlformats.org/officeDocument/2006/relationships/hyperlink" Target="https://docs.aiogram.dev/en/latest/install.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spc="-10" dirty="0">
                <a:solidFill>
                  <a:srgbClr val="1E1C11"/>
                </a:solidFill>
                <a:latin typeface="Calibri"/>
                <a:cs typeface="Calibri"/>
              </a:rPr>
              <a:t>C</a:t>
            </a:r>
            <a:r>
              <a:rPr lang="en-IN" sz="4000" b="1" spc="-10" dirty="0" err="1">
                <a:solidFill>
                  <a:srgbClr val="1E1C11"/>
                </a:solidFill>
                <a:latin typeface="Calibri"/>
                <a:cs typeface="Calibri"/>
              </a:rPr>
              <a:t>ric</a:t>
            </a:r>
            <a:r>
              <a:rPr lang="en-IN" sz="4000" b="1" spc="-10" dirty="0">
                <a:solidFill>
                  <a:srgbClr val="1E1C11"/>
                </a:solidFill>
                <a:latin typeface="Calibri"/>
                <a:cs typeface="Calibri"/>
              </a:rPr>
              <a:t> Alerts</a:t>
            </a:r>
            <a:endParaRPr lang="en-IN" sz="4000" dirty="0">
              <a:latin typeface="Calibri"/>
              <a:cs typeface="Calibri"/>
            </a:endParaRPr>
          </a:p>
        </p:txBody>
      </p:sp>
      <p:sp>
        <p:nvSpPr>
          <p:cNvPr id="4" name="TextBox 3"/>
          <p:cNvSpPr txBox="1"/>
          <p:nvPr/>
        </p:nvSpPr>
        <p:spPr>
          <a:xfrm>
            <a:off x="228600" y="4876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err="1"/>
              <a:t>Dr.S.Kirubakaran</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 Placeholder 9">
            <a:extLst>
              <a:ext uri="{FF2B5EF4-FFF2-40B4-BE49-F238E27FC236}">
                <a16:creationId xmlns:a16="http://schemas.microsoft.com/office/drawing/2014/main" id="{8D36C54E-D8AC-5B9A-CAA2-716C67D18155}"/>
              </a:ext>
            </a:extLst>
          </p:cNvPr>
          <p:cNvSpPr>
            <a:spLocks noGrp="1"/>
          </p:cNvSpPr>
          <p:nvPr>
            <p:ph type="body"/>
          </p:nvPr>
        </p:nvSpPr>
        <p:spPr>
          <a:xfrm>
            <a:off x="5410200" y="3758344"/>
            <a:ext cx="3048000" cy="1015663"/>
          </a:xfrm>
        </p:spPr>
        <p:txBody>
          <a:bodyPr/>
          <a:lstStyle/>
          <a:p>
            <a:pPr marR="753745" algn="ctr">
              <a:spcBef>
                <a:spcPts val="455"/>
              </a:spcBef>
              <a:spcAft>
                <a:spcPts val="0"/>
              </a:spcAft>
            </a:pPr>
            <a:r>
              <a:rPr lang="en-US" sz="1800" b="1" dirty="0">
                <a:effectLst/>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A.Sai</a:t>
            </a:r>
            <a:r>
              <a:rPr lang="en-US" b="1" dirty="0">
                <a:latin typeface="Times New Roman" panose="02020603050405020304" pitchFamily="18" charset="0"/>
                <a:ea typeface="Times New Roman" panose="02020603050405020304" pitchFamily="18" charset="0"/>
              </a:rPr>
              <a:t> Prashanth</a:t>
            </a:r>
            <a:r>
              <a:rPr lang="en-US" sz="1800" b="1" dirty="0">
                <a:effectLst/>
                <a:latin typeface="Times New Roman" panose="02020603050405020304" pitchFamily="18" charset="0"/>
                <a:ea typeface="Times New Roman" panose="02020603050405020304" pitchFamily="18" charset="0"/>
              </a:rPr>
              <a:t> (20H51A05A9)</a:t>
            </a:r>
            <a:endParaRPr lang="en-IN" sz="1800" dirty="0">
              <a:effectLst/>
              <a:latin typeface="Times New Roman" panose="02020603050405020304" pitchFamily="18" charset="0"/>
              <a:ea typeface="Times New Roman" panose="02020603050405020304" pitchFamily="18" charset="0"/>
            </a:endParaRPr>
          </a:p>
          <a:p>
            <a:pPr marR="753745" algn="just">
              <a:spcBef>
                <a:spcPts val="455"/>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B.Triyagish</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Prayad</a:t>
            </a:r>
            <a:r>
              <a:rPr lang="en-US" sz="1800" b="1" dirty="0">
                <a:effectLst/>
                <a:latin typeface="Times New Roman" panose="02020603050405020304" pitchFamily="18" charset="0"/>
                <a:ea typeface="Times New Roman" panose="02020603050405020304" pitchFamily="18" charset="0"/>
              </a:rPr>
              <a:t>   (20H51A05B8)</a:t>
            </a:r>
            <a:endParaRPr lang="en-IN" sz="1800" dirty="0">
              <a:effectLst/>
              <a:latin typeface="Times New Roman" panose="02020603050405020304" pitchFamily="18" charset="0"/>
              <a:ea typeface="Times New Roman" panose="02020603050405020304" pitchFamily="18" charset="0"/>
            </a:endParaRPr>
          </a:p>
          <a:p>
            <a:pPr marR="753745" algn="ctr">
              <a:spcBef>
                <a:spcPts val="455"/>
              </a:spcBef>
              <a:spcAft>
                <a:spcPts val="0"/>
              </a:spcAft>
            </a:pPr>
            <a:r>
              <a:rPr lang="en-US" sz="1800" b="1" dirty="0">
                <a:effectLst/>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G.Hardhik</a:t>
            </a:r>
            <a:r>
              <a:rPr lang="en-US" sz="1800" b="1" dirty="0">
                <a:effectLst/>
                <a:latin typeface="Times New Roman" panose="02020603050405020304" pitchFamily="18" charset="0"/>
                <a:ea typeface="Times New Roman" panose="02020603050405020304" pitchFamily="18" charset="0"/>
              </a:rPr>
              <a:t> (20H51A05C1)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31D8CF8F-13D5-3193-D35B-9DA07C9D9FC7}"/>
              </a:ext>
            </a:extLst>
          </p:cNvPr>
          <p:cNvSpPr/>
          <p:nvPr/>
        </p:nvSpPr>
        <p:spPr>
          <a:xfrm>
            <a:off x="381420" y="990600"/>
            <a:ext cx="8381160" cy="75600"/>
          </a:xfrm>
          <a:prstGeom prst="rect">
            <a:avLst/>
          </a:prstGeom>
          <a:solidFill>
            <a:srgbClr val="7030A0"/>
          </a:solidFill>
          <a:ln w="25560">
            <a:solidFill>
              <a:srgbClr val="3A5F8B"/>
            </a:solidFill>
            <a:round/>
          </a:ln>
        </p:spPr>
      </p:sp>
      <p:sp>
        <p:nvSpPr>
          <p:cNvPr id="3" name="CustomShape 2">
            <a:extLst>
              <a:ext uri="{FF2B5EF4-FFF2-40B4-BE49-F238E27FC236}">
                <a16:creationId xmlns:a16="http://schemas.microsoft.com/office/drawing/2014/main" id="{545135A2-9ADE-2633-6D77-9A8B3039BF03}"/>
              </a:ext>
            </a:extLst>
          </p:cNvPr>
          <p:cNvSpPr/>
          <p:nvPr/>
        </p:nvSpPr>
        <p:spPr>
          <a:xfrm>
            <a:off x="457200" y="427704"/>
            <a:ext cx="8381160" cy="577440"/>
          </a:xfrm>
          <a:prstGeom prst="rect">
            <a:avLst/>
          </a:prstGeom>
        </p:spPr>
        <p:txBody>
          <a:bodyPr lIns="90000" tIns="45000" rIns="90000" bIns="45000"/>
          <a:lstStyle/>
          <a:p>
            <a:pPr>
              <a:lnSpc>
                <a:spcPct val="100000"/>
              </a:lnSpc>
            </a:pPr>
            <a:r>
              <a:rPr lang="en-IN" sz="2400" b="1" dirty="0">
                <a:solidFill>
                  <a:srgbClr val="C00000"/>
                </a:solidFill>
              </a:rPr>
              <a:t>Existing systems</a:t>
            </a:r>
            <a:endParaRPr sz="2400" b="1" dirty="0">
              <a:solidFill>
                <a:srgbClr val="C00000"/>
              </a:solidFill>
            </a:endParaRPr>
          </a:p>
        </p:txBody>
      </p:sp>
      <p:sp>
        <p:nvSpPr>
          <p:cNvPr id="5" name="TextBox 4">
            <a:extLst>
              <a:ext uri="{FF2B5EF4-FFF2-40B4-BE49-F238E27FC236}">
                <a16:creationId xmlns:a16="http://schemas.microsoft.com/office/drawing/2014/main" id="{AE1FB7D2-5D1E-80F1-D038-FF7832675ABC}"/>
              </a:ext>
            </a:extLst>
          </p:cNvPr>
          <p:cNvSpPr txBox="1"/>
          <p:nvPr/>
        </p:nvSpPr>
        <p:spPr>
          <a:xfrm>
            <a:off x="378962" y="1066200"/>
            <a:ext cx="8229600" cy="4332404"/>
          </a:xfrm>
          <a:prstGeom prst="rect">
            <a:avLst/>
          </a:prstGeom>
          <a:noFill/>
        </p:spPr>
        <p:txBody>
          <a:bodyPr wrap="square">
            <a:spAutoFit/>
          </a:bodyPr>
          <a:lstStyle/>
          <a:p>
            <a:pPr>
              <a:lnSpc>
                <a:spcPct val="150000"/>
              </a:lnSpc>
            </a:pPr>
            <a:r>
              <a:rPr lang="en-US" sz="2000" b="1" dirty="0">
                <a:effectLst/>
                <a:latin typeface="Times New Roman" panose="02020603050405020304" pitchFamily="18" charset="0"/>
                <a:ea typeface="Times New Roman" panose="02020603050405020304" pitchFamily="18" charset="0"/>
              </a:rPr>
              <a:t>Drawbacks in existing system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more usage of the internet because of streaming the live.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we are forget the match then it won’t give the pop message for the live match.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in the Cricket social media bot like discord bots are community apps that connects users with the same interests.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their will be more usage of people at a time then the server becomes slow and it may crash.</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Cricbuss</a:t>
            </a:r>
            <a:r>
              <a:rPr lang="en-US" dirty="0">
                <a:latin typeface="Times New Roman" panose="02020603050405020304" pitchFamily="18" charset="0"/>
                <a:cs typeface="Times New Roman" panose="02020603050405020304" pitchFamily="18" charset="0"/>
              </a:rPr>
              <a:t> sometimes the app’s first page we not be updated but the upcoming page will be updated.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discord app there is Broken notification System(it can’t send the notification 100% to all the account holders).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Discord are actually built for desktop platforms.  </a:t>
            </a:r>
          </a:p>
          <a:p>
            <a:pPr>
              <a:lnSpc>
                <a:spcPct val="150000"/>
              </a:lnSpc>
            </a:pPr>
            <a:endParaRPr lang="en-IN" sz="3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40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1436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77DE7BA8-1B65-76A5-4C6D-269084BBC4E3}"/>
              </a:ext>
            </a:extLst>
          </p:cNvPr>
          <p:cNvSpPr txBox="1"/>
          <p:nvPr/>
        </p:nvSpPr>
        <p:spPr>
          <a:xfrm>
            <a:off x="457200" y="1752000"/>
            <a:ext cx="8077200" cy="2428870"/>
          </a:xfrm>
          <a:prstGeom prst="rect">
            <a:avLst/>
          </a:prstGeom>
          <a:noFill/>
        </p:spPr>
        <p:txBody>
          <a:bodyPr wrap="square">
            <a:spAutoFit/>
          </a:bodyPr>
          <a:lstStyle/>
          <a:p>
            <a:pPr marL="355600" marR="7620" indent="-342900" algn="just">
              <a:lnSpc>
                <a:spcPct val="100000"/>
              </a:lnSpc>
              <a:spcBef>
                <a:spcPts val="95"/>
              </a:spcBef>
              <a:buFont typeface="Wingdings"/>
              <a:buChar char=""/>
              <a:tabLst>
                <a:tab pos="355600" algn="l"/>
              </a:tabLst>
            </a:pPr>
            <a:endParaRPr lang="en-US" sz="2000" dirty="0">
              <a:solidFill>
                <a:srgbClr val="212529"/>
              </a:solidFill>
              <a:latin typeface="Times New Roman" panose="02020603050405020304" pitchFamily="18" charset="0"/>
              <a:cs typeface="Times New Roman" panose="02020603050405020304" pitchFamily="18" charset="0"/>
            </a:endParaRPr>
          </a:p>
          <a:p>
            <a:pPr marL="355600" marR="7620" indent="-342900" algn="just">
              <a:lnSpc>
                <a:spcPct val="100000"/>
              </a:lnSpc>
              <a:spcBef>
                <a:spcPts val="95"/>
              </a:spcBef>
              <a:buFont typeface="Wingdings"/>
              <a:buChar char=""/>
              <a:tabLst>
                <a:tab pos="355600" algn="l"/>
              </a:tabLst>
            </a:pPr>
            <a:r>
              <a:rPr lang="en-US" sz="1800" dirty="0">
                <a:latin typeface="Times New Roman" panose="02020603050405020304" pitchFamily="18" charset="0"/>
                <a:cs typeface="Times New Roman" panose="02020603050405020304" pitchFamily="18" charset="0"/>
              </a:rPr>
              <a:t>The project goal is to facilitate the live score of the </a:t>
            </a:r>
            <a:r>
              <a:rPr lang="en-US" dirty="0">
                <a:latin typeface="Times New Roman" panose="02020603050405020304" pitchFamily="18" charset="0"/>
                <a:cs typeface="Times New Roman" panose="02020603050405020304" pitchFamily="18" charset="0"/>
              </a:rPr>
              <a:t>cricket match.</a:t>
            </a:r>
          </a:p>
          <a:p>
            <a:pPr marL="355600" marR="7620" indent="-342900" algn="just">
              <a:lnSpc>
                <a:spcPct val="100000"/>
              </a:lnSpc>
              <a:spcBef>
                <a:spcPts val="95"/>
              </a:spcBef>
              <a:buFont typeface="Wingdings"/>
              <a:buChar char=""/>
              <a:tabLst>
                <a:tab pos="355600" algn="l"/>
              </a:tabLst>
            </a:pPr>
            <a:r>
              <a:rPr lang="en-US" sz="1800" dirty="0">
                <a:latin typeface="Times New Roman" panose="02020603050405020304" pitchFamily="18" charset="0"/>
                <a:cs typeface="Times New Roman" panose="02020603050405020304" pitchFamily="18" charset="0"/>
              </a:rPr>
              <a:t>This can be done by using the telegram bot</a:t>
            </a:r>
            <a:r>
              <a:rPr lang="en-US" dirty="0">
                <a:latin typeface="Times New Roman" panose="02020603050405020304" pitchFamily="18" charset="0"/>
                <a:cs typeface="Times New Roman" panose="02020603050405020304" pitchFamily="18" charset="0"/>
              </a:rPr>
              <a:t>.</a:t>
            </a:r>
          </a:p>
          <a:p>
            <a:pPr marL="355600" marR="7620" indent="-342900" algn="just">
              <a:lnSpc>
                <a:spcPct val="100000"/>
              </a:lnSpc>
              <a:spcBef>
                <a:spcPts val="95"/>
              </a:spcBef>
              <a:buFont typeface="Wingdings"/>
              <a:buChar char=""/>
              <a:tabLst>
                <a:tab pos="355600" algn="l"/>
              </a:tabLst>
            </a:pPr>
            <a:r>
              <a:rPr lang="en-US" dirty="0">
                <a:latin typeface="Times New Roman" panose="02020603050405020304" pitchFamily="18" charset="0"/>
                <a:cs typeface="Times New Roman" panose="02020603050405020304" pitchFamily="18" charset="0"/>
              </a:rPr>
              <a:t>The match score is delayed for 10 to 15 sec only.</a:t>
            </a:r>
          </a:p>
          <a:p>
            <a:pPr marL="355600" marR="7620" indent="-342900" algn="just">
              <a:lnSpc>
                <a:spcPct val="100000"/>
              </a:lnSpc>
              <a:spcBef>
                <a:spcPts val="95"/>
              </a:spcBef>
              <a:buFont typeface="Wingdings"/>
              <a:buChar char=""/>
              <a:tabLst>
                <a:tab pos="355600" algn="l"/>
              </a:tabLst>
            </a:pPr>
            <a:r>
              <a:rPr lang="en-US" dirty="0">
                <a:latin typeface="Times New Roman" panose="02020603050405020304" pitchFamily="18" charset="0"/>
                <a:cs typeface="Times New Roman" panose="02020603050405020304" pitchFamily="18" charset="0"/>
              </a:rPr>
              <a:t>People can also watch the live score of the match and can use </a:t>
            </a:r>
            <a:r>
              <a:rPr lang="en-US" dirty="0" err="1">
                <a:latin typeface="Times New Roman" panose="02020603050405020304" pitchFamily="18" charset="0"/>
                <a:cs typeface="Times New Roman" panose="02020603050405020304" pitchFamily="18" charset="0"/>
              </a:rPr>
              <a:t>othe</a:t>
            </a:r>
            <a:r>
              <a:rPr lang="en-US" dirty="0">
                <a:latin typeface="Times New Roman" panose="02020603050405020304" pitchFamily="18" charset="0"/>
                <a:cs typeface="Times New Roman" panose="02020603050405020304" pitchFamily="18" charset="0"/>
              </a:rPr>
              <a:t> apps.</a:t>
            </a:r>
          </a:p>
          <a:p>
            <a:pPr marL="355600" marR="7620" indent="-342900" algn="just">
              <a:lnSpc>
                <a:spcPct val="100000"/>
              </a:lnSpc>
              <a:spcBef>
                <a:spcPts val="95"/>
              </a:spcBef>
              <a:buFont typeface="Wingdings"/>
              <a:buChar char=""/>
              <a:tabLst>
                <a:tab pos="355600" algn="l"/>
              </a:tabLst>
            </a:pPr>
            <a:r>
              <a:rPr lang="en-US" dirty="0">
                <a:latin typeface="Times New Roman" panose="02020603050405020304" pitchFamily="18" charset="0"/>
                <a:cs typeface="Times New Roman" panose="02020603050405020304" pitchFamily="18" charset="0"/>
              </a:rPr>
              <a:t>Their will be no more heavy usage of internet.</a:t>
            </a:r>
          </a:p>
          <a:p>
            <a:pPr marL="355600" marR="7620" indent="-342900" algn="just">
              <a:lnSpc>
                <a:spcPct val="100000"/>
              </a:lnSpc>
              <a:spcBef>
                <a:spcPts val="95"/>
              </a:spcBef>
              <a:buFont typeface="Wingdings"/>
              <a:buChar char=""/>
              <a:tabLst>
                <a:tab pos="355600" algn="l"/>
              </a:tabLst>
            </a:pPr>
            <a:endParaRPr lang="en-US" dirty="0">
              <a:latin typeface="Times New Roman" panose="02020603050405020304" pitchFamily="18" charset="0"/>
              <a:cs typeface="Times New Roman" panose="02020603050405020304" pitchFamily="18" charset="0"/>
            </a:endParaRPr>
          </a:p>
          <a:p>
            <a:pPr marL="355600" marR="7620" indent="-342900" algn="just">
              <a:lnSpc>
                <a:spcPct val="100000"/>
              </a:lnSpc>
              <a:spcBef>
                <a:spcPts val="95"/>
              </a:spcBef>
              <a:buFont typeface="Wingdings"/>
              <a:buChar char=""/>
              <a:tabLst>
                <a:tab pos="355600" algn="l"/>
              </a:tabLst>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 Placeholder 4">
            <a:extLst>
              <a:ext uri="{FF2B5EF4-FFF2-40B4-BE49-F238E27FC236}">
                <a16:creationId xmlns:a16="http://schemas.microsoft.com/office/drawing/2014/main" id="{2B2BB61E-4E5C-D057-88D1-C708BC84F4EF}"/>
              </a:ext>
            </a:extLst>
          </p:cNvPr>
          <p:cNvSpPr>
            <a:spLocks noGrp="1"/>
          </p:cNvSpPr>
          <p:nvPr>
            <p:ph type="body"/>
          </p:nvPr>
        </p:nvSpPr>
        <p:spPr>
          <a:xfrm>
            <a:off x="457200" y="1600200"/>
            <a:ext cx="8458200" cy="3981240"/>
          </a:xfrm>
        </p:spPr>
        <p: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we all like cricket game, we want to watch the matchs in the stadium live</a:t>
            </a:r>
          </a:p>
          <a:p>
            <a:r>
              <a:rPr lang="en-US" sz="2000" dirty="0">
                <a:latin typeface="Times New Roman" panose="02020603050405020304" pitchFamily="18" charset="0"/>
                <a:cs typeface="Times New Roman" panose="02020603050405020304" pitchFamily="18" charset="0"/>
              </a:rPr>
              <a:t>but their will be not enough seats in the stadium to watch </a:t>
            </a:r>
            <a:r>
              <a:rPr lang="en-US" sz="2000" dirty="0" err="1">
                <a:latin typeface="Times New Roman" panose="02020603050405020304" pitchFamily="18" charset="0"/>
                <a:cs typeface="Times New Roman" panose="02020603050405020304" pitchFamily="18" charset="0"/>
              </a:rPr>
              <a:t>live.Then</a:t>
            </a:r>
            <a:r>
              <a:rPr lang="en-US" sz="2000" dirty="0">
                <a:latin typeface="Times New Roman" panose="02020603050405020304" pitchFamily="18" charset="0"/>
                <a:cs typeface="Times New Roman" panose="02020603050405020304" pitchFamily="18" charset="0"/>
              </a:rPr>
              <a:t> so many</a:t>
            </a:r>
          </a:p>
          <a:p>
            <a:r>
              <a:rPr lang="en-US" sz="2000" dirty="0">
                <a:latin typeface="Times New Roman" panose="02020603050405020304" pitchFamily="18" charset="0"/>
                <a:cs typeface="Times New Roman" panose="02020603050405020304" pitchFamily="18" charset="0"/>
              </a:rPr>
              <a:t> people can’t watch the match live in stadium are there are many reasons </a:t>
            </a:r>
          </a:p>
          <a:p>
            <a:r>
              <a:rPr lang="en-US" sz="2000" dirty="0">
                <a:latin typeface="Times New Roman" panose="02020603050405020304" pitchFamily="18" charset="0"/>
                <a:cs typeface="Times New Roman" panose="02020603050405020304" pitchFamily="18" charset="0"/>
              </a:rPr>
              <a:t>people already use the online websites to watch the match but it costs and</a:t>
            </a:r>
          </a:p>
          <a:p>
            <a:r>
              <a:rPr lang="en-US" sz="2000" dirty="0">
                <a:latin typeface="Times New Roman" panose="02020603050405020304" pitchFamily="18" charset="0"/>
                <a:cs typeface="Times New Roman" panose="02020603050405020304" pitchFamily="18" charset="0"/>
              </a:rPr>
              <a:t> sometimes the internet will be not enough.</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we created the telegram bot ,in this we can see the live by typing “ /score “in</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chatboard</a:t>
            </a:r>
            <a:r>
              <a:rPr lang="en-US" sz="2000" dirty="0">
                <a:latin typeface="Times New Roman" panose="02020603050405020304" pitchFamily="18" charset="0"/>
                <a:cs typeface="Times New Roman" panose="02020603050405020304" pitchFamily="18" charset="0"/>
              </a:rPr>
              <a:t> ,then telegram bot shows the live score of the match and the score </a:t>
            </a:r>
          </a:p>
          <a:p>
            <a:r>
              <a:rPr lang="en-US" sz="2000" dirty="0">
                <a:latin typeface="Times New Roman" panose="02020603050405020304" pitchFamily="18" charset="0"/>
                <a:cs typeface="Times New Roman" panose="02020603050405020304" pitchFamily="18" charset="0"/>
              </a:rPr>
              <a:t>will updates itself till the match ends.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4" name="Picture 3">
            <a:extLst>
              <a:ext uri="{FF2B5EF4-FFF2-40B4-BE49-F238E27FC236}">
                <a16:creationId xmlns:a16="http://schemas.microsoft.com/office/drawing/2014/main" id="{E1929FE4-7F8D-FEAB-C467-440A1AFDF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34427"/>
            <a:ext cx="6263640" cy="4589145"/>
          </a:xfrm>
          <a:prstGeom prst="rect">
            <a:avLst/>
          </a:prstGeom>
        </p:spPr>
      </p:pic>
      <p:sp>
        <p:nvSpPr>
          <p:cNvPr id="10" name="TextBox 9">
            <a:extLst>
              <a:ext uri="{FF2B5EF4-FFF2-40B4-BE49-F238E27FC236}">
                <a16:creationId xmlns:a16="http://schemas.microsoft.com/office/drawing/2014/main" id="{089C0D44-AD53-9295-06F3-127245D842D4}"/>
              </a:ext>
            </a:extLst>
          </p:cNvPr>
          <p:cNvSpPr txBox="1"/>
          <p:nvPr/>
        </p:nvSpPr>
        <p:spPr>
          <a:xfrm>
            <a:off x="647700" y="5535610"/>
            <a:ext cx="8000160" cy="663580"/>
          </a:xfrm>
          <a:prstGeom prst="rect">
            <a:avLst/>
          </a:prstGeom>
          <a:noFill/>
        </p:spPr>
        <p:txBody>
          <a:bodyPr wrap="square">
            <a:spAutoFit/>
          </a:bodyPr>
          <a:lstStyle/>
          <a:p>
            <a:pPr>
              <a:lnSpc>
                <a:spcPct val="107000"/>
              </a:lnSpc>
              <a:spcAft>
                <a:spcPts val="800"/>
              </a:spcAft>
            </a:pPr>
            <a:r>
              <a:rPr lang="en-GB" sz="1800" dirty="0">
                <a:solidFill>
                  <a:srgbClr val="000000"/>
                </a:solidFill>
                <a:effectLst/>
                <a:latin typeface="Arial" panose="020B0604020202020204" pitchFamily="34" charset="0"/>
                <a:ea typeface="Arial" panose="020B0604020202020204" pitchFamily="34" charset="0"/>
              </a:rPr>
              <a:t> </a:t>
            </a:r>
            <a:r>
              <a:rPr lang="en-GB"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proposed solution uses a systematic approach to display scores through telegram with new functionalities and commands</a:t>
            </a:r>
            <a:r>
              <a:rPr lang="en-GB" dirty="0">
                <a:solidFill>
                  <a:srgbClr val="000000"/>
                </a:solidFill>
                <a:effectLst/>
                <a:latin typeface="Arial" panose="020B0604020202020204" pitchFamily="34" charset="0"/>
                <a:ea typeface="Arial" panose="020B0604020202020204" pitchFamily="34" charset="0"/>
              </a:rPr>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FAE781D7-386F-550C-CD88-A71BF3895E10}"/>
              </a:ext>
            </a:extLst>
          </p:cNvPr>
          <p:cNvSpPr/>
          <p:nvPr/>
        </p:nvSpPr>
        <p:spPr>
          <a:xfrm>
            <a:off x="289800" y="990600"/>
            <a:ext cx="8381160" cy="75600"/>
          </a:xfrm>
          <a:prstGeom prst="rect">
            <a:avLst/>
          </a:prstGeom>
          <a:solidFill>
            <a:srgbClr val="7030A0"/>
          </a:solidFill>
          <a:ln w="25560">
            <a:solidFill>
              <a:srgbClr val="3A5F8B"/>
            </a:solidFill>
            <a:round/>
          </a:ln>
        </p:spPr>
      </p:sp>
      <p:sp>
        <p:nvSpPr>
          <p:cNvPr id="7" name="TextBox 6">
            <a:extLst>
              <a:ext uri="{FF2B5EF4-FFF2-40B4-BE49-F238E27FC236}">
                <a16:creationId xmlns:a16="http://schemas.microsoft.com/office/drawing/2014/main" id="{75F6C027-B62B-7BB2-F7B4-34F6B8A4B561}"/>
              </a:ext>
            </a:extLst>
          </p:cNvPr>
          <p:cNvSpPr txBox="1"/>
          <p:nvPr/>
        </p:nvSpPr>
        <p:spPr>
          <a:xfrm>
            <a:off x="310120" y="35560"/>
            <a:ext cx="5730000" cy="1077218"/>
          </a:xfrm>
          <a:prstGeom prst="rect">
            <a:avLst/>
          </a:prstGeom>
          <a:noFill/>
        </p:spPr>
        <p:txBody>
          <a:bodyPr wrap="square" rtlCol="0">
            <a:spAutoFit/>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Comparison of Proposed  system    with an existed system</a:t>
            </a:r>
          </a:p>
        </p:txBody>
      </p:sp>
      <p:sp>
        <p:nvSpPr>
          <p:cNvPr id="13" name="Text Placeholder 8">
            <a:extLst>
              <a:ext uri="{FF2B5EF4-FFF2-40B4-BE49-F238E27FC236}">
                <a16:creationId xmlns:a16="http://schemas.microsoft.com/office/drawing/2014/main" id="{05C167CD-CE61-4F03-EF56-C914C8A6667F}"/>
              </a:ext>
            </a:extLst>
          </p:cNvPr>
          <p:cNvSpPr txBox="1">
            <a:spLocks/>
          </p:cNvSpPr>
          <p:nvPr/>
        </p:nvSpPr>
        <p:spPr>
          <a:xfrm>
            <a:off x="381000" y="1753200"/>
            <a:ext cx="8381160" cy="3733800"/>
          </a:xfrm>
          <a:prstGeom prst="rect">
            <a:avLst/>
          </a:prstGeom>
        </p:spPr>
        <p:txBody>
          <a:bodyPr wrap="none" lIns="0" tIns="0" rIns="0" bIns="0" anchor="ctr">
            <a:normAutofit/>
          </a:bodyPr>
          <a:lstStyle/>
          <a:p>
            <a:pPr>
              <a:tabLst>
                <a:tab pos="6461125" algn="l"/>
              </a:tabLst>
            </a:pPr>
            <a:r>
              <a:rPr lang="en-IN" sz="1400" kern="0" dirty="0">
                <a:solidFill>
                  <a:sysClr val="windowText" lastClr="000000"/>
                </a:solidFill>
              </a:rPr>
              <a:t>    </a:t>
            </a:r>
            <a:endParaRPr lang="en-IN" kern="0" dirty="0">
              <a:solidFill>
                <a:schemeClr val="tx1"/>
              </a:solidFill>
              <a:latin typeface="Times New Roman" panose="02020603050405020304" pitchFamily="18" charset="0"/>
              <a:ea typeface="Times New Roman" panose="02020603050405020304" pitchFamily="18" charset="0"/>
            </a:endParaRPr>
          </a:p>
          <a:p>
            <a:pPr algn="r">
              <a:lnSpc>
                <a:spcPct val="150000"/>
              </a:lnSpc>
              <a:spcAft>
                <a:spcPts val="1800"/>
              </a:spcAft>
              <a:buSzPts val="1000"/>
              <a:tabLst>
                <a:tab pos="457200" algn="l"/>
              </a:tabLst>
            </a:pPr>
            <a:r>
              <a:rPr lang="en-IN" kern="0" dirty="0">
                <a:solidFill>
                  <a:schemeClr val="tx1"/>
                </a:solidFill>
                <a:latin typeface="Times New Roman" panose="02020603050405020304" pitchFamily="18" charset="0"/>
                <a:ea typeface="Times New Roman" panose="02020603050405020304" pitchFamily="18" charset="0"/>
              </a:rPr>
              <a:t>  </a:t>
            </a:r>
          </a:p>
          <a:p>
            <a:pPr algn="just">
              <a:lnSpc>
                <a:spcPct val="150000"/>
              </a:lnSpc>
              <a:spcAft>
                <a:spcPts val="1800"/>
              </a:spcAft>
              <a:buSzPts val="1000"/>
              <a:tabLst>
                <a:tab pos="457200" algn="l"/>
              </a:tabLst>
            </a:pPr>
            <a:r>
              <a:rPr lang="en-IN" kern="0" dirty="0">
                <a:solidFill>
                  <a:schemeClr val="tx1"/>
                </a:solidFill>
                <a:latin typeface="Times New Roman" panose="02020603050405020304" pitchFamily="18" charset="0"/>
                <a:ea typeface="Times New Roman" panose="02020603050405020304" pitchFamily="18" charset="0"/>
              </a:rPr>
              <a:t>              </a:t>
            </a:r>
          </a:p>
          <a:p>
            <a:pPr>
              <a:tabLst>
                <a:tab pos="6461125" algn="l"/>
              </a:tabLst>
            </a:pPr>
            <a:endParaRPr lang="en-IN" kern="0" dirty="0">
              <a:solidFill>
                <a:sysClr val="windowText" lastClr="000000"/>
              </a:solidFill>
            </a:endParaRPr>
          </a:p>
        </p:txBody>
      </p:sp>
      <p:sp>
        <p:nvSpPr>
          <p:cNvPr id="17" name="Text Placeholder 16">
            <a:extLst>
              <a:ext uri="{FF2B5EF4-FFF2-40B4-BE49-F238E27FC236}">
                <a16:creationId xmlns:a16="http://schemas.microsoft.com/office/drawing/2014/main" id="{062F5C40-EA87-D601-F7C7-CD65E55BC938}"/>
              </a:ext>
            </a:extLst>
          </p:cNvPr>
          <p:cNvSpPr>
            <a:spLocks noGrp="1"/>
          </p:cNvSpPr>
          <p:nvPr>
            <p:ph type="body"/>
          </p:nvPr>
        </p:nvSpPr>
        <p:spPr>
          <a:xfrm>
            <a:off x="304548" y="1905000"/>
            <a:ext cx="8381160" cy="3905040"/>
          </a:xfrm>
        </p:spPr>
        <p:txBody>
          <a:bodyPr/>
          <a:lstStyle/>
          <a:p>
            <a:r>
              <a:rPr lang="en-US" sz="2400" u="sng" dirty="0"/>
              <a:t>Existing system :</a:t>
            </a:r>
          </a:p>
          <a:p>
            <a:endParaRPr lang="en-US" sz="2400" u="sng" dirty="0"/>
          </a:p>
          <a:p>
            <a:pPr marL="342900" indent="-342900">
              <a:buFont typeface="Arial" panose="020B0604020202020204" pitchFamily="34" charset="0"/>
              <a:buChar char="•"/>
            </a:pPr>
            <a:r>
              <a:rPr lang="en-US" dirty="0"/>
              <a:t>In </a:t>
            </a:r>
            <a:r>
              <a:rPr lang="en-US" dirty="0" err="1"/>
              <a:t>Cricbuzz</a:t>
            </a:r>
            <a:r>
              <a:rPr lang="en-US" dirty="0"/>
              <a:t> we should open the app and select the match for the </a:t>
            </a:r>
          </a:p>
          <a:p>
            <a:r>
              <a:rPr lang="en-US" dirty="0"/>
              <a:t>      live.</a:t>
            </a:r>
          </a:p>
          <a:p>
            <a:pPr marL="342900" indent="-342900">
              <a:buFont typeface="Arial" panose="020B0604020202020204" pitchFamily="34" charset="0"/>
              <a:buChar char="•"/>
            </a:pPr>
            <a:r>
              <a:rPr lang="en-US" dirty="0"/>
              <a:t>As in the Cricket social media bot like discord bots and discord is an community </a:t>
            </a:r>
          </a:p>
          <a:p>
            <a:r>
              <a:rPr lang="en-US" dirty="0"/>
              <a:t>      app that connects users with the same interests.</a:t>
            </a:r>
          </a:p>
          <a:p>
            <a:endParaRPr lang="en-US" dirty="0"/>
          </a:p>
          <a:p>
            <a:endParaRPr lang="en-US" dirty="0"/>
          </a:p>
          <a:p>
            <a:r>
              <a:rPr lang="en-US" sz="2400" u="sng" dirty="0"/>
              <a:t>Proposed System :</a:t>
            </a:r>
          </a:p>
          <a:p>
            <a:endParaRPr lang="en-US" sz="2400" u="sng" dirty="0"/>
          </a:p>
          <a:p>
            <a:pPr marL="342900" indent="-342900">
              <a:buFont typeface="Arial" panose="020B0604020202020204" pitchFamily="34" charset="0"/>
              <a:buChar char="•"/>
            </a:pPr>
            <a:r>
              <a:rPr lang="en-US" dirty="0"/>
              <a:t> As in the telegram bot it gives us the notification for the live matchs</a:t>
            </a:r>
          </a:p>
          <a:p>
            <a:pPr marL="342900" indent="-342900">
              <a:buFont typeface="Arial" panose="020B0604020202020204" pitchFamily="34" charset="0"/>
              <a:buChar char="•"/>
            </a:pPr>
            <a:r>
              <a:rPr lang="en-US" dirty="0"/>
              <a:t>Telegram bot is a personal messaging app for sending messages and sharing </a:t>
            </a:r>
          </a:p>
          <a:p>
            <a:r>
              <a:rPr lang="en-US" dirty="0"/>
              <a:t>      media with your friends.</a:t>
            </a:r>
          </a:p>
          <a:p>
            <a:pPr marL="285750" indent="-285750">
              <a:buFont typeface="Arial" panose="020B0604020202020204" pitchFamily="34" charset="0"/>
              <a:buChar char="•"/>
            </a:pPr>
            <a:r>
              <a:rPr lang="en-US" dirty="0"/>
              <a:t> If we are in busy work and if client forget about match then we get the notifications</a:t>
            </a:r>
          </a:p>
          <a:p>
            <a:r>
              <a:rPr lang="en-US" dirty="0"/>
              <a:t>     about the live match.</a:t>
            </a:r>
          </a:p>
          <a:p>
            <a:pPr marL="285750" indent="-285750">
              <a:buFont typeface="Arial" panose="020B0604020202020204" pitchFamily="34" charset="0"/>
              <a:buChar char="•"/>
            </a:pPr>
            <a:r>
              <a:rPr lang="en-US" dirty="0"/>
              <a:t>But if we can’t involve, after 5 mins the notifications will stop.</a:t>
            </a:r>
          </a:p>
          <a:p>
            <a:endParaRPr lang="en-IN" dirty="0"/>
          </a:p>
        </p:txBody>
      </p:sp>
    </p:spTree>
    <p:extLst>
      <p:ext uri="{BB962C8B-B14F-4D97-AF65-F5344CB8AC3E}">
        <p14:creationId xmlns:p14="http://schemas.microsoft.com/office/powerpoint/2010/main" val="288253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 </a:t>
            </a:r>
          </a:p>
        </p:txBody>
      </p:sp>
      <p:sp>
        <p:nvSpPr>
          <p:cNvPr id="3" name="TextBox 2">
            <a:extLst>
              <a:ext uri="{FF2B5EF4-FFF2-40B4-BE49-F238E27FC236}">
                <a16:creationId xmlns:a16="http://schemas.microsoft.com/office/drawing/2014/main" id="{72203CAC-2A96-F65F-7621-2FFB2A028698}"/>
              </a:ext>
            </a:extLst>
          </p:cNvPr>
          <p:cNvSpPr txBox="1"/>
          <p:nvPr/>
        </p:nvSpPr>
        <p:spPr>
          <a:xfrm>
            <a:off x="228600" y="1295401"/>
            <a:ext cx="8609760" cy="3849772"/>
          </a:xfrm>
          <a:prstGeom prst="rect">
            <a:avLst/>
          </a:prstGeom>
          <a:noFill/>
        </p:spPr>
        <p:txBody>
          <a:bodyPr wrap="square">
            <a:spAutoFit/>
          </a:bodyPr>
          <a:lstStyle/>
          <a:p>
            <a:pPr marL="299085" marR="6350" indent="-287020" algn="just">
              <a:lnSpc>
                <a:spcPct val="100000"/>
              </a:lnSpc>
              <a:spcBef>
                <a:spcPts val="95"/>
              </a:spcBef>
              <a:buFont typeface="Wingdings"/>
              <a:buChar char=""/>
              <a:tabLst>
                <a:tab pos="299720" algn="l"/>
              </a:tabLst>
            </a:pPr>
            <a:r>
              <a:rPr lang="en-US" sz="2400" spc="-10" dirty="0">
                <a:latin typeface="Times New Roman" panose="02020603050405020304" pitchFamily="18" charset="0"/>
                <a:cs typeface="Times New Roman" panose="02020603050405020304" pitchFamily="18" charset="0"/>
              </a:rPr>
              <a:t>Our </a:t>
            </a:r>
            <a:r>
              <a:rPr lang="en-US" sz="2400" spc="-15" dirty="0">
                <a:latin typeface="Times New Roman" panose="02020603050405020304" pitchFamily="18" charset="0"/>
                <a:cs typeface="Times New Roman" panose="02020603050405020304" pitchFamily="18" charset="0"/>
              </a:rPr>
              <a:t>Proposed </a:t>
            </a:r>
            <a:r>
              <a:rPr lang="en-US" sz="2400" spc="-5" dirty="0">
                <a:latin typeface="Times New Roman" panose="02020603050405020304" pitchFamily="18" charset="0"/>
                <a:cs typeface="Times New Roman" panose="02020603050405020304" pitchFamily="18" charset="0"/>
              </a:rPr>
              <a:t>model will </a:t>
            </a:r>
            <a:r>
              <a:rPr lang="en-US" sz="2400" dirty="0">
                <a:latin typeface="Times New Roman" panose="02020603050405020304" pitchFamily="18" charset="0"/>
                <a:cs typeface="Times New Roman" panose="02020603050405020304" pitchFamily="18" charset="0"/>
              </a:rPr>
              <a:t>lead </a:t>
            </a:r>
            <a:r>
              <a:rPr lang="en-US" sz="2400" spc="-15" dirty="0">
                <a:latin typeface="Times New Roman" panose="02020603050405020304" pitchFamily="18" charset="0"/>
                <a:cs typeface="Times New Roman" panose="02020603050405020304" pitchFamily="18" charset="0"/>
              </a:rPr>
              <a:t>to </a:t>
            </a:r>
            <a:r>
              <a:rPr lang="en-US" sz="2400" spc="-5" dirty="0">
                <a:latin typeface="Times New Roman" panose="02020603050405020304" pitchFamily="18" charset="0"/>
                <a:cs typeface="Times New Roman" panose="02020603050405020304" pitchFamily="18" charset="0"/>
              </a:rPr>
              <a:t>the accomplishment of the </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following </a:t>
            </a:r>
            <a:r>
              <a:rPr lang="en-US" sz="2400" spc="-10" dirty="0">
                <a:latin typeface="Times New Roman" panose="02020603050405020304" pitchFamily="18" charset="0"/>
                <a:cs typeface="Times New Roman" panose="02020603050405020304" pitchFamily="18" charset="0"/>
              </a:rPr>
              <a:t>results:</a:t>
            </a:r>
          </a:p>
          <a:p>
            <a:pPr marL="299085" marR="6350" indent="-287020" algn="just">
              <a:lnSpc>
                <a:spcPct val="100000"/>
              </a:lnSpc>
              <a:spcBef>
                <a:spcPts val="95"/>
              </a:spcBef>
              <a:buFont typeface="Wingdings"/>
              <a:buChar char=""/>
              <a:tabLst>
                <a:tab pos="299720" algn="l"/>
              </a:tabLst>
            </a:pPr>
            <a:r>
              <a:rPr lang="en-US" sz="2400" dirty="0">
                <a:latin typeface="Times New Roman" panose="02020603050405020304" pitchFamily="18" charset="0"/>
                <a:cs typeface="Times New Roman" panose="02020603050405020304" pitchFamily="18" charset="0"/>
              </a:rPr>
              <a:t>We can know the score of the live match through the telegram bot.</a:t>
            </a:r>
          </a:p>
          <a:p>
            <a:pPr marL="299085" marR="6350" indent="-287020" algn="just">
              <a:lnSpc>
                <a:spcPct val="100000"/>
              </a:lnSpc>
              <a:spcBef>
                <a:spcPts val="95"/>
              </a:spcBef>
              <a:buFont typeface="Wingdings"/>
              <a:buChar char=""/>
              <a:tabLst>
                <a:tab pos="299720" algn="l"/>
              </a:tabLst>
            </a:pPr>
            <a:r>
              <a:rPr lang="en-US" sz="2400" dirty="0">
                <a:latin typeface="Times New Roman" panose="02020603050405020304" pitchFamily="18" charset="0"/>
                <a:cs typeface="Times New Roman" panose="02020603050405020304" pitchFamily="18" charset="0"/>
              </a:rPr>
              <a:t>Telegram bot will update every time and their will be no delaying of the score.</a:t>
            </a:r>
          </a:p>
          <a:p>
            <a:pPr marL="299085" marR="6350" indent="-287020" algn="just">
              <a:lnSpc>
                <a:spcPct val="100000"/>
              </a:lnSpc>
              <a:spcBef>
                <a:spcPts val="95"/>
              </a:spcBef>
              <a:buFont typeface="Wingdings"/>
              <a:buChar char=""/>
              <a:tabLst>
                <a:tab pos="299720" algn="l"/>
              </a:tabLst>
            </a:pPr>
            <a:r>
              <a:rPr lang="en-US" sz="2400" dirty="0">
                <a:latin typeface="Times New Roman" panose="02020603050405020304" pitchFamily="18" charset="0"/>
                <a:cs typeface="Times New Roman" panose="02020603050405020304" pitchFamily="18" charset="0"/>
              </a:rPr>
              <a:t>The score of the match will be notified in our mobiles when the match starts.</a:t>
            </a:r>
          </a:p>
          <a:p>
            <a:pPr marL="299085" marR="6350" indent="-287020" algn="just">
              <a:lnSpc>
                <a:spcPct val="100000"/>
              </a:lnSpc>
              <a:spcBef>
                <a:spcPts val="95"/>
              </a:spcBef>
              <a:buFont typeface="Wingdings"/>
              <a:buChar char=""/>
              <a:tabLst>
                <a:tab pos="299720" algn="l"/>
              </a:tabLst>
            </a:pPr>
            <a:r>
              <a:rPr lang="en-US" sz="2400" dirty="0">
                <a:latin typeface="Times New Roman" panose="02020603050405020304" pitchFamily="18" charset="0"/>
                <a:cs typeface="Times New Roman" panose="02020603050405020304" pitchFamily="18" charset="0"/>
              </a:rPr>
              <a:t>The live score updation will continue till the match ends.</a:t>
            </a:r>
          </a:p>
          <a:p>
            <a:pPr marL="299085" marR="6350" indent="-287020" algn="just">
              <a:lnSpc>
                <a:spcPct val="100000"/>
              </a:lnSpc>
              <a:spcBef>
                <a:spcPts val="95"/>
              </a:spcBef>
              <a:buFont typeface="Wingdings"/>
              <a:buChar char=""/>
              <a:tabLst>
                <a:tab pos="299720" algn="l"/>
              </a:tabLst>
            </a:pPr>
            <a:endParaRPr lang="en-US" sz="2400" spc="-10" dirty="0">
              <a:latin typeface="Times New Roman" panose="02020603050405020304" pitchFamily="18" charset="0"/>
              <a:cs typeface="Times New Roman" panose="02020603050405020304" pitchFamily="18" charset="0"/>
            </a:endParaRPr>
          </a:p>
          <a:p>
            <a:pPr marL="297180" marR="200025" lvl="1">
              <a:lnSpc>
                <a:spcPct val="100000"/>
              </a:lnSpc>
              <a:buSzPct val="96000"/>
              <a:tabLst>
                <a:tab pos="554990" algn="l"/>
              </a:tabLst>
            </a:pPr>
            <a:endParaRPr lang="en-US" sz="2400" spc="-1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a:extLst>
              <a:ext uri="{FF2B5EF4-FFF2-40B4-BE49-F238E27FC236}">
                <a16:creationId xmlns:a16="http://schemas.microsoft.com/office/drawing/2014/main" id="{976B129D-911E-F09D-A4BB-A275AC5B14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191793"/>
            <a:ext cx="2578735" cy="3879850"/>
          </a:xfrm>
          <a:prstGeom prst="rect">
            <a:avLst/>
          </a:prstGeom>
        </p:spPr>
      </p:pic>
      <p:pic>
        <p:nvPicPr>
          <p:cNvPr id="4" name="Picture 3">
            <a:extLst>
              <a:ext uri="{FF2B5EF4-FFF2-40B4-BE49-F238E27FC236}">
                <a16:creationId xmlns:a16="http://schemas.microsoft.com/office/drawing/2014/main" id="{61044D1D-6346-56FC-3C21-A25D6D033A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2632" y="1179503"/>
            <a:ext cx="2578735" cy="3978910"/>
          </a:xfrm>
          <a:prstGeom prst="rect">
            <a:avLst/>
          </a:prstGeom>
        </p:spPr>
      </p:pic>
      <p:pic>
        <p:nvPicPr>
          <p:cNvPr id="5" name="Picture 4">
            <a:extLst>
              <a:ext uri="{FF2B5EF4-FFF2-40B4-BE49-F238E27FC236}">
                <a16:creationId xmlns:a16="http://schemas.microsoft.com/office/drawing/2014/main" id="{2F9A44D9-976C-60C8-BE2C-5E92A5BFD4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4935" y="1179503"/>
            <a:ext cx="2487295" cy="3892140"/>
          </a:xfrm>
          <a:prstGeom prst="rect">
            <a:avLst/>
          </a:prstGeom>
        </p:spPr>
      </p:pic>
      <p:sp>
        <p:nvSpPr>
          <p:cNvPr id="9" name="TextBox 8">
            <a:extLst>
              <a:ext uri="{FF2B5EF4-FFF2-40B4-BE49-F238E27FC236}">
                <a16:creationId xmlns:a16="http://schemas.microsoft.com/office/drawing/2014/main" id="{B50ACF48-DEBF-D527-BF33-930EBAE82573}"/>
              </a:ext>
            </a:extLst>
          </p:cNvPr>
          <p:cNvSpPr txBox="1"/>
          <p:nvPr/>
        </p:nvSpPr>
        <p:spPr>
          <a:xfrm>
            <a:off x="457200" y="5341488"/>
            <a:ext cx="817503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Here we can observe the live scores of the match and updating every time of every live </a:t>
            </a:r>
          </a:p>
          <a:p>
            <a:r>
              <a:rPr lang="en-US" dirty="0">
                <a:latin typeface="Times New Roman" panose="02020603050405020304" pitchFamily="18" charset="0"/>
                <a:cs typeface="Times New Roman" panose="02020603050405020304" pitchFamily="18" charset="0"/>
              </a:rPr>
              <a:t>Cricket match.  </a:t>
            </a:r>
            <a:r>
              <a:rPr lang="en-US" sz="1800"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Existed system</a:t>
            </a:r>
          </a:p>
          <a:p>
            <a:pPr lvl="2"/>
            <a:r>
              <a:rPr lang="en-IN" sz="2000" dirty="0">
                <a:solidFill>
                  <a:srgbClr val="000000"/>
                </a:solidFill>
                <a:latin typeface="Bookman Old Style" pitchFamily="18" charset="0"/>
              </a:rPr>
              <a:t>- Problems in existed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F398F848-BC38-A4C1-6557-E2D6506B9161}"/>
              </a:ext>
            </a:extLst>
          </p:cNvPr>
          <p:cNvSpPr txBox="1"/>
          <p:nvPr/>
        </p:nvSpPr>
        <p:spPr>
          <a:xfrm>
            <a:off x="442452" y="1365083"/>
            <a:ext cx="8378702" cy="1292662"/>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Here we can see the accuracy of the live score of the </a:t>
            </a:r>
            <a:r>
              <a:rPr lang="en-US" sz="2000" b="0" i="0" dirty="0" err="1">
                <a:solidFill>
                  <a:srgbClr val="000000"/>
                </a:solidFill>
                <a:effectLst/>
                <a:latin typeface="Times New Roman" panose="02020603050405020304" pitchFamily="18" charset="0"/>
                <a:cs typeface="Times New Roman" panose="02020603050405020304" pitchFamily="18" charset="0"/>
              </a:rPr>
              <a:t>match</a:t>
            </a:r>
            <a:r>
              <a:rPr lang="en-US" sz="2000" dirty="0" err="1">
                <a:solidFill>
                  <a:srgbClr val="000000"/>
                </a:solidFill>
                <a:latin typeface="Times New Roman" panose="02020603050405020304" pitchFamily="18" charset="0"/>
                <a:cs typeface="Times New Roman" panose="02020603050405020304" pitchFamily="18" charset="0"/>
              </a:rPr>
              <a:t>.I</a:t>
            </a:r>
            <a:r>
              <a:rPr lang="en-US" sz="2000" b="0" i="0" dirty="0" err="1">
                <a:solidFill>
                  <a:srgbClr val="000000"/>
                </a:solidFill>
                <a:effectLst/>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 is  100% accuracy at the score.(the right side image is from google and the other image is from telegram bot)</a:t>
            </a:r>
          </a:p>
          <a:p>
            <a:pPr algn="l"/>
            <a:endParaRPr lang="en-US" b="0" i="0" dirty="0">
              <a:solidFill>
                <a:srgbClr val="000000"/>
              </a:solidFill>
              <a:effectLst/>
              <a:latin typeface="ff2"/>
            </a:endParaRPr>
          </a:p>
        </p:txBody>
      </p:sp>
      <p:pic>
        <p:nvPicPr>
          <p:cNvPr id="11" name="Picture 10">
            <a:extLst>
              <a:ext uri="{FF2B5EF4-FFF2-40B4-BE49-F238E27FC236}">
                <a16:creationId xmlns:a16="http://schemas.microsoft.com/office/drawing/2014/main" id="{3511DE6C-3495-A7F1-C35F-2F1C0269A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421938"/>
            <a:ext cx="3657600" cy="4343400"/>
          </a:xfrm>
          <a:prstGeom prst="rect">
            <a:avLst/>
          </a:prstGeom>
        </p:spPr>
      </p:pic>
      <p:pic>
        <p:nvPicPr>
          <p:cNvPr id="13" name="Picture 12">
            <a:extLst>
              <a:ext uri="{FF2B5EF4-FFF2-40B4-BE49-F238E27FC236}">
                <a16:creationId xmlns:a16="http://schemas.microsoft.com/office/drawing/2014/main" id="{472DED9C-D823-3D64-8628-9CB60B7C3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421938"/>
            <a:ext cx="3505200" cy="434340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991C4BEF-D427-4395-A160-D1DC5D77097B}"/>
              </a:ext>
            </a:extLst>
          </p:cNvPr>
          <p:cNvSpPr txBox="1"/>
          <p:nvPr/>
        </p:nvSpPr>
        <p:spPr>
          <a:xfrm>
            <a:off x="403123" y="1371600"/>
            <a:ext cx="7924800"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bot which we have developed is capable of sending the cricket updates in the telegram. The live cricket updates will be automatically. It extracts the live updates from the espn cric info web and organizes the json data and sends the data through the telegram chat. Such that people can chat and get updates of the cricket at the same time.This would be helpful for the people who cannot watch the match online and it consumes less amount of data rather than streaming online.</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06CC3258-0FFF-0250-E2A1-A490218489EF}"/>
              </a:ext>
            </a:extLst>
          </p:cNvPr>
          <p:cNvSpPr txBox="1"/>
          <p:nvPr/>
        </p:nvSpPr>
        <p:spPr>
          <a:xfrm>
            <a:off x="609600" y="1677000"/>
            <a:ext cx="7772400" cy="275165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 At present our bot sends the score which is scrapped through </a:t>
            </a:r>
            <a:r>
              <a:rPr lang="en-GB" sz="1800" dirty="0" err="1">
                <a:solidFill>
                  <a:srgbClr val="000000"/>
                </a:solidFill>
                <a:effectLst/>
                <a:latin typeface="Times New Roman" panose="02020603050405020304" pitchFamily="18" charset="0"/>
                <a:ea typeface="Times New Roman" panose="02020603050405020304" pitchFamily="18" charset="0"/>
              </a:rPr>
              <a:t>api</a:t>
            </a:r>
            <a:r>
              <a:rPr lang="en-GB" sz="1800" dirty="0">
                <a:solidFill>
                  <a:srgbClr val="000000"/>
                </a:solidFill>
                <a:effectLst/>
                <a:latin typeface="Times New Roman" panose="02020603050405020304" pitchFamily="18" charset="0"/>
                <a:ea typeface="Times New Roman" panose="02020603050405020304" pitchFamily="18" charset="0"/>
              </a:rPr>
              <a:t> and sends the data to the </a:t>
            </a:r>
            <a:r>
              <a:rPr lang="en-GB" dirty="0" err="1">
                <a:solidFill>
                  <a:srgbClr val="000000"/>
                </a:solidFill>
                <a:latin typeface="Times New Roman" panose="02020603050405020304" pitchFamily="18" charset="0"/>
                <a:ea typeface="Times New Roman" panose="02020603050405020304" pitchFamily="18" charset="0"/>
              </a:rPr>
              <a:t>u</a:t>
            </a:r>
            <a:r>
              <a:rPr lang="en-GB" sz="1800" dirty="0" err="1">
                <a:solidFill>
                  <a:srgbClr val="000000"/>
                </a:solidFill>
                <a:effectLst/>
                <a:latin typeface="Times New Roman" panose="02020603050405020304" pitchFamily="18" charset="0"/>
                <a:ea typeface="Times New Roman" panose="02020603050405020304" pitchFamily="18" charset="0"/>
              </a:rPr>
              <a:t>sers.We</a:t>
            </a:r>
            <a:r>
              <a:rPr lang="en-GB" sz="1800" dirty="0">
                <a:solidFill>
                  <a:srgbClr val="000000"/>
                </a:solidFill>
                <a:effectLst/>
                <a:latin typeface="Times New Roman" panose="02020603050405020304" pitchFamily="18" charset="0"/>
                <a:ea typeface="Times New Roman" panose="02020603050405020304" pitchFamily="18" charset="0"/>
              </a:rPr>
              <a:t> can improve the accuracy by Fast API’s which receive the data and send to the user.</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285750" lvl="0" indent="-285750">
              <a:lnSpc>
                <a:spcPct val="107000"/>
              </a:lnSpc>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We can also update by adding all sports and their live match </a:t>
            </a:r>
            <a:r>
              <a:rPr lang="en-GB" sz="1800" dirty="0" err="1">
                <a:solidFill>
                  <a:srgbClr val="000000"/>
                </a:solidFill>
                <a:effectLst/>
                <a:latin typeface="Times New Roman" panose="02020603050405020304" pitchFamily="18" charset="0"/>
                <a:ea typeface="Times New Roman" panose="02020603050405020304" pitchFamily="18" charset="0"/>
              </a:rPr>
              <a:t>scores.So</a:t>
            </a:r>
            <a:r>
              <a:rPr lang="en-GB" sz="1800" dirty="0">
                <a:solidFill>
                  <a:srgbClr val="000000"/>
                </a:solidFill>
                <a:effectLst/>
                <a:latin typeface="Times New Roman" panose="02020603050405020304" pitchFamily="18" charset="0"/>
                <a:ea typeface="Times New Roman" panose="02020603050405020304" pitchFamily="18" charset="0"/>
              </a:rPr>
              <a:t> that user will be able</a:t>
            </a:r>
            <a:r>
              <a:rPr lang="en-IN" dirty="0">
                <a:solidFill>
                  <a:srgbClr val="000000"/>
                </a:solidFill>
                <a:latin typeface="Calibri" panose="020F0502020204030204" pitchFamily="34" charset="0"/>
                <a:ea typeface="Calibri" panose="020F0502020204030204" pitchFamily="34" charset="0"/>
              </a:rPr>
              <a:t> </a:t>
            </a:r>
            <a:r>
              <a:rPr lang="en-GB" sz="1800" dirty="0">
                <a:solidFill>
                  <a:srgbClr val="000000"/>
                </a:solidFill>
                <a:effectLst/>
                <a:latin typeface="Times New Roman" panose="02020603050405020304" pitchFamily="18" charset="0"/>
                <a:ea typeface="Times New Roman" panose="02020603050405020304" pitchFamily="18" charset="0"/>
              </a:rPr>
              <a:t>to read all scores whatever they liked.</a:t>
            </a:r>
            <a:endParaRPr lang="en-IN"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4A6CD120-ECC5-9888-9EA5-21AFA2F32757}"/>
              </a:ext>
            </a:extLst>
          </p:cNvPr>
          <p:cNvSpPr txBox="1"/>
          <p:nvPr/>
        </p:nvSpPr>
        <p:spPr>
          <a:xfrm>
            <a:off x="685800" y="1523400"/>
            <a:ext cx="7467600" cy="4261038"/>
          </a:xfrm>
          <a:prstGeom prst="rect">
            <a:avLst/>
          </a:prstGeom>
          <a:noFill/>
        </p:spPr>
        <p:txBody>
          <a:bodyPr wrap="square">
            <a:spAutoFit/>
          </a:bodyPr>
          <a:lstStyle/>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1) </a:t>
            </a:r>
            <a:r>
              <a:rPr lang="en-GB" sz="1800" u="sng" dirty="0">
                <a:solidFill>
                  <a:srgbClr val="000000"/>
                </a:solidFill>
                <a:effectLst/>
                <a:latin typeface="Times New Roman" panose="02020603050405020304" pitchFamily="18" charset="0"/>
                <a:ea typeface="Times New Roman" panose="02020603050405020304" pitchFamily="18" charset="0"/>
                <a:hlinkClick r:id="rId2"/>
              </a:rPr>
              <a:t>https://medium.com/@ajayececit/telegram-bot-for-cricket-scores-5e0cf2338f07</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2)</a:t>
            </a:r>
            <a:r>
              <a:rPr lang="en-GB" sz="1800" u="sng" dirty="0">
                <a:solidFill>
                  <a:srgbClr val="000000"/>
                </a:solidFill>
                <a:effectLst/>
                <a:latin typeface="Times New Roman" panose="02020603050405020304" pitchFamily="18" charset="0"/>
                <a:ea typeface="Times New Roman" panose="02020603050405020304" pitchFamily="18" charset="0"/>
                <a:hlinkClick r:id="rId3"/>
              </a:rPr>
              <a:t> https://influencermarketinghub.com/top-telegram-bots/</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3)</a:t>
            </a:r>
            <a:r>
              <a:rPr lang="en-GB" sz="1800" u="sng" dirty="0">
                <a:solidFill>
                  <a:srgbClr val="000000"/>
                </a:solidFill>
                <a:effectLst/>
                <a:latin typeface="Times New Roman" panose="02020603050405020304" pitchFamily="18" charset="0"/>
                <a:ea typeface="Times New Roman" panose="02020603050405020304" pitchFamily="18" charset="0"/>
                <a:hlinkClick r:id="rId3"/>
              </a:rPr>
              <a:t> https://influencermarketinghub.com/top-telegram-bots/</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4) </a:t>
            </a:r>
            <a:r>
              <a:rPr lang="en-GB" sz="1800" u="sng" dirty="0">
                <a:solidFill>
                  <a:srgbClr val="000000"/>
                </a:solidFill>
                <a:effectLst/>
                <a:latin typeface="Times New Roman" panose="02020603050405020304" pitchFamily="18" charset="0"/>
                <a:ea typeface="Times New Roman" panose="02020603050405020304" pitchFamily="18" charset="0"/>
                <a:hlinkClick r:id="rId4"/>
              </a:rPr>
              <a:t>https://docs.aiogram.dev/en/latest/install.html#</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5) </a:t>
            </a:r>
            <a:r>
              <a:rPr lang="en-GB" sz="1800" u="sng" dirty="0">
                <a:solidFill>
                  <a:srgbClr val="000000"/>
                </a:solidFill>
                <a:effectLst/>
                <a:latin typeface="Times New Roman" panose="02020603050405020304" pitchFamily="18" charset="0"/>
                <a:ea typeface="Times New Roman" panose="02020603050405020304" pitchFamily="18" charset="0"/>
                <a:hlinkClick r:id="rId5"/>
              </a:rPr>
              <a:t>https://docs.aiogram.dev/en/latest/quick_start.html</a:t>
            </a:r>
            <a:endParaRPr lang="en-IN" sz="1800" dirty="0">
              <a:solidFill>
                <a:srgbClr val="000000"/>
              </a:solidFill>
              <a:effectLst/>
              <a:latin typeface="Calibri" panose="020F0502020204030204" pitchFamily="34" charset="0"/>
              <a:ea typeface="Calibri" panose="020F0502020204030204" pitchFamily="34" charset="0"/>
            </a:endParaRPr>
          </a:p>
          <a:p>
            <a:pPr marR="1548765">
              <a:lnSpc>
                <a:spcPct val="107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 </a:t>
            </a:r>
            <a:endParaRPr lang="fi-FI" sz="1800" u="heavy" spc="-10" dirty="0">
              <a:solidFill>
                <a:srgbClr val="0000FF"/>
              </a:solidFill>
              <a:uFill>
                <a:solidFill>
                  <a:srgbClr val="0000FF"/>
                </a:solidFill>
              </a:uFill>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itle 2">
            <a:extLst>
              <a:ext uri="{FF2B5EF4-FFF2-40B4-BE49-F238E27FC236}">
                <a16:creationId xmlns:a16="http://schemas.microsoft.com/office/drawing/2014/main" id="{DBFBDE46-73B2-8EA1-0ACA-AC4D5B600B02}"/>
              </a:ext>
            </a:extLst>
          </p:cNvPr>
          <p:cNvSpPr>
            <a:spLocks noGrp="1"/>
          </p:cNvSpPr>
          <p:nvPr>
            <p:ph type="body"/>
          </p:nvPr>
        </p:nvSpPr>
        <p:spPr>
          <a:xfrm>
            <a:off x="228600" y="1371600"/>
            <a:ext cx="8763000" cy="5181600"/>
          </a:xfrm>
        </p:spPr>
        <p:txBody>
          <a:bodyPr/>
          <a:lstStyle/>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we all know we watch cricket we admire we get thrilled  and sometimes we also want to</a:t>
            </a: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share the cricket match scores . But for that we have to type the score manually or we have to</a:t>
            </a: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say our friends please watch match is wonderful  their batting or bowling excellently. So why</a:t>
            </a: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can’t a platform be there where everyone knows the score and we can connect and share our</a:t>
            </a: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reactions to that.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by taking this as a problem statement for our  mini Projects we have come with a solution.</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this we have to select a platform so we have selected telegram as a as our platform this is</a:t>
            </a: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very simple and reliable application.</a:t>
            </a:r>
            <a:r>
              <a:rPr lang="en-GB" sz="1800" dirty="0">
                <a:solidFill>
                  <a:srgbClr val="3C3C3C"/>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59863"/>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3" name="Text Placeholder 2">
            <a:extLst>
              <a:ext uri="{FF2B5EF4-FFF2-40B4-BE49-F238E27FC236}">
                <a16:creationId xmlns:a16="http://schemas.microsoft.com/office/drawing/2014/main" id="{07384D45-DD3C-8B9A-4759-064E4F88381E}"/>
              </a:ext>
            </a:extLst>
          </p:cNvPr>
          <p:cNvSpPr>
            <a:spLocks noGrp="1"/>
          </p:cNvSpPr>
          <p:nvPr>
            <p:ph type="body"/>
          </p:nvPr>
        </p:nvSpPr>
        <p:spPr>
          <a:xfrm>
            <a:off x="76200" y="1326550"/>
            <a:ext cx="8432001" cy="5106000"/>
          </a:xfrm>
        </p:spPr>
        <p:txBody>
          <a:bodyPr/>
          <a:lstStyle/>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all like the cricket game, especially India vs Pakistan and India vs Australia matches are </a:t>
            </a:r>
          </a:p>
          <a:p>
            <a:pPr marL="422275" algn="just">
              <a:lnSpc>
                <a:spcPct val="107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ery interesting and we enjoy the match. As many people want to watch the match live in </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stadium, but only some people can get the chance of watching the live, due to some</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reasons like not having enough seats in the stadium, money problem, etc. So, people</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will search in the websites to watch the live score, but sometimes it takes some time for </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process and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etc.We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took the problem and we want to solve this problem by creating</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telegram bot. This bot can show the live score of live matches and by and this telegram</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bot can show the every detail of the match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live.But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thing with these websites is that </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have to keep staring at the page or refreshing it to get the latest score which can be </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quite unproductive if you are in the middle of important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work.But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this case we don’t</a:t>
            </a: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have that type of problem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because it automatically updates itself.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22275"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1020096"/>
            <a:ext cx="8381160" cy="75600"/>
          </a:xfrm>
          <a:prstGeom prst="rect">
            <a:avLst/>
          </a:prstGeom>
          <a:solidFill>
            <a:srgbClr val="7030A0"/>
          </a:solidFill>
          <a:ln w="25560">
            <a:solidFill>
              <a:srgbClr val="3A5F8B"/>
            </a:solidFill>
            <a:round/>
          </a:ln>
        </p:spPr>
      </p:sp>
      <p:sp>
        <p:nvSpPr>
          <p:cNvPr id="65" name="CustomShape 2"/>
          <p:cNvSpPr/>
          <p:nvPr/>
        </p:nvSpPr>
        <p:spPr>
          <a:xfrm>
            <a:off x="457200" y="427704"/>
            <a:ext cx="8381160" cy="577440"/>
          </a:xfrm>
          <a:prstGeom prst="rect">
            <a:avLst/>
          </a:prstGeom>
        </p:spPr>
        <p:txBody>
          <a:bodyPr lIns="90000" tIns="45000" rIns="90000" bIns="45000"/>
          <a:lstStyle/>
          <a:p>
            <a:pPr>
              <a:lnSpc>
                <a:spcPct val="100000"/>
              </a:lnSpc>
            </a:pPr>
            <a:r>
              <a:rPr lang="en-IN" sz="2400" b="1" dirty="0">
                <a:solidFill>
                  <a:srgbClr val="C00000"/>
                </a:solidFill>
              </a:rPr>
              <a:t>Literature survey</a:t>
            </a:r>
            <a:endParaRPr sz="2400" b="1" dirty="0">
              <a:solidFill>
                <a:srgbClr val="C00000"/>
              </a:solidFill>
            </a:endParaRPr>
          </a:p>
        </p:txBody>
      </p:sp>
      <p:pic>
        <p:nvPicPr>
          <p:cNvPr id="7" name="Picture 6">
            <a:extLst>
              <a:ext uri="{FF2B5EF4-FFF2-40B4-BE49-F238E27FC236}">
                <a16:creationId xmlns:a16="http://schemas.microsoft.com/office/drawing/2014/main" id="{CA8B7BDD-DE97-BF03-837E-E20E7881FA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869839"/>
            <a:ext cx="3170903" cy="2540792"/>
          </a:xfrm>
          <a:prstGeom prst="rect">
            <a:avLst/>
          </a:prstGeom>
        </p:spPr>
      </p:pic>
      <p:sp>
        <p:nvSpPr>
          <p:cNvPr id="10" name="TextBox 9">
            <a:extLst>
              <a:ext uri="{FF2B5EF4-FFF2-40B4-BE49-F238E27FC236}">
                <a16:creationId xmlns:a16="http://schemas.microsoft.com/office/drawing/2014/main" id="{DD087A78-17CF-FBDD-9855-B50EB46F94AB}"/>
              </a:ext>
            </a:extLst>
          </p:cNvPr>
          <p:cNvSpPr txBox="1"/>
          <p:nvPr/>
        </p:nvSpPr>
        <p:spPr>
          <a:xfrm>
            <a:off x="341671" y="1219988"/>
            <a:ext cx="8496690" cy="2308324"/>
          </a:xfrm>
          <a:prstGeom prst="rect">
            <a:avLst/>
          </a:prstGeom>
          <a:noFill/>
        </p:spPr>
        <p:txBody>
          <a:bodyPr wrap="square">
            <a:spAutoFit/>
          </a:bodyPr>
          <a:lstStyle/>
          <a:p>
            <a:r>
              <a:rPr lang="en-US" sz="2400" u="sng" dirty="0">
                <a:latin typeface="Times New Roman" panose="02020603050405020304" pitchFamily="18" charset="0"/>
                <a:cs typeface="Times New Roman" panose="02020603050405020304" pitchFamily="18" charset="0"/>
              </a:rPr>
              <a:t>E</a:t>
            </a:r>
            <a:r>
              <a:rPr lang="en-IN" sz="2400" u="sng" dirty="0" err="1">
                <a:latin typeface="Times New Roman" panose="02020603050405020304" pitchFamily="18" charset="0"/>
                <a:cs typeface="Times New Roman" panose="02020603050405020304" pitchFamily="18" charset="0"/>
              </a:rPr>
              <a:t>xisting</a:t>
            </a:r>
            <a:r>
              <a:rPr lang="en-IN" sz="2400" u="sng" dirty="0">
                <a:latin typeface="Times New Roman" panose="02020603050405020304" pitchFamily="18" charset="0"/>
                <a:cs typeface="Times New Roman" panose="02020603050405020304" pitchFamily="18" charset="0"/>
              </a:rPr>
              <a:t> Solutions :</a:t>
            </a:r>
          </a:p>
          <a:p>
            <a:endParaRPr lang="en-IN" sz="2400" u="sng"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Cricbuss</a:t>
            </a:r>
            <a:r>
              <a:rPr lang="en-IN" sz="2400" dirty="0">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r>
              <a:rPr lang="en-GB" sz="1800" dirty="0" err="1">
                <a:solidFill>
                  <a:srgbClr val="000000"/>
                </a:solidFill>
                <a:effectLst/>
                <a:latin typeface="Times New Roman" panose="02020603050405020304" pitchFamily="18" charset="0"/>
                <a:ea typeface="Times New Roman" panose="02020603050405020304" pitchFamily="18" charset="0"/>
              </a:rPr>
              <a:t>Cricbuzz</a:t>
            </a:r>
            <a:r>
              <a:rPr lang="en-GB" sz="1800" dirty="0">
                <a:solidFill>
                  <a:srgbClr val="000000"/>
                </a:solidFill>
                <a:effectLst/>
                <a:latin typeface="Times New Roman" panose="02020603050405020304" pitchFamily="18" charset="0"/>
                <a:ea typeface="Times New Roman" panose="02020603050405020304" pitchFamily="18" charset="0"/>
              </a:rPr>
              <a:t> is an Indian cricket news website owned by Times Internet. . It features, news, articles and   live coverage of cricket matches including videos, text commentary, player stats and team rankings.  Their website also offers a mobile application and also telegram</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F2DB451D-43A6-00DB-07A8-0FDFECD34310}"/>
              </a:ext>
            </a:extLst>
          </p:cNvPr>
          <p:cNvSpPr/>
          <p:nvPr/>
        </p:nvSpPr>
        <p:spPr>
          <a:xfrm>
            <a:off x="304800" y="838200"/>
            <a:ext cx="8381160" cy="75600"/>
          </a:xfrm>
          <a:prstGeom prst="rect">
            <a:avLst/>
          </a:prstGeom>
          <a:solidFill>
            <a:srgbClr val="7030A0"/>
          </a:solidFill>
          <a:ln w="25560">
            <a:solidFill>
              <a:srgbClr val="3A5F8B"/>
            </a:solidFill>
            <a:round/>
          </a:ln>
        </p:spPr>
      </p:sp>
      <p:sp>
        <p:nvSpPr>
          <p:cNvPr id="4" name="TextBox 3">
            <a:extLst>
              <a:ext uri="{FF2B5EF4-FFF2-40B4-BE49-F238E27FC236}">
                <a16:creationId xmlns:a16="http://schemas.microsoft.com/office/drawing/2014/main" id="{2A336B36-F9D0-D655-0D33-B7C46A855762}"/>
              </a:ext>
            </a:extLst>
          </p:cNvPr>
          <p:cNvSpPr txBox="1"/>
          <p:nvPr/>
        </p:nvSpPr>
        <p:spPr>
          <a:xfrm>
            <a:off x="334296" y="1219200"/>
            <a:ext cx="8381159" cy="1754326"/>
          </a:xfrm>
          <a:prstGeom prst="rect">
            <a:avLst/>
          </a:prstGeom>
          <a:noFill/>
        </p:spPr>
        <p:txBody>
          <a:bodyPr wrap="square">
            <a:spAutoFit/>
          </a:bodyPr>
          <a:lstStyle/>
          <a:p>
            <a:r>
              <a:rPr lang="en-GB" sz="1800" dirty="0">
                <a:solidFill>
                  <a:srgbClr val="000000"/>
                </a:solidFill>
                <a:effectLst/>
                <a:latin typeface="Times New Roman" panose="02020603050405020304" pitchFamily="18" charset="0"/>
                <a:ea typeface="Times New Roman" panose="02020603050405020304" pitchFamily="18" charset="0"/>
              </a:rPr>
              <a:t>CRICKET SOCIAL MEDIA BOTS : </a:t>
            </a:r>
          </a:p>
          <a:p>
            <a:r>
              <a:rPr lang="en-GB" sz="1800" dirty="0">
                <a:solidFill>
                  <a:srgbClr val="000000"/>
                </a:solidFill>
                <a:effectLst/>
                <a:latin typeface="Times New Roman" panose="02020603050405020304" pitchFamily="18" charset="0"/>
                <a:ea typeface="Times New Roman" panose="02020603050405020304" pitchFamily="18" charset="0"/>
              </a:rPr>
              <a:t>These Bots scrape the data by using API services and send the data to the user. The services are offered by many cricket websites and individual’s who contribute to open source. </a:t>
            </a:r>
            <a:endParaRPr lang="en-IN" sz="18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96BCEBD5-5CA0-3B52-182B-0389FEA0E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38400"/>
            <a:ext cx="2514600" cy="4114800"/>
          </a:xfrm>
          <a:prstGeom prst="rect">
            <a:avLst/>
          </a:prstGeom>
        </p:spPr>
      </p:pic>
      <p:pic>
        <p:nvPicPr>
          <p:cNvPr id="6" name="Picture 5">
            <a:extLst>
              <a:ext uri="{FF2B5EF4-FFF2-40B4-BE49-F238E27FC236}">
                <a16:creationId xmlns:a16="http://schemas.microsoft.com/office/drawing/2014/main" id="{3F15F528-3B07-6444-CC0E-1CA1762EC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431026"/>
            <a:ext cx="2879725" cy="4114800"/>
          </a:xfrm>
          <a:prstGeom prst="rect">
            <a:avLst/>
          </a:prstGeom>
        </p:spPr>
      </p:pic>
    </p:spTree>
    <p:extLst>
      <p:ext uri="{BB962C8B-B14F-4D97-AF65-F5344CB8AC3E}">
        <p14:creationId xmlns:p14="http://schemas.microsoft.com/office/powerpoint/2010/main" val="254365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11336</TotalTime>
  <Words>1392</Words>
  <Application>Microsoft Office PowerPoint</Application>
  <PresentationFormat>On-screen Show (4:3)</PresentationFormat>
  <Paragraphs>151</Paragraphs>
  <Slides>24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Bookman Old Style</vt:lpstr>
      <vt:lpstr>Calibri</vt:lpstr>
      <vt:lpstr>ff2</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K.v. Mokshith Rao</cp:lastModifiedBy>
  <cp:revision>709</cp:revision>
  <dcterms:modified xsi:type="dcterms:W3CDTF">2022-11-03T06:57:30Z</dcterms:modified>
</cp:coreProperties>
</file>