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106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90348-7A8C-6B3F-034C-109C20F69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EB9C1E-C186-629C-97C3-28830C0DA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2AAA9-F1EE-9169-4673-C661D9943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7983-F4C5-4F1A-A9F5-771F798CD7FB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34C78-1965-01F4-A6DB-8E2D15557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68546-19C0-FE9F-3326-A20851265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8CBC-51B7-4F38-8942-4B8D2CB53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314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D6346-EAFA-524C-7DA8-9C499F0FE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66451C-FCF7-6A37-3B8A-59D4BB55C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31812-4BB5-9C3B-E4BE-2036EF625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7983-F4C5-4F1A-A9F5-771F798CD7FB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0CD3D-D74A-6028-2240-96B1457C7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74516-E236-7A95-74BC-1A2296F5B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8CBC-51B7-4F38-8942-4B8D2CB53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971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6658B8-7AEA-C933-09A3-D8FB3EB514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F7F618-22E9-55B0-05E3-4784C44B1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78142-09C1-E850-4866-09313E163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7983-F4C5-4F1A-A9F5-771F798CD7FB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05BA9-7754-B9A1-7E6B-37CC28BE4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41E9F-1601-EABA-D493-696080044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8CBC-51B7-4F38-8942-4B8D2CB53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507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9DE12-5AB6-D9A4-6564-E9C42E73C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0A681-E85A-E47A-9245-4DADEB5BF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042EF-286D-13E4-B372-2FBB4B2E7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7983-F4C5-4F1A-A9F5-771F798CD7FB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3A508-0194-F3A9-84A9-F2F80D9D3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29C6-7202-A799-BD21-19BF94432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8CBC-51B7-4F38-8942-4B8D2CB53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41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5FD1B-F0F4-9E4C-6793-770E73698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A4839-39BE-F880-E563-CD4F0F860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B677B-2289-B9C2-4AB2-20744532C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7983-F4C5-4F1A-A9F5-771F798CD7FB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A962A-FAE5-FC24-F33F-3F73DB886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4AFBA-C151-2A14-E995-C0BE467A1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8CBC-51B7-4F38-8942-4B8D2CB53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640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69A1E-F7EE-3DBE-1DD3-989485FBF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D5E18-C55B-ECF2-B342-AF727002B3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5E387-28DD-89DC-D0AA-1744BF388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D2A40-46C5-368A-02FF-63341267B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7983-F4C5-4F1A-A9F5-771F798CD7FB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9B488-E4D8-1C02-B26F-91B46D376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2A5C1-0D7A-6E14-D040-040E12369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8CBC-51B7-4F38-8942-4B8D2CB53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512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EC88F-FD8C-CB94-0169-20B000F7A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27CA5-A75B-DC4F-EED9-91586B9B4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02C9B9-54AA-9B52-699A-23898F77E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A8A716-8D60-D54E-12B1-173B56D4A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5FED94-421D-A03D-9B42-271B2CCE5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891EC0-0887-0E83-924F-4F1A35D3F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7983-F4C5-4F1A-A9F5-771F798CD7FB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288FDC-B922-31A1-3233-7F4A67CC1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16FC9D-C621-ED2E-DE3A-31971E747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8CBC-51B7-4F38-8942-4B8D2CB53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574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175EB-A636-4C0D-4798-CAC72AC3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7EEB8C-D7B7-9D83-B676-6C351C9A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7983-F4C5-4F1A-A9F5-771F798CD7FB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64546E-9478-32E8-A78B-8D8772C81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3BCE82-2424-D319-699C-F70040B80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8CBC-51B7-4F38-8942-4B8D2CB53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370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C6DF4C-D6EC-6012-00F8-B2607A446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7983-F4C5-4F1A-A9F5-771F798CD7FB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F8DBF7-1EA1-424C-DAB4-4AA0AEF3E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CD976-2DD5-A378-D9CD-55C4EEE52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8CBC-51B7-4F38-8942-4B8D2CB53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875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93DE0-BF06-56F6-BF8F-19BAA0487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72D99-6CFD-E2CC-F5DC-484FC3A02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98F47-A89F-735A-EABA-465B7566D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AEC2D-D6FD-81AB-C4BC-0C9A536B3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7983-F4C5-4F1A-A9F5-771F798CD7FB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AD241-145C-538B-9779-13AEC052C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C6016-2D41-F381-072E-FB3A91F34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8CBC-51B7-4F38-8942-4B8D2CB53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490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6D7D-476F-C578-AF85-FC27A25BB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44076C-A00B-4DDF-2E3F-7561BB5C38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C131E-1F36-8C29-380E-4536C0465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432481-EACC-8D32-1E30-645E76414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87983-F4C5-4F1A-A9F5-771F798CD7FB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924188-4651-ECF1-FD9B-FFA5F685C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73B88-D034-C0B9-2C5A-AC1576CAE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08CBC-51B7-4F38-8942-4B8D2CB53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8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47DC4B-F6CB-5980-80F6-2F0FC4B13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3EC50-78A9-262F-B4F1-3EC44E30E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DC87D-539B-6021-F21D-E020D764B9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87983-F4C5-4F1A-A9F5-771F798CD7FB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1A1DD-C4F5-FFD4-AB18-DBF4B8C9F4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31F92-4ABD-FDA1-9431-486CB26522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08CBC-51B7-4F38-8942-4B8D2CB53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91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D1A6C-BF8B-4FB8-30CF-2B4EC434E8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Tesla Stock Price Prediction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F44BA8-2326-5434-2AC5-9B2B4236C3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Presented by:</a:t>
            </a:r>
            <a:r>
              <a:rPr lang="en-US" dirty="0"/>
              <a:t> Devudu Bala Dhana Ganesh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7064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BF2C6-6554-515B-AD4E-1C455A9AF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Model Evaluation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6997A-1D3C-12C8-3CE7-B9EAE9B8D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Metrics used: MAE, RMSE, R^2 Score</a:t>
            </a:r>
          </a:p>
          <a:p>
            <a:r>
              <a:rPr lang="en-US" dirty="0"/>
              <a:t>Comparison of model performance</a:t>
            </a:r>
          </a:p>
          <a:p>
            <a:r>
              <a:rPr lang="en-US" dirty="0"/>
              <a:t>LSTM achieved highest accuracy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6714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8CBEE-CB9D-582D-F13D-B6D836BFD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Visualization of Predictions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EAAA1-A7C8-AD88-27F0-6818103EF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Actual vs Predicted Price Graphs</a:t>
            </a:r>
          </a:p>
          <a:p>
            <a:r>
              <a:rPr lang="en-US" dirty="0"/>
              <a:t>Trend observation</a:t>
            </a:r>
          </a:p>
          <a:p>
            <a:r>
              <a:rPr lang="en-US" dirty="0"/>
              <a:t>Forecast reliability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8648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59DEF-9946-3892-3391-893DCC335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Hosting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ADD95-8178-CCE4-1B14-1EBECB7BA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Hosted on </a:t>
            </a:r>
            <a:r>
              <a:rPr lang="en-US" dirty="0" err="1"/>
              <a:t>Streamlit</a:t>
            </a:r>
            <a:r>
              <a:rPr lang="en-US" dirty="0"/>
              <a:t> Cloud (or Flask)</a:t>
            </a:r>
          </a:p>
          <a:p>
            <a:r>
              <a:rPr lang="en-US" dirty="0"/>
              <a:t>Source code on GitHub</a:t>
            </a:r>
          </a:p>
          <a:p>
            <a:r>
              <a:rPr lang="en-US" dirty="0"/>
              <a:t>Optional deployment on GCP/AWS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7127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D52D9-7F3A-DA21-F4FB-1CDD1FA07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How to Navigate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F22EA-814D-6CC7-E07B-A941C47BB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Home: Overview and start</a:t>
            </a:r>
          </a:p>
          <a:p>
            <a:r>
              <a:rPr lang="en-US" dirty="0"/>
              <a:t>Visualization: Explore trends</a:t>
            </a:r>
          </a:p>
          <a:p>
            <a:r>
              <a:rPr lang="en-US" dirty="0"/>
              <a:t>Predict: Run models and view results</a:t>
            </a:r>
          </a:p>
          <a:p>
            <a:r>
              <a:rPr lang="en-US" dirty="0"/>
              <a:t>Evaluation: Compare accuracy</a:t>
            </a:r>
          </a:p>
          <a:p>
            <a:r>
              <a:rPr lang="en-US" dirty="0"/>
              <a:t>About: Project info and contact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7410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24FC3-23CE-2F61-D8C5-76D132632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How to Access Content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F2965-31A9-EE55-2CEC-79D6B997E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Visit web app URL</a:t>
            </a:r>
          </a:p>
          <a:p>
            <a:r>
              <a:rPr lang="en-US" dirty="0"/>
              <a:t>GitHub repo for source code</a:t>
            </a:r>
          </a:p>
          <a:p>
            <a:r>
              <a:rPr lang="en-US" dirty="0"/>
              <a:t>Clone, install, and run locally</a:t>
            </a:r>
          </a:p>
          <a:p>
            <a:r>
              <a:rPr lang="en-US" dirty="0"/>
              <a:t>Clear file structure for easy use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2484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0988E-8913-6B94-7F8C-9BEF69393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Skills Gained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DA7F0-B202-45E7-3B33-064399E8B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preprocessing &amp; EDA</a:t>
            </a:r>
          </a:p>
          <a:p>
            <a:r>
              <a:rPr lang="en-US" dirty="0"/>
              <a:t>ML/DL model implementation</a:t>
            </a:r>
          </a:p>
          <a:p>
            <a:r>
              <a:rPr lang="en-US" dirty="0"/>
              <a:t>Time-series forecasting</a:t>
            </a:r>
          </a:p>
          <a:p>
            <a:r>
              <a:rPr lang="en-US" dirty="0"/>
              <a:t>Deployment and UI design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4130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B32C4-EB41-DB9D-7567-725568651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F9490-D624-1713-A926-AAFFD3D75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ML/DL can effectively predict Tesla stock trends</a:t>
            </a:r>
          </a:p>
          <a:p>
            <a:r>
              <a:rPr lang="en-US" dirty="0"/>
              <a:t>LSTM performed best among models</a:t>
            </a:r>
          </a:p>
          <a:p>
            <a:r>
              <a:rPr lang="en-US" dirty="0"/>
              <a:t>Valuable decision support tool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9729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B2110-F888-AC45-073E-AF608F0C6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Final Thoughts &amp; Next Steps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9109A-C3C7-B31E-AD56-452E77082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Integrate news/sentiment data</a:t>
            </a:r>
          </a:p>
          <a:p>
            <a:r>
              <a:rPr lang="en-US" dirty="0"/>
              <a:t>Enable real-time streaming</a:t>
            </a:r>
          </a:p>
          <a:p>
            <a:r>
              <a:rPr lang="en-US" dirty="0"/>
              <a:t>Expand to multiple stocks</a:t>
            </a:r>
          </a:p>
          <a:p>
            <a:r>
              <a:rPr lang="en-US" dirty="0"/>
              <a:t>Cloud deployment and better UI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9472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BE633-B2ED-09BF-AB08-D7B75C84C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40475"/>
          </a:xfrm>
        </p:spPr>
        <p:txBody>
          <a:bodyPr>
            <a:normAutofit/>
          </a:bodyPr>
          <a:lstStyle/>
          <a:p>
            <a:r>
              <a:rPr lang="en-IN" sz="16200" b="1" dirty="0"/>
              <a:t>Thank You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2923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DF421-B7FA-C080-467D-D69B2749C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F4A29-F77E-ABE2-31A0-3C36A80DD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stock price prediction?</a:t>
            </a:r>
          </a:p>
          <a:p>
            <a:r>
              <a:rPr lang="en-US" dirty="0"/>
              <a:t>Why predict Tesla stock?</a:t>
            </a:r>
          </a:p>
          <a:p>
            <a:r>
              <a:rPr lang="en-US" dirty="0"/>
              <a:t>Importance in financial decision-making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072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34709-AC4C-8108-F62F-4C0504BC0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Objectives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50431-1A05-67E2-7DFC-C97E069B9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 future Tesla stock prices</a:t>
            </a:r>
          </a:p>
          <a:p>
            <a:r>
              <a:rPr lang="en-US" dirty="0"/>
              <a:t>Evaluate ML and DL models</a:t>
            </a:r>
          </a:p>
          <a:p>
            <a:r>
              <a:rPr lang="en-US" dirty="0"/>
              <a:t>Deliver a reliable and interpretable system</a:t>
            </a:r>
          </a:p>
          <a:p>
            <a:r>
              <a:rPr lang="en-US" dirty="0"/>
              <a:t>Help investors make informed decisions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4963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914ED-8BBC-0C31-32BE-4E6875943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Scope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ADBD0-515C-4856-ED6A-4BCD18A9B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historical price data</a:t>
            </a:r>
          </a:p>
          <a:p>
            <a:r>
              <a:rPr lang="en-US" dirty="0"/>
              <a:t>Use machine learning and LSTM models</a:t>
            </a:r>
          </a:p>
          <a:p>
            <a:r>
              <a:rPr lang="en-US" dirty="0"/>
              <a:t>No external data (e.g., news/sentiment)</a:t>
            </a:r>
          </a:p>
          <a:p>
            <a:r>
              <a:rPr lang="en-US" dirty="0"/>
              <a:t>Limited to forecasting Tesla (TSLA) stock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0604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0B04E-0623-BBF5-9860-0FB8FC1BA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Tools &amp; Technologies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3EE9C-0658-B594-B4A9-D74E93E15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Languages:</a:t>
            </a:r>
            <a:r>
              <a:rPr lang="en-IN" dirty="0"/>
              <a:t> Python</a:t>
            </a:r>
          </a:p>
          <a:p>
            <a:r>
              <a:rPr lang="en-IN" b="1" dirty="0"/>
              <a:t>Libraries:</a:t>
            </a:r>
            <a:r>
              <a:rPr lang="en-IN" dirty="0"/>
              <a:t> Pandas, NumPy, Scikit-learn, TensorFlow/</a:t>
            </a:r>
            <a:r>
              <a:rPr lang="en-IN" dirty="0" err="1"/>
              <a:t>Keras</a:t>
            </a:r>
            <a:endParaRPr lang="en-IN" dirty="0"/>
          </a:p>
          <a:p>
            <a:r>
              <a:rPr lang="en-IN" b="1" dirty="0"/>
              <a:t>Visualization:</a:t>
            </a:r>
            <a:r>
              <a:rPr lang="en-IN" dirty="0"/>
              <a:t> Matplotlib, Seaborn, </a:t>
            </a:r>
            <a:r>
              <a:rPr lang="en-IN" dirty="0" err="1"/>
              <a:t>Plotly</a:t>
            </a:r>
            <a:endParaRPr lang="en-IN" dirty="0"/>
          </a:p>
          <a:p>
            <a:r>
              <a:rPr lang="en-IN" b="1" dirty="0"/>
              <a:t>Interface (optional):</a:t>
            </a:r>
            <a:r>
              <a:rPr lang="en-IN" dirty="0"/>
              <a:t> </a:t>
            </a:r>
            <a:r>
              <a:rPr lang="en-IN" dirty="0" err="1"/>
              <a:t>Streamlit</a:t>
            </a:r>
            <a:r>
              <a:rPr lang="en-IN" dirty="0"/>
              <a:t>, Flask</a:t>
            </a:r>
          </a:p>
          <a:p>
            <a:r>
              <a:rPr lang="en-IN" b="1" dirty="0"/>
              <a:t>Version Control:</a:t>
            </a:r>
            <a:r>
              <a:rPr lang="en-IN" dirty="0"/>
              <a:t> GitHub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4494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E062C-01DF-52FD-FECE-2CE77B949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Design Principles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4DF9A-4088-06B7-87D3-7544047F1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Modularity</a:t>
            </a:r>
          </a:p>
          <a:p>
            <a:r>
              <a:rPr lang="en-US" dirty="0"/>
              <a:t>Accuracy and reliability</a:t>
            </a:r>
          </a:p>
          <a:p>
            <a:r>
              <a:rPr lang="en-US" dirty="0"/>
              <a:t>Scalability and extensibility</a:t>
            </a:r>
          </a:p>
          <a:p>
            <a:r>
              <a:rPr lang="en-US" dirty="0"/>
              <a:t>Usability and clarity</a:t>
            </a:r>
          </a:p>
          <a:p>
            <a:r>
              <a:rPr lang="en-US" dirty="0"/>
              <a:t>Reproducibility and maintainability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1432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D8480-29CB-50C6-FD51-6EAB31A02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Key Components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48B32-A980-54A0-79C3-989A9C7C5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Preprocessing &amp; Feature Engineering</a:t>
            </a:r>
          </a:p>
          <a:p>
            <a:r>
              <a:rPr lang="en-US" dirty="0"/>
              <a:t>Exploratory Data Analysis (EDA)</a:t>
            </a:r>
          </a:p>
          <a:p>
            <a:r>
              <a:rPr lang="en-US" dirty="0"/>
              <a:t>Model Building (ML + LSTM)</a:t>
            </a:r>
          </a:p>
          <a:p>
            <a:r>
              <a:rPr lang="en-US" dirty="0"/>
              <a:t>Model Evaluation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7148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1FDEB-09B8-0EC6-0CD6-A2CB78114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Collection &amp; Preprocessing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43C2A-9149-8976-96E5-277255173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Source: Yahoo Finance</a:t>
            </a:r>
          </a:p>
          <a:p>
            <a:r>
              <a:rPr lang="en-US" dirty="0"/>
              <a:t>Data format: Open, High, Low, Close, Volume</a:t>
            </a:r>
          </a:p>
          <a:p>
            <a:r>
              <a:rPr lang="en-US" dirty="0"/>
              <a:t>Cleaning, normalization, lag features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1407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6EB6E-5B9C-0810-B216-9AAFFE89A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Model Implementation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77AA1-2363-D780-1D42-8992AEA87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  <a:p>
            <a:r>
              <a:rPr lang="en-US" dirty="0"/>
              <a:t>Random Forest</a:t>
            </a:r>
          </a:p>
          <a:p>
            <a:r>
              <a:rPr lang="en-US" dirty="0"/>
              <a:t>LSTM (Deep Learning)</a:t>
            </a:r>
          </a:p>
          <a:p>
            <a:r>
              <a:rPr lang="en-US" dirty="0"/>
              <a:t>Training and testing with split data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1732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379</Words>
  <Application>Microsoft Office PowerPoint</Application>
  <PresentationFormat>Widescreen</PresentationFormat>
  <Paragraphs>83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Tesla Stock Price Prediction </vt:lpstr>
      <vt:lpstr>Introduction </vt:lpstr>
      <vt:lpstr>Objectives </vt:lpstr>
      <vt:lpstr>Scope </vt:lpstr>
      <vt:lpstr>Tools &amp; Technologies </vt:lpstr>
      <vt:lpstr>Design Principles </vt:lpstr>
      <vt:lpstr>Key Components </vt:lpstr>
      <vt:lpstr>Data Collection &amp; Preprocessing </vt:lpstr>
      <vt:lpstr>Model Implementation </vt:lpstr>
      <vt:lpstr>Model Evaluation </vt:lpstr>
      <vt:lpstr>Visualization of Predictions </vt:lpstr>
      <vt:lpstr>Hosting </vt:lpstr>
      <vt:lpstr>How to Navigate </vt:lpstr>
      <vt:lpstr>How to Access Content </vt:lpstr>
      <vt:lpstr>Skills Gained </vt:lpstr>
      <vt:lpstr>Conclusion</vt:lpstr>
      <vt:lpstr>Final Thoughts &amp; Next Steps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Ganesh Devudu</dc:creator>
  <cp:lastModifiedBy>Ganesh Devudu</cp:lastModifiedBy>
  <cp:revision>1</cp:revision>
  <dcterms:created xsi:type="dcterms:W3CDTF">2025-07-21T04:57:23Z</dcterms:created>
  <dcterms:modified xsi:type="dcterms:W3CDTF">2025-07-21T04:57:29Z</dcterms:modified>
</cp:coreProperties>
</file>