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DBFA-3603-645A-9EB2-BF18E33B1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B8327-55E4-1536-B4F6-FBD74A175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BB0C-9460-BD86-EFB3-AB6659C2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60DD-6F9A-8C55-2C9B-5C4E70AD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434C2-C539-549B-C05C-B98518A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4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7D78-8517-28DA-A27A-D8FFDBD2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457C4-E215-0637-C3AF-8C3D1FCB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2C78-9EFE-DF28-A614-944782AD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52D1-928F-44A9-D700-AA5F4C04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B83E-DE60-62A4-DDC6-0166638E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4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510F1-7BC3-31D7-0266-19EAE7F79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19C68-55AF-AAF3-C65B-31A5C1D0E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E636-CB51-D73D-DDB9-04342DEB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DAD9-6500-E41D-1CBB-7FC9126F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68266-F247-C64C-3559-6A0C2444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1F88-B833-1200-D3CF-EE837B08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CB8E-71BD-E0B3-64CF-7417B33B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A232-E33E-8A21-389D-F57473CF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C86FC-555E-1772-0A31-2E81D8C8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3072-3545-FC11-E0FE-8FC24CF2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5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C800-8FF8-1209-480E-6D31FB4B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770BE-4704-DD13-E41C-FDF47C5A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303D-4232-4156-EED1-1723C75B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EFFC-4535-7746-363E-449CCC41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1815-6E61-12F0-67C6-5391B7A7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73CA-2221-B6BA-247A-67888D17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6AE0-2950-2E07-2ADF-40ECF430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02A0-C2B1-90B6-E2F4-4DA17A2E1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C01AE-CCB7-63D9-CBBB-F645B0F4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62A61-4168-26CC-93B3-683820DD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4E477-B40D-8D3E-6DC2-1AC9B036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8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5982-7856-A120-897F-D7047306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52EB-C6C9-14DB-C39F-05A13FAA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39C4-C3A8-5DC6-5A03-4E06E5BD6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51D85-6826-075A-E2DD-716FBE57B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66085-DC5D-ED87-50D6-6609036B9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002D5-A8B9-4663-693D-13244095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C1A38-7DB7-27B3-EE2B-0FA8A1EA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0E241-9EDE-42DD-B32D-8D7A2595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C722-C2C3-AD81-3B33-25237842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C2B20-69F1-93CB-4468-49A7AC79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5AEDF-21FC-20A9-A97C-010FF736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905B7-E5B8-FCA6-C612-AD126D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F24FB-A0D9-0867-6BDA-FAA10E8A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FC46-75DF-0D30-C8E5-88F2C53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C571C-B718-3EBF-2B95-85CEF876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4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56D2-DEB1-30AE-51E1-EE91F66C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AE68-FA8B-41E2-E3FB-36A46A15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4BCD-7C3D-22E6-24BE-7467A7592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3662B-AE05-9268-0E56-CD679C6B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6A849-17CD-A798-9990-6220B27F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D7318-CA5C-54BF-3E83-9C376735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056-573E-5E0D-778E-4DE41CB9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09817-F19E-6A4F-5FF8-2F3D3AAF1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0419C-229C-2594-B804-6EA90088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8213C-4F0F-7E55-13F1-BAAD4095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548F3-EEE0-2CB0-0510-48D1CC2F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A5B8-D47F-A235-0038-FCFC9CC9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16DC5-6480-E0BC-F1F7-D7E605F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A303-F574-AA86-3F6C-B592CDEE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5D02-92E6-CE42-BFE8-8029C2A4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A4AE-F6D4-1200-163D-1FE1D2E81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569D-EF3A-0E41-7F3B-0EDD07E67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PYTHON</a:t>
            </a:r>
          </a:p>
        </p:txBody>
      </p:sp>
      <p:pic>
        <p:nvPicPr>
          <p:cNvPr id="15" name="Picture 12" descr="Sql server - Free logo icons">
            <a:extLst>
              <a:ext uri="{FF2B5EF4-FFF2-40B4-BE49-F238E27FC236}">
                <a16:creationId xmlns:a16="http://schemas.microsoft.com/office/drawing/2014/main" id="{F41865F3-DE1B-AB07-633A-FDEB072AE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406" y="4765145"/>
            <a:ext cx="1935214" cy="193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A1D7C9D-9E08-9075-9F65-42DE06B42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026" y="4938527"/>
            <a:ext cx="1679450" cy="176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4990697" y="2194695"/>
            <a:ext cx="2209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solidFill>
                  <a:srgbClr val="92D050"/>
                </a:solidFill>
                <a:latin typeface="Lato Black" panose="020F0A02020204030203" pitchFamily="34" charset="0"/>
              </a:rPr>
              <a:t>Using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</p:spTree>
    <p:extLst>
      <p:ext uri="{BB962C8B-B14F-4D97-AF65-F5344CB8AC3E}">
        <p14:creationId xmlns:p14="http://schemas.microsoft.com/office/powerpoint/2010/main" val="4288530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</p:txBody>
      </p:sp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08552" y="1381840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7001874" y="1966615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40642-52BE-80AC-4C5E-F8F223F9BB8F}"/>
              </a:ext>
            </a:extLst>
          </p:cNvPr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537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Lato Black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Praveen Katta</cp:lastModifiedBy>
  <cp:revision>14</cp:revision>
  <dcterms:created xsi:type="dcterms:W3CDTF">2023-10-07T01:44:58Z</dcterms:created>
  <dcterms:modified xsi:type="dcterms:W3CDTF">2025-08-16T04:11:29Z</dcterms:modified>
</cp:coreProperties>
</file>