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D43C6-8997-1189-475C-3C63EC7DB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294FE-DE63-58AB-1508-B57ED4AF5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6B95-A568-95B5-13B5-29537370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E505-A53C-477A-AD70-D02EC9F8ED69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28C2-023C-7489-7B25-BC3907C8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36327-77EC-BBD5-05EA-59C660EC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88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FAF6-26C3-8CF0-96C6-22D21465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CDBDA-C977-E8A6-8A34-662BE065D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1BFDD-08A0-37FA-BD10-3C61D66A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E505-A53C-477A-AD70-D02EC9F8ED69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82174-2955-CE83-A7BB-49AAA80A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014A9-2C39-B041-AE3A-00650B60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46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4B526-11D1-45DE-C27D-8778459CD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C8EA4-B925-1700-A7DD-C0FBAE6DE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87841-50F3-6951-2DD1-1A924127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E505-A53C-477A-AD70-D02EC9F8ED69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4F352-C0D6-9AC2-0196-7E1A54F2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59E5F-1543-A6A8-7968-834EC62C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9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7E6F-4AB8-2A5D-EC0B-1B65EACCA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F0D7B-F427-5BC0-82BD-3140C05F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FEE22-FF4D-E4E9-A89F-92D4010B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E505-A53C-477A-AD70-D02EC9F8ED69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B818E-BFDA-7AEB-ED06-8082E8373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D79A0-43A5-9030-3F10-53485AAE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86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3EA9-0427-605E-5FA6-47FB3F316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8BE60-37BB-1B83-10A8-2DBE88D27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0BD97-625F-8673-328A-D4EB50AF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E505-A53C-477A-AD70-D02EC9F8ED69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941E2-81FD-A800-ADC8-F2347C49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AD6FE-B514-8860-A865-CB6496F6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50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485E-1CF8-3356-4338-CB5AD19E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C788A-5C68-F9EF-A64D-59C0E828D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75CAB-AEF0-5AD2-B057-F5DB09C10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F027B-9F46-5789-2479-456DF2C1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E505-A53C-477A-AD70-D02EC9F8ED69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73B3A-9E35-9FF4-AC6D-F84729B0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0D832-2494-3C4F-5D87-F8490A81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50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81D8-CAA4-C17B-4624-502CA1C2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97EDC-83F4-2C4C-3A43-F6285EB79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6D48C-752A-A201-DCD7-B6BC0089A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59F5F1-681F-2A9E-4D0E-E3BBF081A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83C40-C491-87F3-0B62-C679DE91C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2DBEE-5A84-52AC-DE86-A0180F14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E505-A53C-477A-AD70-D02EC9F8ED69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BE026-B894-03E1-897B-96A42C86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604379-54AE-BCA0-625A-DA8F1323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25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86BC-9D05-F10D-326C-E00EC750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F0B2A-D0AA-8692-A61B-91BC75CA6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E505-A53C-477A-AD70-D02EC9F8ED69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AD3FE-8DC3-AF07-F409-76673F39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573A1-D4B1-2567-37F7-CC3AA814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6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19015-251E-93BA-8997-5204A953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E505-A53C-477A-AD70-D02EC9F8ED69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609FE5-6E60-1768-17FC-2F156CC0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24FB4-E261-4738-AC38-7A4FA8E4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F155-459D-B74A-817E-58D5E87A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04E5B-08E1-5008-16D1-A7C1A66D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D5998-F245-B44C-A68C-64972116F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4FE82-2EE0-E7C3-729E-B372B919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E505-A53C-477A-AD70-D02EC9F8ED69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F5CEB-5073-D6B4-2B86-69433095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C4884-5A88-3DE3-1E0A-A3B31664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18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045F-FC86-2EDC-12B8-BDBCCE6C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220F0-FF7B-B115-9AE6-E3EBE5697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5B2B8-59B4-140B-5B8D-1FB06482F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DF9F5-0056-D527-08EC-463C5AA8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E505-A53C-477A-AD70-D02EC9F8ED69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93275-DD42-F9BD-ADFB-91A48124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29640-6A7A-61C8-C4F8-808F1704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59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BA8E44-5F53-A455-FB1A-E62547C7E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987C-E18F-99F4-3D02-8CBE6BEB7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A3359-296E-FCD5-A5E2-B7213D2B3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9E505-A53C-477A-AD70-D02EC9F8ED69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D1A82-643C-CC3F-868B-C6078F78F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59F94-6775-797E-9AC8-C97FC1E8B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33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BDEAE0C-93DE-2715-B9BD-CD1719338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957" y="737419"/>
            <a:ext cx="1388084" cy="110612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6165F9-A76A-B683-88CE-ACF92DF66D27}"/>
              </a:ext>
            </a:extLst>
          </p:cNvPr>
          <p:cNvCxnSpPr/>
          <p:nvPr/>
        </p:nvCxnSpPr>
        <p:spPr>
          <a:xfrm>
            <a:off x="6095999" y="2104103"/>
            <a:ext cx="0" cy="78658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18497875-4BCA-7C3B-BC5A-53D67DB7F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499" y="3020755"/>
            <a:ext cx="2488722" cy="138262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16D914-14EA-3EC7-0E57-29D720516782}"/>
              </a:ext>
            </a:extLst>
          </p:cNvPr>
          <p:cNvCxnSpPr>
            <a:cxnSpLocks/>
          </p:cNvCxnSpPr>
          <p:nvPr/>
        </p:nvCxnSpPr>
        <p:spPr>
          <a:xfrm flipH="1">
            <a:off x="7858275" y="3712067"/>
            <a:ext cx="1047136" cy="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38C90C-D624-018E-78D9-A8B070AD6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02" y="3485875"/>
            <a:ext cx="1976286" cy="45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5312DE-EBF9-2A11-9D32-14A3F631CD5A}"/>
              </a:ext>
            </a:extLst>
          </p:cNvPr>
          <p:cNvCxnSpPr>
            <a:cxnSpLocks/>
          </p:cNvCxnSpPr>
          <p:nvPr/>
        </p:nvCxnSpPr>
        <p:spPr>
          <a:xfrm flipH="1">
            <a:off x="2873055" y="3717371"/>
            <a:ext cx="134498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聽過AWS Lambda嗎？AWS Lambda大解析">
            <a:extLst>
              <a:ext uri="{FF2B5EF4-FFF2-40B4-BE49-F238E27FC236}">
                <a16:creationId xmlns:a16="http://schemas.microsoft.com/office/drawing/2014/main" id="{1418CFFB-32F5-C5B6-FA2B-9A335F4FD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98" y="5167366"/>
            <a:ext cx="1976286" cy="126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14C934-A9DD-B7D8-BB8B-A1A528BEE072}"/>
              </a:ext>
            </a:extLst>
          </p:cNvPr>
          <p:cNvCxnSpPr/>
          <p:nvPr/>
        </p:nvCxnSpPr>
        <p:spPr>
          <a:xfrm>
            <a:off x="1838632" y="4154128"/>
            <a:ext cx="0" cy="78658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92F701D-179A-335A-044A-4F60305577F3}"/>
              </a:ext>
            </a:extLst>
          </p:cNvPr>
          <p:cNvSpPr txBox="1"/>
          <p:nvPr/>
        </p:nvSpPr>
        <p:spPr>
          <a:xfrm>
            <a:off x="7413523" y="973394"/>
            <a:ext cx="18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E5168C-A46D-537B-E9F6-0A16DFFF55CF}"/>
              </a:ext>
            </a:extLst>
          </p:cNvPr>
          <p:cNvSpPr txBox="1"/>
          <p:nvPr/>
        </p:nvSpPr>
        <p:spPr>
          <a:xfrm>
            <a:off x="7314041" y="958922"/>
            <a:ext cx="2892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      Web</a:t>
            </a:r>
          </a:p>
          <a:p>
            <a:r>
              <a:rPr lang="en-IN" sz="2800" dirty="0"/>
              <a:t> (Front-end)</a:t>
            </a:r>
          </a:p>
        </p:txBody>
      </p:sp>
      <p:pic>
        <p:nvPicPr>
          <p:cNvPr id="1025" name="Picture 1024">
            <a:extLst>
              <a:ext uri="{FF2B5EF4-FFF2-40B4-BE49-F238E27FC236}">
                <a16:creationId xmlns:a16="http://schemas.microsoft.com/office/drawing/2014/main" id="{45BD42A5-6F87-A273-DF0E-63AB5795A0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27" y="3128961"/>
            <a:ext cx="2980314" cy="1166210"/>
          </a:xfrm>
          <a:prstGeom prst="rect">
            <a:avLst/>
          </a:prstGeom>
        </p:spPr>
      </p:pic>
      <p:sp>
        <p:nvSpPr>
          <p:cNvPr id="1027" name="TextBox 1026">
            <a:extLst>
              <a:ext uri="{FF2B5EF4-FFF2-40B4-BE49-F238E27FC236}">
                <a16:creationId xmlns:a16="http://schemas.microsoft.com/office/drawing/2014/main" id="{ADE24BAA-30E1-CD86-3AA5-9E1A30EE07F7}"/>
              </a:ext>
            </a:extLst>
          </p:cNvPr>
          <p:cNvSpPr txBox="1"/>
          <p:nvPr/>
        </p:nvSpPr>
        <p:spPr>
          <a:xfrm>
            <a:off x="5065915" y="4905756"/>
            <a:ext cx="279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Background</a:t>
            </a:r>
            <a:r>
              <a:rPr lang="en-IN" dirty="0"/>
              <a:t> </a:t>
            </a:r>
            <a:r>
              <a:rPr lang="en-IN" sz="2800" dirty="0"/>
              <a:t>Job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631E4C0-3672-80DF-6F86-AE336E061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758" y="1585071"/>
            <a:ext cx="867747" cy="86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220AED-B91E-7018-0395-20D759F8EFA3}"/>
              </a:ext>
            </a:extLst>
          </p:cNvPr>
          <p:cNvCxnSpPr>
            <a:cxnSpLocks/>
          </p:cNvCxnSpPr>
          <p:nvPr/>
        </p:nvCxnSpPr>
        <p:spPr>
          <a:xfrm>
            <a:off x="1823581" y="2890684"/>
            <a:ext cx="0" cy="4738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BF30EB-9C39-22DF-F6F3-E51DF0F88D09}"/>
              </a:ext>
            </a:extLst>
          </p:cNvPr>
          <p:cNvSpPr txBox="1"/>
          <p:nvPr/>
        </p:nvSpPr>
        <p:spPr>
          <a:xfrm>
            <a:off x="1212981" y="2497393"/>
            <a:ext cx="147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Google Login</a:t>
            </a:r>
          </a:p>
        </p:txBody>
      </p:sp>
    </p:spTree>
    <p:extLst>
      <p:ext uri="{BB962C8B-B14F-4D97-AF65-F5344CB8AC3E}">
        <p14:creationId xmlns:p14="http://schemas.microsoft.com/office/powerpoint/2010/main" val="2230177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saipraveen kondapalli</dc:creator>
  <cp:lastModifiedBy>saipraveen kondapalli</cp:lastModifiedBy>
  <cp:revision>2</cp:revision>
  <dcterms:created xsi:type="dcterms:W3CDTF">2023-01-28T06:48:41Z</dcterms:created>
  <dcterms:modified xsi:type="dcterms:W3CDTF">2023-01-29T04:32:57Z</dcterms:modified>
</cp:coreProperties>
</file>