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3C6-8997-1189-475C-3C63EC7DB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94FE-DE63-58AB-1508-B57ED4AF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6B95-A568-95B5-13B5-2953737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28C2-023C-7489-7B25-BC3907C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6327-77EC-BBD5-05EA-59C660E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FAF6-26C3-8CF0-96C6-22D2146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DBDA-C977-E8A6-8A34-662BE065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BFDD-08A0-37FA-BD10-3C61D6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2174-2955-CE83-A7BB-49AAA80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14A9-2C39-B041-AE3A-00650B6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B526-11D1-45DE-C27D-8778459C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8EA4-B925-1700-A7DD-C0FBAE6D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7841-50F3-6951-2DD1-1A92412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F352-C0D6-9AC2-0196-7E1A54F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9E5F-1543-A6A8-7968-834EC62C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E6F-4AB8-2A5D-EC0B-1B65EAC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0D7B-F427-5BC0-82BD-3140C05F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EE22-FF4D-E4E9-A89F-92D4010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818E-BFDA-7AEB-ED06-8082E837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9A0-43A5-9030-3F10-53485AA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EA9-0427-605E-5FA6-47FB3F31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BE60-37BB-1B83-10A8-2DBE88D2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D97-625F-8673-328A-D4EB50AF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1E2-81FD-A800-ADC8-F2347C49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D6FE-B514-8860-A865-CB6496F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485E-1CF8-3356-4338-CB5AD19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8A-5C68-F9EF-A64D-59C0E828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5CAB-AEF0-5AD2-B057-F5DB09C1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027B-9F46-5789-2479-456DF2C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B3A-9E35-9FF4-AC6D-F84729B0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D832-2494-3C4F-5D87-F8490A8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1D8-CAA4-C17B-4624-502CA1C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7EDC-83F4-2C4C-3A43-F6285EB7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D48C-752A-A201-DCD7-B6BC0089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9F5F1-681F-2A9E-4D0E-E3BBF081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83C40-C491-87F3-0B62-C679DE91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DBEE-5A84-52AC-DE86-A0180F1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E026-B894-03E1-897B-96A42C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04379-54AE-BCA0-625A-DA8F132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6BC-9D05-F10D-326C-E00EC75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F0B2A-D0AA-8692-A61B-91BC75C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D3FE-8DC3-AF07-F409-76673F39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73A1-D4B1-2567-37F7-CC3AA8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19015-251E-93BA-8997-5204A95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09FE5-6E60-1768-17FC-2F156CC0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4FB4-E261-4738-AC38-7A4FA8E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155-459D-B74A-817E-58D5E87A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E5B-08E1-5008-16D1-A7C1A66D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5998-F245-B44C-A68C-64972116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FE82-2EE0-E7C3-729E-B372B91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5CEB-5073-D6B4-2B86-6943309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4884-5A88-3DE3-1E0A-A3B31664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45F-FC86-2EDC-12B8-BDBCCE6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220F0-FF7B-B115-9AE6-E3EBE569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B2B8-59B4-140B-5B8D-1FB06482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F9F5-0056-D527-08EC-463C5AA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3275-DD42-F9BD-ADFB-91A48124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9640-6A7A-61C8-C4F8-808F1704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A8E44-5F53-A455-FB1A-E62547C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987C-E18F-99F4-3D02-8CBE6BEB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3359-296E-FCD5-A5E2-B7213D2B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1A82-643C-CC3F-868B-C6078F78F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9F94-6775-797E-9AC8-C97FC1E8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8497875-4BCA-7C3B-BC5A-53D67DB7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99" y="3020755"/>
            <a:ext cx="2488722" cy="13826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2066"/>
            <a:ext cx="1464693" cy="5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聽過AWS Lambda嗎？AWS Lambda大解析">
            <a:extLst>
              <a:ext uri="{FF2B5EF4-FFF2-40B4-BE49-F238E27FC236}">
                <a16:creationId xmlns:a16="http://schemas.microsoft.com/office/drawing/2014/main" id="{1418CFFB-32F5-C5B6-FA2B-9A335F4F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9" y="5275672"/>
            <a:ext cx="1976286" cy="12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7179285" y="35212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DE24BAA-30E1-CD86-3AA5-9E1A30EE07F7}"/>
              </a:ext>
            </a:extLst>
          </p:cNvPr>
          <p:cNvSpPr txBox="1"/>
          <p:nvPr/>
        </p:nvSpPr>
        <p:spPr>
          <a:xfrm>
            <a:off x="3445422" y="4734608"/>
            <a:ext cx="279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Back-end</a:t>
            </a:r>
          </a:p>
          <a:p>
            <a:endParaRPr lang="en-IN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58B531-EB93-C793-6512-C6BF26512F8D}"/>
              </a:ext>
            </a:extLst>
          </p:cNvPr>
          <p:cNvGrpSpPr/>
          <p:nvPr/>
        </p:nvGrpSpPr>
        <p:grpSpPr>
          <a:xfrm>
            <a:off x="2092290" y="1400034"/>
            <a:ext cx="1474236" cy="1281654"/>
            <a:chOff x="1212981" y="1585071"/>
            <a:chExt cx="1474236" cy="1281654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E631E4C0-3672-80DF-6F86-AE336E061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758" y="1585071"/>
              <a:ext cx="867747" cy="86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BF30EB-9C39-22DF-F6F3-E51DF0F88D09}"/>
                </a:ext>
              </a:extLst>
            </p:cNvPr>
            <p:cNvSpPr txBox="1"/>
            <p:nvPr/>
          </p:nvSpPr>
          <p:spPr>
            <a:xfrm>
              <a:off x="1212981" y="2497393"/>
              <a:ext cx="147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Google Login</a:t>
              </a: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4535EDC-BEA6-2378-3CEC-E5F0D421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02" y="154581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PNG Transparent – Brands Logos">
            <a:extLst>
              <a:ext uri="{FF2B5EF4-FFF2-40B4-BE49-F238E27FC236}">
                <a16:creationId xmlns:a16="http://schemas.microsoft.com/office/drawing/2014/main" id="{CDF92850-CEE7-727C-23BF-51A4C54C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72" y="145666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E58C4D95-C532-06A7-1D92-CECAA19B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11" y="4780566"/>
            <a:ext cx="709255" cy="5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A112E-F75A-9C54-CE0A-DD94ABFA69E6}"/>
              </a:ext>
            </a:extLst>
          </p:cNvPr>
          <p:cNvSpPr txBox="1"/>
          <p:nvPr/>
        </p:nvSpPr>
        <p:spPr>
          <a:xfrm>
            <a:off x="9233653" y="4983285"/>
            <a:ext cx="25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 resets and alerts</a:t>
            </a:r>
            <a:br>
              <a:rPr lang="en-IN" sz="1600" dirty="0"/>
            </a:br>
            <a:r>
              <a:rPr lang="en-IN" sz="1600" dirty="0"/>
              <a:t>JSON web tokens (JWT)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37F416-FCFB-68F3-0F72-E666DE4D0873}"/>
              </a:ext>
            </a:extLst>
          </p:cNvPr>
          <p:cNvCxnSpPr>
            <a:cxnSpLocks/>
          </p:cNvCxnSpPr>
          <p:nvPr/>
        </p:nvCxnSpPr>
        <p:spPr>
          <a:xfrm>
            <a:off x="7713765" y="4287154"/>
            <a:ext cx="474725" cy="479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31436-EDA6-2A14-7DD1-CEA35548DF11}"/>
              </a:ext>
            </a:extLst>
          </p:cNvPr>
          <p:cNvCxnSpPr>
            <a:cxnSpLocks/>
          </p:cNvCxnSpPr>
          <p:nvPr/>
        </p:nvCxnSpPr>
        <p:spPr>
          <a:xfrm flipH="1" flipV="1">
            <a:off x="3480318" y="2681688"/>
            <a:ext cx="857430" cy="598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FA707-4E47-3EE1-F030-54DF9F89CC8A}"/>
              </a:ext>
            </a:extLst>
          </p:cNvPr>
          <p:cNvCxnSpPr>
            <a:cxnSpLocks/>
          </p:cNvCxnSpPr>
          <p:nvPr/>
        </p:nvCxnSpPr>
        <p:spPr>
          <a:xfrm>
            <a:off x="6126277" y="4457777"/>
            <a:ext cx="0" cy="7481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DD2E62A-8643-8E02-2040-34AC0E37C506}"/>
              </a:ext>
            </a:extLst>
          </p:cNvPr>
          <p:cNvSpPr txBox="1"/>
          <p:nvPr/>
        </p:nvSpPr>
        <p:spPr>
          <a:xfrm>
            <a:off x="631820" y="5581954"/>
            <a:ext cx="226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Continuous deployment</a:t>
            </a:r>
          </a:p>
        </p:txBody>
      </p:sp>
      <p:pic>
        <p:nvPicPr>
          <p:cNvPr id="1029" name="Picture 4" descr="GitHub logo PNG transparent image download, size: 1125x417px">
            <a:extLst>
              <a:ext uri="{FF2B5EF4-FFF2-40B4-BE49-F238E27FC236}">
                <a16:creationId xmlns:a16="http://schemas.microsoft.com/office/drawing/2014/main" id="{066E9CF5-78F0-9226-41F7-B9AAC246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8" y="4674859"/>
            <a:ext cx="2526586" cy="9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BFD62236-46B8-5C5F-9563-7AC7D7D7313E}"/>
              </a:ext>
            </a:extLst>
          </p:cNvPr>
          <p:cNvCxnSpPr>
            <a:cxnSpLocks/>
          </p:cNvCxnSpPr>
          <p:nvPr/>
        </p:nvCxnSpPr>
        <p:spPr>
          <a:xfrm>
            <a:off x="1631065" y="4098386"/>
            <a:ext cx="0" cy="541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4">
            <a:extLst>
              <a:ext uri="{FF2B5EF4-FFF2-40B4-BE49-F238E27FC236}">
                <a16:creationId xmlns:a16="http://schemas.microsoft.com/office/drawing/2014/main" id="{41CAD563-5CF6-0EEC-AD6F-2C445128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43" y="1359867"/>
            <a:ext cx="1482482" cy="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7371"/>
            <a:ext cx="134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2355603" y="93963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pic>
        <p:nvPicPr>
          <p:cNvPr id="2050" name="Picture 2" descr="SQLite Reviews &amp; Ratings 2023">
            <a:extLst>
              <a:ext uri="{FF2B5EF4-FFF2-40B4-BE49-F238E27FC236}">
                <a16:creationId xmlns:a16="http://schemas.microsoft.com/office/drawing/2014/main" id="{8701A80D-7019-4212-C2B3-09830E63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18" y="3029952"/>
            <a:ext cx="1364230" cy="1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718C3-89EF-5EF4-FFED-CEA0B898B1C2}"/>
              </a:ext>
            </a:extLst>
          </p:cNvPr>
          <p:cNvSpPr txBox="1"/>
          <p:nvPr/>
        </p:nvSpPr>
        <p:spPr>
          <a:xfrm>
            <a:off x="9221499" y="4284560"/>
            <a:ext cx="27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SQLite Database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51CE7F-931A-67D6-314C-50F4021F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78" y="150155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vaScript Logo PNG Transparent – Brands Logos">
            <a:extLst>
              <a:ext uri="{FF2B5EF4-FFF2-40B4-BE49-F238E27FC236}">
                <a16:creationId xmlns:a16="http://schemas.microsoft.com/office/drawing/2014/main" id="{5D539155-8D71-2BD4-1904-C349956D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8" y="141240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A2702B-C7F4-F50C-04C7-76C7F2D720E6}"/>
              </a:ext>
            </a:extLst>
          </p:cNvPr>
          <p:cNvGrpSpPr/>
          <p:nvPr/>
        </p:nvGrpSpPr>
        <p:grpSpPr>
          <a:xfrm>
            <a:off x="313814" y="4119175"/>
            <a:ext cx="3129678" cy="2213267"/>
            <a:chOff x="313814" y="4119175"/>
            <a:chExt cx="3129678" cy="2213267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DE24BAA-30E1-CD86-3AA5-9E1A30EE07F7}"/>
                </a:ext>
              </a:extLst>
            </p:cNvPr>
            <p:cNvSpPr txBox="1"/>
            <p:nvPr/>
          </p:nvSpPr>
          <p:spPr>
            <a:xfrm>
              <a:off x="778854" y="5993888"/>
              <a:ext cx="2189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Continuous deployment</a:t>
              </a:r>
            </a:p>
          </p:txBody>
        </p:sp>
        <p:pic>
          <p:nvPicPr>
            <p:cNvPr id="2052" name="Picture 4" descr="GitHub logo PNG transparent image download, size: 1125x417px">
              <a:extLst>
                <a:ext uri="{FF2B5EF4-FFF2-40B4-BE49-F238E27FC236}">
                  <a16:creationId xmlns:a16="http://schemas.microsoft.com/office/drawing/2014/main" id="{54CB6685-F26F-EE00-C857-411F8AAA3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14" y="4852233"/>
              <a:ext cx="3129678" cy="115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43BEE9-0523-C837-1D7F-2C539D63D530}"/>
                </a:ext>
              </a:extLst>
            </p:cNvPr>
            <p:cNvCxnSpPr>
              <a:cxnSpLocks/>
            </p:cNvCxnSpPr>
            <p:nvPr/>
          </p:nvCxnSpPr>
          <p:spPr>
            <a:xfrm>
              <a:off x="1873666" y="4119175"/>
              <a:ext cx="0" cy="6886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Rapid">
            <a:extLst>
              <a:ext uri="{FF2B5EF4-FFF2-40B4-BE49-F238E27FC236}">
                <a16:creationId xmlns:a16="http://schemas.microsoft.com/office/drawing/2014/main" id="{67563C50-10E6-B9AF-F92B-71FE3E0D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32" y="5227838"/>
            <a:ext cx="2189624" cy="6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A7F9A-0B3D-C0B8-05F7-FC6C7185004E}"/>
              </a:ext>
            </a:extLst>
          </p:cNvPr>
          <p:cNvCxnSpPr>
            <a:cxnSpLocks/>
          </p:cNvCxnSpPr>
          <p:nvPr/>
        </p:nvCxnSpPr>
        <p:spPr>
          <a:xfrm>
            <a:off x="6100010" y="4358399"/>
            <a:ext cx="0" cy="542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8C08AB-7977-05B9-B8B5-6108A7AA5B5C}"/>
              </a:ext>
            </a:extLst>
          </p:cNvPr>
          <p:cNvSpPr txBox="1"/>
          <p:nvPr/>
        </p:nvSpPr>
        <p:spPr>
          <a:xfrm>
            <a:off x="5183932" y="5836442"/>
            <a:ext cx="251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Grammar check in reports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B658F5-F6C0-48DB-63B9-266A97F5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81" y="4962998"/>
            <a:ext cx="709255" cy="5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57BE37-BC69-B1CB-F412-040D03D6E708}"/>
              </a:ext>
            </a:extLst>
          </p:cNvPr>
          <p:cNvCxnSpPr>
            <a:cxnSpLocks/>
          </p:cNvCxnSpPr>
          <p:nvPr/>
        </p:nvCxnSpPr>
        <p:spPr>
          <a:xfrm>
            <a:off x="7569706" y="4318840"/>
            <a:ext cx="474725" cy="479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E9BC92-BF4E-182E-5E04-1B4F85E48B24}"/>
              </a:ext>
            </a:extLst>
          </p:cNvPr>
          <p:cNvSpPr txBox="1"/>
          <p:nvPr/>
        </p:nvSpPr>
        <p:spPr>
          <a:xfrm>
            <a:off x="9108223" y="5165717"/>
            <a:ext cx="25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 resets and alerts</a:t>
            </a:r>
            <a:br>
              <a:rPr lang="en-IN" sz="1600" dirty="0"/>
            </a:br>
            <a:r>
              <a:rPr lang="en-IN" sz="1600" dirty="0"/>
              <a:t>JSON web tokens (JWT)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5D41B0-2B38-32E5-63A9-05FE4BB4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43" y="1359867"/>
            <a:ext cx="1482482" cy="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saipraveen kondapalli</dc:creator>
  <cp:lastModifiedBy>saipraveen kondapalli</cp:lastModifiedBy>
  <cp:revision>9</cp:revision>
  <dcterms:created xsi:type="dcterms:W3CDTF">2023-01-28T06:48:41Z</dcterms:created>
  <dcterms:modified xsi:type="dcterms:W3CDTF">2023-02-05T15:40:07Z</dcterms:modified>
</cp:coreProperties>
</file>