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1"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92BAE-5FE1-404F-A517-D212A2A7837E}" v="31" dt="2024-10-08T08:44:1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iya jampani" userId="221daf76b0996cfe" providerId="LiveId" clId="{42B92BAE-5FE1-404F-A517-D212A2A7837E}"/>
    <pc:docChg chg="undo custSel addSld modSld">
      <pc:chgData name="sai priya jampani" userId="221daf76b0996cfe" providerId="LiveId" clId="{42B92BAE-5FE1-404F-A517-D212A2A7837E}" dt="2024-10-08T08:48:59.597" v="1869" actId="20577"/>
      <pc:docMkLst>
        <pc:docMk/>
      </pc:docMkLst>
      <pc:sldChg chg="modSp mod">
        <pc:chgData name="sai priya jampani" userId="221daf76b0996cfe" providerId="LiveId" clId="{42B92BAE-5FE1-404F-A517-D212A2A7837E}" dt="2024-10-08T08:23:01.418" v="1739" actId="20577"/>
        <pc:sldMkLst>
          <pc:docMk/>
          <pc:sldMk cId="1239256101" sldId="257"/>
        </pc:sldMkLst>
        <pc:spChg chg="mod">
          <ac:chgData name="sai priya jampani" userId="221daf76b0996cfe" providerId="LiveId" clId="{42B92BAE-5FE1-404F-A517-D212A2A7837E}" dt="2024-10-08T06:04:24.234" v="40" actId="14100"/>
          <ac:spMkLst>
            <pc:docMk/>
            <pc:sldMk cId="1239256101" sldId="257"/>
            <ac:spMk id="2" creationId="{A4F874E9-96CC-6153-E05A-2CB4BB0DF33C}"/>
          </ac:spMkLst>
        </pc:spChg>
        <pc:spChg chg="mod">
          <ac:chgData name="sai priya jampani" userId="221daf76b0996cfe" providerId="LiveId" clId="{42B92BAE-5FE1-404F-A517-D212A2A7837E}" dt="2024-10-08T08:23:01.418" v="1739" actId="20577"/>
          <ac:spMkLst>
            <pc:docMk/>
            <pc:sldMk cId="1239256101" sldId="257"/>
            <ac:spMk id="3" creationId="{1E3C2E37-F0F3-1628-1610-30E88DCEDA11}"/>
          </ac:spMkLst>
        </pc:spChg>
      </pc:sldChg>
      <pc:sldChg chg="addSp modSp mod">
        <pc:chgData name="sai priya jampani" userId="221daf76b0996cfe" providerId="LiveId" clId="{42B92BAE-5FE1-404F-A517-D212A2A7837E}" dt="2024-10-08T08:22:57.378" v="1737" actId="20577"/>
        <pc:sldMkLst>
          <pc:docMk/>
          <pc:sldMk cId="737579264" sldId="258"/>
        </pc:sldMkLst>
        <pc:spChg chg="add mod">
          <ac:chgData name="sai priya jampani" userId="221daf76b0996cfe" providerId="LiveId" clId="{42B92BAE-5FE1-404F-A517-D212A2A7837E}" dt="2024-10-08T08:22:57.378" v="1737" actId="20577"/>
          <ac:spMkLst>
            <pc:docMk/>
            <pc:sldMk cId="737579264" sldId="258"/>
            <ac:spMk id="2" creationId="{D9F48171-5C7C-64BF-4F85-EA2FCA4EB457}"/>
          </ac:spMkLst>
        </pc:spChg>
      </pc:sldChg>
      <pc:sldChg chg="addSp modSp new mod">
        <pc:chgData name="sai priya jampani" userId="221daf76b0996cfe" providerId="LiveId" clId="{42B92BAE-5FE1-404F-A517-D212A2A7837E}" dt="2024-10-08T06:31:13.590" v="561" actId="2711"/>
        <pc:sldMkLst>
          <pc:docMk/>
          <pc:sldMk cId="1116920734" sldId="259"/>
        </pc:sldMkLst>
        <pc:spChg chg="add mod">
          <ac:chgData name="sai priya jampani" userId="221daf76b0996cfe" providerId="LiveId" clId="{42B92BAE-5FE1-404F-A517-D212A2A7837E}" dt="2024-10-08T06:31:13.590" v="561" actId="2711"/>
          <ac:spMkLst>
            <pc:docMk/>
            <pc:sldMk cId="1116920734" sldId="259"/>
            <ac:spMk id="2" creationId="{2B0B59A8-6E1F-4E05-C4D7-03103B5D101E}"/>
          </ac:spMkLst>
        </pc:spChg>
        <pc:picChg chg="add mod">
          <ac:chgData name="sai priya jampani" userId="221daf76b0996cfe" providerId="LiveId" clId="{42B92BAE-5FE1-404F-A517-D212A2A7837E}" dt="2024-10-08T06:08:21.927" v="74" actId="1076"/>
          <ac:picMkLst>
            <pc:docMk/>
            <pc:sldMk cId="1116920734" sldId="259"/>
            <ac:picMk id="4" creationId="{BEFCE910-294C-BFBC-391A-AB0635779B6D}"/>
          </ac:picMkLst>
        </pc:picChg>
      </pc:sldChg>
      <pc:sldChg chg="addSp delSp modSp new mod setBg">
        <pc:chgData name="sai priya jampani" userId="221daf76b0996cfe" providerId="LiveId" clId="{42B92BAE-5FE1-404F-A517-D212A2A7837E}" dt="2024-10-08T06:31:32.378" v="563" actId="2711"/>
        <pc:sldMkLst>
          <pc:docMk/>
          <pc:sldMk cId="1245090761" sldId="260"/>
        </pc:sldMkLst>
        <pc:spChg chg="add mod">
          <ac:chgData name="sai priya jampani" userId="221daf76b0996cfe" providerId="LiveId" clId="{42B92BAE-5FE1-404F-A517-D212A2A7837E}" dt="2024-10-08T06:31:21.498" v="562" actId="2711"/>
          <ac:spMkLst>
            <pc:docMk/>
            <pc:sldMk cId="1245090761" sldId="260"/>
            <ac:spMk id="2" creationId="{F509EE4C-D85B-472C-5235-C145C9D84B84}"/>
          </ac:spMkLst>
        </pc:spChg>
        <pc:spChg chg="add mod">
          <ac:chgData name="sai priya jampani" userId="221daf76b0996cfe" providerId="LiveId" clId="{42B92BAE-5FE1-404F-A517-D212A2A7837E}" dt="2024-10-08T06:31:32.378" v="563" actId="2711"/>
          <ac:spMkLst>
            <pc:docMk/>
            <pc:sldMk cId="1245090761" sldId="260"/>
            <ac:spMk id="10" creationId="{AE917F5B-E13F-B5E7-1DEA-0628346514B2}"/>
          </ac:spMkLst>
        </pc:spChg>
        <pc:graphicFrameChg chg="add del mod">
          <ac:chgData name="sai priya jampani" userId="221daf76b0996cfe" providerId="LiveId" clId="{42B92BAE-5FE1-404F-A517-D212A2A7837E}" dt="2024-10-08T06:20:39.418" v="234" actId="478"/>
          <ac:graphicFrameMkLst>
            <pc:docMk/>
            <pc:sldMk cId="1245090761" sldId="260"/>
            <ac:graphicFrameMk id="11" creationId="{6C7449FF-C778-19F2-CEBA-9D6B7AF5234A}"/>
          </ac:graphicFrameMkLst>
        </pc:graphicFrameChg>
        <pc:picChg chg="add del mod">
          <ac:chgData name="sai priya jampani" userId="221daf76b0996cfe" providerId="LiveId" clId="{42B92BAE-5FE1-404F-A517-D212A2A7837E}" dt="2024-10-08T06:11:29.491" v="92" actId="21"/>
          <ac:picMkLst>
            <pc:docMk/>
            <pc:sldMk cId="1245090761" sldId="260"/>
            <ac:picMk id="4" creationId="{303EBB2F-18EC-908F-B4F6-BDA364C7C51E}"/>
          </ac:picMkLst>
        </pc:picChg>
        <pc:picChg chg="add del mod">
          <ac:chgData name="sai priya jampani" userId="221daf76b0996cfe" providerId="LiveId" clId="{42B92BAE-5FE1-404F-A517-D212A2A7837E}" dt="2024-10-08T06:11:49.405" v="95" actId="478"/>
          <ac:picMkLst>
            <pc:docMk/>
            <pc:sldMk cId="1245090761" sldId="260"/>
            <ac:picMk id="6" creationId="{B53F62C8-8099-C21A-BA99-D8477036AC27}"/>
          </ac:picMkLst>
        </pc:picChg>
        <pc:picChg chg="add mod">
          <ac:chgData name="sai priya jampani" userId="221daf76b0996cfe" providerId="LiveId" clId="{42B92BAE-5FE1-404F-A517-D212A2A7837E}" dt="2024-10-08T06:11:56.581" v="97"/>
          <ac:picMkLst>
            <pc:docMk/>
            <pc:sldMk cId="1245090761" sldId="260"/>
            <ac:picMk id="7" creationId="{303EBB2F-18EC-908F-B4F6-BDA364C7C51E}"/>
          </ac:picMkLst>
        </pc:picChg>
        <pc:picChg chg="add mod">
          <ac:chgData name="sai priya jampani" userId="221daf76b0996cfe" providerId="LiveId" clId="{42B92BAE-5FE1-404F-A517-D212A2A7837E}" dt="2024-10-08T06:12:25.431" v="99" actId="1076"/>
          <ac:picMkLst>
            <pc:docMk/>
            <pc:sldMk cId="1245090761" sldId="260"/>
            <ac:picMk id="9" creationId="{7E2A4A6A-4B58-5D4C-C4E6-38F86C8B68E9}"/>
          </ac:picMkLst>
        </pc:picChg>
      </pc:sldChg>
      <pc:sldChg chg="addSp delSp modSp new mod setBg">
        <pc:chgData name="sai priya jampani" userId="221daf76b0996cfe" providerId="LiveId" clId="{42B92BAE-5FE1-404F-A517-D212A2A7837E}" dt="2024-10-08T06:31:51.421" v="565" actId="2711"/>
        <pc:sldMkLst>
          <pc:docMk/>
          <pc:sldMk cId="3074582535" sldId="261"/>
        </pc:sldMkLst>
        <pc:spChg chg="add mod">
          <ac:chgData name="sai priya jampani" userId="221daf76b0996cfe" providerId="LiveId" clId="{42B92BAE-5FE1-404F-A517-D212A2A7837E}" dt="2024-10-08T06:31:43.047" v="564" actId="2711"/>
          <ac:spMkLst>
            <pc:docMk/>
            <pc:sldMk cId="3074582535" sldId="261"/>
            <ac:spMk id="3" creationId="{0C887CAB-DF1D-00E8-44F3-56B95D53E1FD}"/>
          </ac:spMkLst>
        </pc:spChg>
        <pc:spChg chg="add mod">
          <ac:chgData name="sai priya jampani" userId="221daf76b0996cfe" providerId="LiveId" clId="{42B92BAE-5FE1-404F-A517-D212A2A7837E}" dt="2024-10-08T06:31:51.421" v="565" actId="2711"/>
          <ac:spMkLst>
            <pc:docMk/>
            <pc:sldMk cId="3074582535" sldId="261"/>
            <ac:spMk id="11" creationId="{2827F0DD-2B2A-7779-212D-B54FF7B36D22}"/>
          </ac:spMkLst>
        </pc:spChg>
        <pc:spChg chg="add del">
          <ac:chgData name="sai priya jampani" userId="221daf76b0996cfe" providerId="LiveId" clId="{42B92BAE-5FE1-404F-A517-D212A2A7837E}" dt="2024-10-08T06:21:22.931" v="238" actId="26606"/>
          <ac:spMkLst>
            <pc:docMk/>
            <pc:sldMk cId="3074582535" sldId="261"/>
            <ac:spMk id="15" creationId="{DD7EAFE6-2BB9-41FB-9CF4-588CFC708774}"/>
          </ac:spMkLst>
        </pc:spChg>
        <pc:spChg chg="add del">
          <ac:chgData name="sai priya jampani" userId="221daf76b0996cfe" providerId="LiveId" clId="{42B92BAE-5FE1-404F-A517-D212A2A7837E}" dt="2024-10-08T06:21:22.931" v="238" actId="26606"/>
          <ac:spMkLst>
            <pc:docMk/>
            <pc:sldMk cId="3074582535" sldId="261"/>
            <ac:spMk id="17" creationId="{32768DCD-B824-413A-B330-8D57ADB3724C}"/>
          </ac:spMkLst>
        </pc:spChg>
        <pc:spChg chg="add del">
          <ac:chgData name="sai priya jampani" userId="221daf76b0996cfe" providerId="LiveId" clId="{42B92BAE-5FE1-404F-A517-D212A2A7837E}" dt="2024-10-08T06:21:22.931" v="238" actId="26606"/>
          <ac:spMkLst>
            <pc:docMk/>
            <pc:sldMk cId="3074582535" sldId="261"/>
            <ac:spMk id="19" creationId="{96E45848-BEDA-4F24-9C4E-DA2120958262}"/>
          </ac:spMkLst>
        </pc:spChg>
        <pc:spChg chg="add del">
          <ac:chgData name="sai priya jampani" userId="221daf76b0996cfe" providerId="LiveId" clId="{42B92BAE-5FE1-404F-A517-D212A2A7837E}" dt="2024-10-08T06:21:22.931" v="238" actId="26606"/>
          <ac:spMkLst>
            <pc:docMk/>
            <pc:sldMk cId="3074582535" sldId="261"/>
            <ac:spMk id="21" creationId="{B2BB8117-A903-442C-9223-A4FEB85C3271}"/>
          </ac:spMkLst>
        </pc:spChg>
        <pc:spChg chg="add del">
          <ac:chgData name="sai priya jampani" userId="221daf76b0996cfe" providerId="LiveId" clId="{42B92BAE-5FE1-404F-A517-D212A2A7837E}" dt="2024-10-08T06:21:22.931" v="238" actId="26606"/>
          <ac:spMkLst>
            <pc:docMk/>
            <pc:sldMk cId="3074582535" sldId="261"/>
            <ac:spMk id="23" creationId="{C59300B8-3117-43F8-9F8E-68DB9F002F92}"/>
          </ac:spMkLst>
        </pc:spChg>
        <pc:spChg chg="add del">
          <ac:chgData name="sai priya jampani" userId="221daf76b0996cfe" providerId="LiveId" clId="{42B92BAE-5FE1-404F-A517-D212A2A7837E}" dt="2024-10-08T06:21:22.931" v="238" actId="26606"/>
          <ac:spMkLst>
            <pc:docMk/>
            <pc:sldMk cId="3074582535" sldId="261"/>
            <ac:spMk id="25" creationId="{1AFAE680-42C1-4104-B74F-B0A8F1FB264A}"/>
          </ac:spMkLst>
        </pc:spChg>
        <pc:spChg chg="add del">
          <ac:chgData name="sai priya jampani" userId="221daf76b0996cfe" providerId="LiveId" clId="{42B92BAE-5FE1-404F-A517-D212A2A7837E}" dt="2024-10-08T06:21:22.931" v="238" actId="26606"/>
          <ac:spMkLst>
            <pc:docMk/>
            <pc:sldMk cId="3074582535" sldId="261"/>
            <ac:spMk id="27" creationId="{828A8BA9-B3FE-4C96-A0A1-72A0D2C85578}"/>
          </ac:spMkLst>
        </pc:spChg>
        <pc:graphicFrameChg chg="add del mod">
          <ac:chgData name="sai priya jampani" userId="221daf76b0996cfe" providerId="LiveId" clId="{42B92BAE-5FE1-404F-A517-D212A2A7837E}" dt="2024-10-08T06:19:35.154" v="223" actId="21"/>
          <ac:graphicFrameMkLst>
            <pc:docMk/>
            <pc:sldMk cId="3074582535" sldId="261"/>
            <ac:graphicFrameMk id="7" creationId="{9A735874-7D68-5E3D-A106-1B2FB1CBF98B}"/>
          </ac:graphicFrameMkLst>
        </pc:graphicFrameChg>
        <pc:graphicFrameChg chg="add del mod">
          <ac:chgData name="sai priya jampani" userId="221daf76b0996cfe" providerId="LiveId" clId="{42B92BAE-5FE1-404F-A517-D212A2A7837E}" dt="2024-10-08T06:19:50.479" v="226" actId="478"/>
          <ac:graphicFrameMkLst>
            <pc:docMk/>
            <pc:sldMk cId="3074582535" sldId="261"/>
            <ac:graphicFrameMk id="8" creationId="{9A735874-7D68-5E3D-A106-1B2FB1CBF98B}"/>
          </ac:graphicFrameMkLst>
        </pc:graphicFrameChg>
        <pc:picChg chg="add del mod">
          <ac:chgData name="sai priya jampani" userId="221daf76b0996cfe" providerId="LiveId" clId="{42B92BAE-5FE1-404F-A517-D212A2A7837E}" dt="2024-10-08T06:11:53.637" v="96" actId="21"/>
          <ac:picMkLst>
            <pc:docMk/>
            <pc:sldMk cId="3074582535" sldId="261"/>
            <ac:picMk id="4" creationId="{303EBB2F-18EC-908F-B4F6-BDA364C7C51E}"/>
          </ac:picMkLst>
        </pc:picChg>
        <pc:picChg chg="add mod">
          <ac:chgData name="sai priya jampani" userId="221daf76b0996cfe" providerId="LiveId" clId="{42B92BAE-5FE1-404F-A517-D212A2A7837E}" dt="2024-10-08T06:21:22.931" v="238" actId="26606"/>
          <ac:picMkLst>
            <pc:docMk/>
            <pc:sldMk cId="3074582535" sldId="261"/>
            <ac:picMk id="6" creationId="{FDDD4EC4-E675-C1B0-F486-1E4F62FF7087}"/>
          </ac:picMkLst>
        </pc:picChg>
        <pc:picChg chg="add mod">
          <ac:chgData name="sai priya jampani" userId="221daf76b0996cfe" providerId="LiveId" clId="{42B92BAE-5FE1-404F-A517-D212A2A7837E}" dt="2024-10-08T06:21:22.931" v="238" actId="26606"/>
          <ac:picMkLst>
            <pc:docMk/>
            <pc:sldMk cId="3074582535" sldId="261"/>
            <ac:picMk id="10" creationId="{2480AD38-B8E0-350D-28E0-423FAABFC117}"/>
          </ac:picMkLst>
        </pc:picChg>
      </pc:sldChg>
      <pc:sldChg chg="addSp modSp new mod">
        <pc:chgData name="sai priya jampani" userId="221daf76b0996cfe" providerId="LiveId" clId="{42B92BAE-5FE1-404F-A517-D212A2A7837E}" dt="2024-10-08T06:46:48.437" v="1084" actId="113"/>
        <pc:sldMkLst>
          <pc:docMk/>
          <pc:sldMk cId="3080629437" sldId="262"/>
        </pc:sldMkLst>
        <pc:spChg chg="add mod">
          <ac:chgData name="sai priya jampani" userId="221daf76b0996cfe" providerId="LiveId" clId="{42B92BAE-5FE1-404F-A517-D212A2A7837E}" dt="2024-10-08T06:32:02.377" v="566" actId="2711"/>
          <ac:spMkLst>
            <pc:docMk/>
            <pc:sldMk cId="3080629437" sldId="262"/>
            <ac:spMk id="5" creationId="{B454EB7E-88F6-2F81-B216-AC6D96B40C58}"/>
          </ac:spMkLst>
        </pc:spChg>
        <pc:spChg chg="add mod">
          <ac:chgData name="sai priya jampani" userId="221daf76b0996cfe" providerId="LiveId" clId="{42B92BAE-5FE1-404F-A517-D212A2A7837E}" dt="2024-10-08T06:46:48.437" v="1084" actId="113"/>
          <ac:spMkLst>
            <pc:docMk/>
            <pc:sldMk cId="3080629437" sldId="262"/>
            <ac:spMk id="8" creationId="{2CA9ED4F-E7C2-20AF-D1A5-C29769FB4F74}"/>
          </ac:spMkLst>
        </pc:spChg>
        <pc:picChg chg="add mod">
          <ac:chgData name="sai priya jampani" userId="221daf76b0996cfe" providerId="LiveId" clId="{42B92BAE-5FE1-404F-A517-D212A2A7837E}" dt="2024-10-08T06:27:43.070" v="453" actId="1076"/>
          <ac:picMkLst>
            <pc:docMk/>
            <pc:sldMk cId="3080629437" sldId="262"/>
            <ac:picMk id="3" creationId="{FAFBE8A7-E2B1-8693-1BFA-28EEE331C46F}"/>
          </ac:picMkLst>
        </pc:picChg>
        <pc:picChg chg="add mod">
          <ac:chgData name="sai priya jampani" userId="221daf76b0996cfe" providerId="LiveId" clId="{42B92BAE-5FE1-404F-A517-D212A2A7837E}" dt="2024-10-08T06:27:39.058" v="452" actId="1076"/>
          <ac:picMkLst>
            <pc:docMk/>
            <pc:sldMk cId="3080629437" sldId="262"/>
            <ac:picMk id="7" creationId="{60124B5E-3DBF-3617-DAA7-F08D4876FA7C}"/>
          </ac:picMkLst>
        </pc:picChg>
      </pc:sldChg>
      <pc:sldChg chg="addSp modSp new mod">
        <pc:chgData name="sai priya jampani" userId="221daf76b0996cfe" providerId="LiveId" clId="{42B92BAE-5FE1-404F-A517-D212A2A7837E}" dt="2024-10-08T06:38:47.446" v="812" actId="2711"/>
        <pc:sldMkLst>
          <pc:docMk/>
          <pc:sldMk cId="60439173" sldId="263"/>
        </pc:sldMkLst>
        <pc:spChg chg="add mod">
          <ac:chgData name="sai priya jampani" userId="221daf76b0996cfe" providerId="LiveId" clId="{42B92BAE-5FE1-404F-A517-D212A2A7837E}" dt="2024-10-08T06:38:42.059" v="811" actId="2711"/>
          <ac:spMkLst>
            <pc:docMk/>
            <pc:sldMk cId="60439173" sldId="263"/>
            <ac:spMk id="3" creationId="{A8AC2405-5D1E-88A7-3A4B-4E8E9173B1E1}"/>
          </ac:spMkLst>
        </pc:spChg>
        <pc:spChg chg="add mod">
          <ac:chgData name="sai priya jampani" userId="221daf76b0996cfe" providerId="LiveId" clId="{42B92BAE-5FE1-404F-A517-D212A2A7837E}" dt="2024-10-08T06:38:47.446" v="812" actId="2711"/>
          <ac:spMkLst>
            <pc:docMk/>
            <pc:sldMk cId="60439173" sldId="263"/>
            <ac:spMk id="6" creationId="{3E1FBCE2-1E70-B772-4BEE-EA81190FD872}"/>
          </ac:spMkLst>
        </pc:spChg>
        <pc:picChg chg="add mod">
          <ac:chgData name="sai priya jampani" userId="221daf76b0996cfe" providerId="LiveId" clId="{42B92BAE-5FE1-404F-A517-D212A2A7837E}" dt="2024-10-08T06:38:28.681" v="810" actId="1076"/>
          <ac:picMkLst>
            <pc:docMk/>
            <pc:sldMk cId="60439173" sldId="263"/>
            <ac:picMk id="5" creationId="{DC938587-ADA1-8514-792B-0B0A82F160E8}"/>
          </ac:picMkLst>
        </pc:picChg>
      </pc:sldChg>
      <pc:sldChg chg="addSp modSp new mod">
        <pc:chgData name="sai priya jampani" userId="221daf76b0996cfe" providerId="LiveId" clId="{42B92BAE-5FE1-404F-A517-D212A2A7837E}" dt="2024-10-08T06:47:12.317" v="1085" actId="2711"/>
        <pc:sldMkLst>
          <pc:docMk/>
          <pc:sldMk cId="2578399776" sldId="264"/>
        </pc:sldMkLst>
        <pc:spChg chg="add mod">
          <ac:chgData name="sai priya jampani" userId="221daf76b0996cfe" providerId="LiveId" clId="{42B92BAE-5FE1-404F-A517-D212A2A7837E}" dt="2024-10-08T06:40:41.936" v="823" actId="14100"/>
          <ac:spMkLst>
            <pc:docMk/>
            <pc:sldMk cId="2578399776" sldId="264"/>
            <ac:spMk id="5" creationId="{DFE36431-59F8-2484-ADCE-93DC63A5ADB8}"/>
          </ac:spMkLst>
        </pc:spChg>
        <pc:spChg chg="add mod">
          <ac:chgData name="sai priya jampani" userId="221daf76b0996cfe" providerId="LiveId" clId="{42B92BAE-5FE1-404F-A517-D212A2A7837E}" dt="2024-10-08T06:47:12.317" v="1085" actId="2711"/>
          <ac:spMkLst>
            <pc:docMk/>
            <pc:sldMk cId="2578399776" sldId="264"/>
            <ac:spMk id="6" creationId="{A6E53598-FEE6-ED59-84A0-A98E28E71159}"/>
          </ac:spMkLst>
        </pc:spChg>
        <pc:picChg chg="add mod">
          <ac:chgData name="sai priya jampani" userId="221daf76b0996cfe" providerId="LiveId" clId="{42B92BAE-5FE1-404F-A517-D212A2A7837E}" dt="2024-10-08T06:40:25.418" v="821" actId="1076"/>
          <ac:picMkLst>
            <pc:docMk/>
            <pc:sldMk cId="2578399776" sldId="264"/>
            <ac:picMk id="3" creationId="{3D7B1325-1AD4-3E36-D410-5691E9524AD5}"/>
          </ac:picMkLst>
        </pc:picChg>
      </pc:sldChg>
      <pc:sldChg chg="addSp modSp add mod">
        <pc:chgData name="sai priya jampani" userId="221daf76b0996cfe" providerId="LiveId" clId="{42B92BAE-5FE1-404F-A517-D212A2A7837E}" dt="2024-10-08T06:49:53.248" v="1097" actId="1076"/>
        <pc:sldMkLst>
          <pc:docMk/>
          <pc:sldMk cId="2192246274" sldId="265"/>
        </pc:sldMkLst>
        <pc:spChg chg="add mod">
          <ac:chgData name="sai priya jampani" userId="221daf76b0996cfe" providerId="LiveId" clId="{42B92BAE-5FE1-404F-A517-D212A2A7837E}" dt="2024-10-08T06:48:09.202" v="1093" actId="20577"/>
          <ac:spMkLst>
            <pc:docMk/>
            <pc:sldMk cId="2192246274" sldId="265"/>
            <ac:spMk id="3" creationId="{FCF322A9-F7C8-A6C3-E0F2-588E5BAAA1F8}"/>
          </ac:spMkLst>
        </pc:spChg>
        <pc:picChg chg="add mod">
          <ac:chgData name="sai priya jampani" userId="221daf76b0996cfe" providerId="LiveId" clId="{42B92BAE-5FE1-404F-A517-D212A2A7837E}" dt="2024-10-08T06:49:19.717" v="1095" actId="1076"/>
          <ac:picMkLst>
            <pc:docMk/>
            <pc:sldMk cId="2192246274" sldId="265"/>
            <ac:picMk id="5" creationId="{E35F0A03-97B6-7667-77F7-B1A103000918}"/>
          </ac:picMkLst>
        </pc:picChg>
        <pc:picChg chg="add mod">
          <ac:chgData name="sai priya jampani" userId="221daf76b0996cfe" providerId="LiveId" clId="{42B92BAE-5FE1-404F-A517-D212A2A7837E}" dt="2024-10-08T06:49:53.248" v="1097" actId="1076"/>
          <ac:picMkLst>
            <pc:docMk/>
            <pc:sldMk cId="2192246274" sldId="265"/>
            <ac:picMk id="7" creationId="{8FB9934B-5DCA-5A05-85D7-D5BFDB6D7EE9}"/>
          </ac:picMkLst>
        </pc:picChg>
      </pc:sldChg>
      <pc:sldChg chg="addSp delSp modSp add mod">
        <pc:chgData name="sai priya jampani" userId="221daf76b0996cfe" providerId="LiveId" clId="{42B92BAE-5FE1-404F-A517-D212A2A7837E}" dt="2024-10-08T06:56:30.753" v="1338" actId="20577"/>
        <pc:sldMkLst>
          <pc:docMk/>
          <pc:sldMk cId="3967105729" sldId="266"/>
        </pc:sldMkLst>
        <pc:spChg chg="add mod">
          <ac:chgData name="sai priya jampani" userId="221daf76b0996cfe" providerId="LiveId" clId="{42B92BAE-5FE1-404F-A517-D212A2A7837E}" dt="2024-10-08T06:56:30.753" v="1338" actId="20577"/>
          <ac:spMkLst>
            <pc:docMk/>
            <pc:sldMk cId="3967105729" sldId="266"/>
            <ac:spMk id="2" creationId="{AE7F8C79-5D67-1CAC-9B74-B4D8EB44A1CE}"/>
          </ac:spMkLst>
        </pc:spChg>
        <pc:picChg chg="add del">
          <ac:chgData name="sai priya jampani" userId="221daf76b0996cfe" providerId="LiveId" clId="{42B92BAE-5FE1-404F-A517-D212A2A7837E}" dt="2024-10-08T06:54:59.832" v="1289" actId="22"/>
          <ac:picMkLst>
            <pc:docMk/>
            <pc:sldMk cId="3967105729" sldId="266"/>
            <ac:picMk id="4" creationId="{4CEE9570-A4D5-8C2D-AB01-1907312942AE}"/>
          </ac:picMkLst>
        </pc:picChg>
      </pc:sldChg>
      <pc:sldChg chg="addSp modSp add mod">
        <pc:chgData name="sai priya jampani" userId="221daf76b0996cfe" providerId="LiveId" clId="{42B92BAE-5FE1-404F-A517-D212A2A7837E}" dt="2024-10-08T07:00:45.569" v="1474" actId="14100"/>
        <pc:sldMkLst>
          <pc:docMk/>
          <pc:sldMk cId="1090192190" sldId="267"/>
        </pc:sldMkLst>
        <pc:spChg chg="add mod">
          <ac:chgData name="sai priya jampani" userId="221daf76b0996cfe" providerId="LiveId" clId="{42B92BAE-5FE1-404F-A517-D212A2A7837E}" dt="2024-10-08T07:00:36.710" v="1473" actId="2711"/>
          <ac:spMkLst>
            <pc:docMk/>
            <pc:sldMk cId="1090192190" sldId="267"/>
            <ac:spMk id="3" creationId="{966BFFB9-C497-BE51-95E4-5B18437C893A}"/>
          </ac:spMkLst>
        </pc:spChg>
        <pc:spChg chg="add mod">
          <ac:chgData name="sai priya jampani" userId="221daf76b0996cfe" providerId="LiveId" clId="{42B92BAE-5FE1-404F-A517-D212A2A7837E}" dt="2024-10-08T07:00:31.149" v="1472" actId="2711"/>
          <ac:spMkLst>
            <pc:docMk/>
            <pc:sldMk cId="1090192190" sldId="267"/>
            <ac:spMk id="8" creationId="{29DB63A7-6449-A08F-2197-7D8C75A95D38}"/>
          </ac:spMkLst>
        </pc:spChg>
        <pc:picChg chg="add mod">
          <ac:chgData name="sai priya jampani" userId="221daf76b0996cfe" providerId="LiveId" clId="{42B92BAE-5FE1-404F-A517-D212A2A7837E}" dt="2024-10-08T07:00:45.569" v="1474" actId="14100"/>
          <ac:picMkLst>
            <pc:docMk/>
            <pc:sldMk cId="1090192190" sldId="267"/>
            <ac:picMk id="5" creationId="{334D2A1B-86F2-485E-80B3-A300AA5E87F4}"/>
          </ac:picMkLst>
        </pc:picChg>
        <pc:picChg chg="add mod">
          <ac:chgData name="sai priya jampani" userId="221daf76b0996cfe" providerId="LiveId" clId="{42B92BAE-5FE1-404F-A517-D212A2A7837E}" dt="2024-10-08T06:58:29.210" v="1348" actId="1076"/>
          <ac:picMkLst>
            <pc:docMk/>
            <pc:sldMk cId="1090192190" sldId="267"/>
            <ac:picMk id="7" creationId="{EB5C16AD-2A86-B675-E58C-679800382BBA}"/>
          </ac:picMkLst>
        </pc:picChg>
      </pc:sldChg>
      <pc:sldChg chg="addSp modSp add mod">
        <pc:chgData name="sai priya jampani" userId="221daf76b0996cfe" providerId="LiveId" clId="{42B92BAE-5FE1-404F-A517-D212A2A7837E}" dt="2024-10-08T07:07:01.077" v="1527" actId="14100"/>
        <pc:sldMkLst>
          <pc:docMk/>
          <pc:sldMk cId="2407064915" sldId="268"/>
        </pc:sldMkLst>
        <pc:spChg chg="add mod">
          <ac:chgData name="sai priya jampani" userId="221daf76b0996cfe" providerId="LiveId" clId="{42B92BAE-5FE1-404F-A517-D212A2A7837E}" dt="2024-10-08T07:03:20.197" v="1504" actId="20577"/>
          <ac:spMkLst>
            <pc:docMk/>
            <pc:sldMk cId="2407064915" sldId="268"/>
            <ac:spMk id="3" creationId="{012C284F-FEFE-2683-86C4-E4C081B26EE4}"/>
          </ac:spMkLst>
        </pc:spChg>
        <pc:picChg chg="add mod">
          <ac:chgData name="sai priya jampani" userId="221daf76b0996cfe" providerId="LiveId" clId="{42B92BAE-5FE1-404F-A517-D212A2A7837E}" dt="2024-10-08T07:07:01.077" v="1527" actId="14100"/>
          <ac:picMkLst>
            <pc:docMk/>
            <pc:sldMk cId="2407064915" sldId="268"/>
            <ac:picMk id="5" creationId="{793CE13D-7798-E147-346C-A94BD26F768A}"/>
          </ac:picMkLst>
        </pc:picChg>
      </pc:sldChg>
      <pc:sldChg chg="addSp modSp add mod">
        <pc:chgData name="sai priya jampani" userId="221daf76b0996cfe" providerId="LiveId" clId="{42B92BAE-5FE1-404F-A517-D212A2A7837E}" dt="2024-10-08T07:13:37.172" v="1732" actId="113"/>
        <pc:sldMkLst>
          <pc:docMk/>
          <pc:sldMk cId="588662588" sldId="269"/>
        </pc:sldMkLst>
        <pc:spChg chg="add mod">
          <ac:chgData name="sai priya jampani" userId="221daf76b0996cfe" providerId="LiveId" clId="{42B92BAE-5FE1-404F-A517-D212A2A7837E}" dt="2024-10-08T07:01:14.714" v="1478" actId="2711"/>
          <ac:spMkLst>
            <pc:docMk/>
            <pc:sldMk cId="588662588" sldId="269"/>
            <ac:spMk id="3" creationId="{BE3C158F-2184-16F5-ED76-488655DEE644}"/>
          </ac:spMkLst>
        </pc:spChg>
        <pc:spChg chg="add mod">
          <ac:chgData name="sai priya jampani" userId="221daf76b0996cfe" providerId="LiveId" clId="{42B92BAE-5FE1-404F-A517-D212A2A7837E}" dt="2024-10-08T07:13:37.172" v="1732" actId="113"/>
          <ac:spMkLst>
            <pc:docMk/>
            <pc:sldMk cId="588662588" sldId="269"/>
            <ac:spMk id="8" creationId="{FC2369F9-5355-88D0-CF0D-4888E1565F25}"/>
          </ac:spMkLst>
        </pc:spChg>
        <pc:picChg chg="add mod">
          <ac:chgData name="sai priya jampani" userId="221daf76b0996cfe" providerId="LiveId" clId="{42B92BAE-5FE1-404F-A517-D212A2A7837E}" dt="2024-10-08T07:09:02.812" v="1665" actId="14100"/>
          <ac:picMkLst>
            <pc:docMk/>
            <pc:sldMk cId="588662588" sldId="269"/>
            <ac:picMk id="5" creationId="{01432809-C0A7-F313-4C07-B6F863B93BDE}"/>
          </ac:picMkLst>
        </pc:picChg>
        <pc:picChg chg="add mod">
          <ac:chgData name="sai priya jampani" userId="221daf76b0996cfe" providerId="LiveId" clId="{42B92BAE-5FE1-404F-A517-D212A2A7837E}" dt="2024-10-08T07:08:49.705" v="1663" actId="1076"/>
          <ac:picMkLst>
            <pc:docMk/>
            <pc:sldMk cId="588662588" sldId="269"/>
            <ac:picMk id="7" creationId="{11675BD8-179C-FCA4-90D5-11E75D204A96}"/>
          </ac:picMkLst>
        </pc:picChg>
      </pc:sldChg>
      <pc:sldChg chg="addSp delSp modSp new mod">
        <pc:chgData name="sai priya jampani" userId="221daf76b0996cfe" providerId="LiveId" clId="{42B92BAE-5FE1-404F-A517-D212A2A7837E}" dt="2024-10-08T07:13:17.684" v="1731" actId="14100"/>
        <pc:sldMkLst>
          <pc:docMk/>
          <pc:sldMk cId="1098690902" sldId="270"/>
        </pc:sldMkLst>
        <pc:spChg chg="add del mod">
          <ac:chgData name="sai priya jampani" userId="221daf76b0996cfe" providerId="LiveId" clId="{42B92BAE-5FE1-404F-A517-D212A2A7837E}" dt="2024-10-08T07:11:55.660" v="1714" actId="1076"/>
          <ac:spMkLst>
            <pc:docMk/>
            <pc:sldMk cId="1098690902" sldId="270"/>
            <ac:spMk id="8" creationId="{0A4CD3E0-5B3B-9B92-C3F6-94F03DFDB492}"/>
          </ac:spMkLst>
        </pc:spChg>
        <pc:spChg chg="add mod">
          <ac:chgData name="sai priya jampani" userId="221daf76b0996cfe" providerId="LiveId" clId="{42B92BAE-5FE1-404F-A517-D212A2A7837E}" dt="2024-10-08T07:12:42.978" v="1726" actId="20577"/>
          <ac:spMkLst>
            <pc:docMk/>
            <pc:sldMk cId="1098690902" sldId="270"/>
            <ac:spMk id="9" creationId="{5ABF168F-DE74-0617-709F-A2E79EB14D51}"/>
          </ac:spMkLst>
        </pc:spChg>
        <pc:spChg chg="add mod">
          <ac:chgData name="sai priya jampani" userId="221daf76b0996cfe" providerId="LiveId" clId="{42B92BAE-5FE1-404F-A517-D212A2A7837E}" dt="2024-10-08T07:12:54.959" v="1728" actId="1076"/>
          <ac:spMkLst>
            <pc:docMk/>
            <pc:sldMk cId="1098690902" sldId="270"/>
            <ac:spMk id="10" creationId="{3682AAEF-73B3-81BC-1534-9979A4F9F543}"/>
          </ac:spMkLst>
        </pc:spChg>
        <pc:picChg chg="add mod">
          <ac:chgData name="sai priya jampani" userId="221daf76b0996cfe" providerId="LiveId" clId="{42B92BAE-5FE1-404F-A517-D212A2A7837E}" dt="2024-10-08T07:13:08.012" v="1729" actId="14100"/>
          <ac:picMkLst>
            <pc:docMk/>
            <pc:sldMk cId="1098690902" sldId="270"/>
            <ac:picMk id="3" creationId="{163DCBB1-FAD5-4B71-3115-12A29B631035}"/>
          </ac:picMkLst>
        </pc:picChg>
        <pc:picChg chg="add mod">
          <ac:chgData name="sai priya jampani" userId="221daf76b0996cfe" providerId="LiveId" clId="{42B92BAE-5FE1-404F-A517-D212A2A7837E}" dt="2024-10-08T07:13:17.684" v="1731" actId="14100"/>
          <ac:picMkLst>
            <pc:docMk/>
            <pc:sldMk cId="1098690902" sldId="270"/>
            <ac:picMk id="5" creationId="{9D8ECAB1-2E5C-32AF-ECBB-D463C19716C8}"/>
          </ac:picMkLst>
        </pc:picChg>
        <pc:picChg chg="add mod">
          <ac:chgData name="sai priya jampani" userId="221daf76b0996cfe" providerId="LiveId" clId="{42B92BAE-5FE1-404F-A517-D212A2A7837E}" dt="2024-10-08T07:12:51.451" v="1727" actId="1076"/>
          <ac:picMkLst>
            <pc:docMk/>
            <pc:sldMk cId="1098690902" sldId="270"/>
            <ac:picMk id="7" creationId="{F72B9928-119C-360F-C706-5CD91F661EE9}"/>
          </ac:picMkLst>
        </pc:picChg>
      </pc:sldChg>
      <pc:sldChg chg="addSp modSp new mod">
        <pc:chgData name="sai priya jampani" userId="221daf76b0996cfe" providerId="LiveId" clId="{42B92BAE-5FE1-404F-A517-D212A2A7837E}" dt="2024-10-08T08:48:59.597" v="1869" actId="20577"/>
        <pc:sldMkLst>
          <pc:docMk/>
          <pc:sldMk cId="1171352551" sldId="271"/>
        </pc:sldMkLst>
        <pc:spChg chg="add mod">
          <ac:chgData name="sai priya jampani" userId="221daf76b0996cfe" providerId="LiveId" clId="{42B92BAE-5FE1-404F-A517-D212A2A7837E}" dt="2024-10-08T08:48:59.597" v="1869" actId="20577"/>
          <ac:spMkLst>
            <pc:docMk/>
            <pc:sldMk cId="1171352551" sldId="271"/>
            <ac:spMk id="2" creationId="{AA0BB1CC-6E4F-3816-AC23-B161B77889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8128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771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680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179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869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649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0626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783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1467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6411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2009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822678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874E9-96CC-6153-E05A-2CB4BB0DF33C}"/>
              </a:ext>
            </a:extLst>
          </p:cNvPr>
          <p:cNvSpPr txBox="1"/>
          <p:nvPr/>
        </p:nvSpPr>
        <p:spPr>
          <a:xfrm>
            <a:off x="3607963" y="914401"/>
            <a:ext cx="6548760" cy="461665"/>
          </a:xfrm>
          <a:prstGeom prst="rect">
            <a:avLst/>
          </a:prstGeom>
          <a:noFill/>
        </p:spPr>
        <p:txBody>
          <a:bodyPr wrap="square" rtlCol="0">
            <a:spAutoFit/>
          </a:bodyPr>
          <a:lstStyle/>
          <a:p>
            <a:r>
              <a:rPr lang="en-US" sz="2400" b="1" dirty="0">
                <a:latin typeface="Georgia Pro Black" panose="02040A02050405020203" pitchFamily="18" charset="0"/>
              </a:rPr>
              <a:t>Ad Hoc Insights for </a:t>
            </a:r>
            <a:r>
              <a:rPr lang="en-US" sz="2400" b="1" dirty="0" err="1">
                <a:latin typeface="Georgia Pro Black" panose="02040A02050405020203" pitchFamily="18" charset="0"/>
              </a:rPr>
              <a:t>AtliQ</a:t>
            </a:r>
            <a:r>
              <a:rPr lang="en-US" sz="2400" b="1" dirty="0">
                <a:latin typeface="Georgia Pro Black" panose="02040A02050405020203" pitchFamily="18" charset="0"/>
              </a:rPr>
              <a:t> Hardware</a:t>
            </a:r>
            <a:endParaRPr lang="en-IN" sz="2400" b="1" dirty="0">
              <a:latin typeface="Georgia Pro Black" panose="02040A02050405020203" pitchFamily="18" charset="0"/>
            </a:endParaRPr>
          </a:p>
        </p:txBody>
      </p:sp>
      <p:sp>
        <p:nvSpPr>
          <p:cNvPr id="3" name="TextBox 2">
            <a:extLst>
              <a:ext uri="{FF2B5EF4-FFF2-40B4-BE49-F238E27FC236}">
                <a16:creationId xmlns:a16="http://schemas.microsoft.com/office/drawing/2014/main" id="{1E3C2E37-F0F3-1628-1610-30E88DCEDA11}"/>
              </a:ext>
            </a:extLst>
          </p:cNvPr>
          <p:cNvSpPr txBox="1"/>
          <p:nvPr/>
        </p:nvSpPr>
        <p:spPr>
          <a:xfrm>
            <a:off x="1140542" y="1907910"/>
            <a:ext cx="10284542" cy="4185761"/>
          </a:xfrm>
          <a:prstGeom prst="rect">
            <a:avLst/>
          </a:prstGeom>
          <a:noFill/>
        </p:spPr>
        <p:txBody>
          <a:bodyPr wrap="square" rtlCol="0">
            <a:spAutoFit/>
          </a:bodyPr>
          <a:lstStyle/>
          <a:p>
            <a:endParaRPr lang="en-US" sz="2000" b="1" dirty="0">
              <a:latin typeface="Georgia Pro Black" panose="02040A02050405020203" pitchFamily="18" charset="0"/>
            </a:endParaRPr>
          </a:p>
          <a:p>
            <a:r>
              <a:rPr lang="en-US" sz="2000" b="1" dirty="0">
                <a:latin typeface="Georgia Pro Black" panose="02040A02050405020203" pitchFamily="18" charset="0"/>
              </a:rPr>
              <a:t>Aim Of The Project:-</a:t>
            </a:r>
          </a:p>
          <a:p>
            <a:endParaRPr lang="en-US" sz="1400" b="1" dirty="0">
              <a:latin typeface="Georgia Pro Black" panose="02040A02050405020203" pitchFamily="18" charset="0"/>
            </a:endParaRPr>
          </a:p>
          <a:p>
            <a:pPr marL="342900" indent="-342900" algn="l">
              <a:buFont typeface="Arial" panose="020B0604020202020204" pitchFamily="34" charset="0"/>
              <a:buChar char="•"/>
            </a:pPr>
            <a:r>
              <a:rPr lang="en-US" b="0" i="0" dirty="0" err="1">
                <a:solidFill>
                  <a:srgbClr val="131022"/>
                </a:solidFill>
                <a:effectLst/>
                <a:latin typeface="Georgia Pro Light" panose="02040302050405020303" pitchFamily="18" charset="0"/>
              </a:rPr>
              <a:t>AtliQ</a:t>
            </a:r>
            <a:r>
              <a:rPr lang="en-US" b="0" i="0" dirty="0">
                <a:solidFill>
                  <a:srgbClr val="131022"/>
                </a:solidFill>
                <a:effectLst/>
                <a:latin typeface="Georgia Pro Light" panose="02040302050405020303" pitchFamily="18" charset="0"/>
              </a:rPr>
              <a:t> </a:t>
            </a:r>
            <a:r>
              <a:rPr lang="en-US" b="0" i="0" dirty="0" err="1">
                <a:solidFill>
                  <a:srgbClr val="131022"/>
                </a:solidFill>
                <a:effectLst/>
                <a:latin typeface="Georgia Pro Light" panose="02040302050405020303" pitchFamily="18" charset="0"/>
              </a:rPr>
              <a:t>Hardwares</a:t>
            </a:r>
            <a:r>
              <a:rPr lang="en-US" dirty="0">
                <a:solidFill>
                  <a:srgbClr val="131022"/>
                </a:solidFill>
                <a:latin typeface="Georgia Pro Light" panose="02040302050405020303" pitchFamily="18" charset="0"/>
              </a:rPr>
              <a:t> </a:t>
            </a:r>
            <a:r>
              <a:rPr lang="en-US" b="0" i="0" dirty="0">
                <a:solidFill>
                  <a:srgbClr val="131022"/>
                </a:solidFill>
                <a:effectLst/>
                <a:latin typeface="Georgia Pro Light" panose="02040302050405020303" pitchFamily="18" charset="0"/>
              </a:rPr>
              <a:t>is one of the leading computer hardware producers in India and well expanded in other countries too.</a:t>
            </a:r>
          </a:p>
          <a:p>
            <a:pPr algn="l"/>
            <a:endParaRPr lang="en-US" b="0" i="0" dirty="0">
              <a:solidFill>
                <a:srgbClr val="131022"/>
              </a:solidFill>
              <a:effectLst/>
              <a:latin typeface="Georgia Pro Light" panose="02040302050405020303" pitchFamily="18" charset="0"/>
            </a:endParaRPr>
          </a:p>
          <a:p>
            <a:pPr marL="342900" indent="-342900" algn="l">
              <a:buFont typeface="Arial" panose="020B0604020202020204" pitchFamily="34" charset="0"/>
              <a:buChar char="•"/>
            </a:pPr>
            <a:r>
              <a:rPr lang="en-US" b="0" i="0" dirty="0">
                <a:solidFill>
                  <a:srgbClr val="131022"/>
                </a:solidFill>
                <a:effectLst/>
                <a:latin typeface="Georgia Pro Light" panose="02040302050405020303" pitchFamily="18" charset="0"/>
              </a:rPr>
              <a:t>However, the management noticed that they do not get enough insights to make quick and smart data-informed decisions. </a:t>
            </a:r>
          </a:p>
          <a:p>
            <a:pPr marL="342900" indent="-342900" algn="l">
              <a:buFont typeface="Arial" panose="020B0604020202020204" pitchFamily="34" charset="0"/>
              <a:buChar char="•"/>
            </a:pPr>
            <a:endParaRPr lang="en-US" b="0" i="0" dirty="0">
              <a:solidFill>
                <a:srgbClr val="131022"/>
              </a:solidFill>
              <a:effectLst/>
              <a:latin typeface="Georgia Pro Light" panose="02040302050405020303" pitchFamily="18" charset="0"/>
            </a:endParaRPr>
          </a:p>
          <a:p>
            <a:pPr marL="342900" indent="-342900" algn="l">
              <a:buFont typeface="Arial" panose="020B0604020202020204" pitchFamily="34" charset="0"/>
              <a:buChar char="•"/>
            </a:pPr>
            <a:r>
              <a:rPr lang="en-US" b="0" i="0" dirty="0">
                <a:solidFill>
                  <a:srgbClr val="131022"/>
                </a:solidFill>
                <a:effectLst/>
                <a:latin typeface="Georgia Pro Light" panose="02040302050405020303" pitchFamily="18" charset="0"/>
              </a:rPr>
              <a:t>They want to expand their data analytics team by adding several junior data analysts. Tony Sharma, their data analytics director wanted to hire someone who is good at both tech and soft skills. </a:t>
            </a:r>
          </a:p>
          <a:p>
            <a:pPr algn="l"/>
            <a:endParaRPr lang="en-US" b="0" i="0" dirty="0">
              <a:solidFill>
                <a:srgbClr val="131022"/>
              </a:solidFill>
              <a:effectLst/>
              <a:latin typeface="Georgia Pro Light" panose="02040302050405020303" pitchFamily="18" charset="0"/>
            </a:endParaRPr>
          </a:p>
          <a:p>
            <a:pPr marL="342900" indent="-342900" algn="l">
              <a:buFont typeface="Arial" panose="020B0604020202020204" pitchFamily="34" charset="0"/>
              <a:buChar char="•"/>
            </a:pPr>
            <a:r>
              <a:rPr lang="en-US" b="0" i="0" dirty="0">
                <a:solidFill>
                  <a:srgbClr val="131022"/>
                </a:solidFill>
                <a:effectLst/>
                <a:latin typeface="Georgia Pro Light" panose="02040302050405020303" pitchFamily="18" charset="0"/>
              </a:rPr>
              <a:t>Hence, he decided to conduct a SQL challenge which will help him understand both the skills.</a:t>
            </a:r>
            <a:br>
              <a:rPr lang="en-US" b="0" i="0" dirty="0">
                <a:solidFill>
                  <a:srgbClr val="131022"/>
                </a:solidFill>
                <a:effectLst/>
                <a:latin typeface="Georgia Pro Light" panose="02040302050405020303" pitchFamily="18" charset="0"/>
              </a:rPr>
            </a:br>
            <a:endParaRPr lang="en-US" b="0" i="0" dirty="0">
              <a:solidFill>
                <a:srgbClr val="131022"/>
              </a:solidFill>
              <a:effectLst/>
              <a:latin typeface="Georgia Pro Light" panose="02040302050405020303" pitchFamily="18" charset="0"/>
            </a:endParaRPr>
          </a:p>
          <a:p>
            <a:endParaRPr lang="en-US" sz="1400" b="1" dirty="0"/>
          </a:p>
        </p:txBody>
      </p:sp>
      <p:pic>
        <p:nvPicPr>
          <p:cNvPr id="5" name="Picture 4" descr="A logo with black and orange letters&#10;&#10;Description automatically generated">
            <a:extLst>
              <a:ext uri="{FF2B5EF4-FFF2-40B4-BE49-F238E27FC236}">
                <a16:creationId xmlns:a16="http://schemas.microsoft.com/office/drawing/2014/main" id="{BA887675-0870-B599-D70F-88AB0D539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50" y="641654"/>
            <a:ext cx="2537680" cy="1190154"/>
          </a:xfrm>
          <a:prstGeom prst="rect">
            <a:avLst/>
          </a:prstGeom>
        </p:spPr>
      </p:pic>
    </p:spTree>
    <p:extLst>
      <p:ext uri="{BB962C8B-B14F-4D97-AF65-F5344CB8AC3E}">
        <p14:creationId xmlns:p14="http://schemas.microsoft.com/office/powerpoint/2010/main" val="123925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23D17-6F7B-63F9-AA9F-6289B7EBE2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F322A9-F7C8-A6C3-E0F2-588E5BAAA1F8}"/>
              </a:ext>
            </a:extLst>
          </p:cNvPr>
          <p:cNvSpPr txBox="1"/>
          <p:nvPr/>
        </p:nvSpPr>
        <p:spPr>
          <a:xfrm>
            <a:off x="698090" y="824665"/>
            <a:ext cx="10815484" cy="923330"/>
          </a:xfrm>
          <a:prstGeom prst="rect">
            <a:avLst/>
          </a:prstGeom>
          <a:noFill/>
        </p:spPr>
        <p:txBody>
          <a:bodyPr wrap="square">
            <a:spAutoFit/>
          </a:bodyPr>
          <a:lstStyle/>
          <a:p>
            <a:r>
              <a:rPr lang="en-US" dirty="0"/>
              <a:t>7.Get the complete report of the Gross sales amount for the customer “</a:t>
            </a:r>
            <a:r>
              <a:rPr lang="en-US" dirty="0" err="1"/>
              <a:t>Atliq</a:t>
            </a:r>
            <a:r>
              <a:rPr lang="en-US" dirty="0"/>
              <a:t> Exclusive” for each month. This analysis helps to get an idea of low and high-performing months and take strategic decisions. The final report contains these columns: Month Year Gross sales Amount</a:t>
            </a:r>
            <a:endParaRPr lang="en-IN" dirty="0"/>
          </a:p>
        </p:txBody>
      </p:sp>
      <p:pic>
        <p:nvPicPr>
          <p:cNvPr id="5" name="Picture 4">
            <a:extLst>
              <a:ext uri="{FF2B5EF4-FFF2-40B4-BE49-F238E27FC236}">
                <a16:creationId xmlns:a16="http://schemas.microsoft.com/office/drawing/2014/main" id="{E35F0A03-97B6-7667-77F7-B1A103000918}"/>
              </a:ext>
            </a:extLst>
          </p:cNvPr>
          <p:cNvPicPr>
            <a:picLocks noChangeAspect="1"/>
          </p:cNvPicPr>
          <p:nvPr/>
        </p:nvPicPr>
        <p:blipFill>
          <a:blip r:embed="rId2"/>
          <a:stretch>
            <a:fillRect/>
          </a:stretch>
        </p:blipFill>
        <p:spPr>
          <a:xfrm>
            <a:off x="916787" y="1941040"/>
            <a:ext cx="2248095" cy="4092295"/>
          </a:xfrm>
          <a:prstGeom prst="rect">
            <a:avLst/>
          </a:prstGeom>
        </p:spPr>
      </p:pic>
      <p:pic>
        <p:nvPicPr>
          <p:cNvPr id="7" name="Picture 6">
            <a:extLst>
              <a:ext uri="{FF2B5EF4-FFF2-40B4-BE49-F238E27FC236}">
                <a16:creationId xmlns:a16="http://schemas.microsoft.com/office/drawing/2014/main" id="{8FB9934B-5DCA-5A05-85D7-D5BFDB6D7EE9}"/>
              </a:ext>
            </a:extLst>
          </p:cNvPr>
          <p:cNvPicPr>
            <a:picLocks noChangeAspect="1"/>
          </p:cNvPicPr>
          <p:nvPr/>
        </p:nvPicPr>
        <p:blipFill>
          <a:blip r:embed="rId3"/>
          <a:stretch>
            <a:fillRect/>
          </a:stretch>
        </p:blipFill>
        <p:spPr>
          <a:xfrm>
            <a:off x="5358452" y="2200542"/>
            <a:ext cx="5311600" cy="3391194"/>
          </a:xfrm>
          <a:prstGeom prst="rect">
            <a:avLst/>
          </a:prstGeom>
        </p:spPr>
      </p:pic>
    </p:spTree>
    <p:extLst>
      <p:ext uri="{BB962C8B-B14F-4D97-AF65-F5344CB8AC3E}">
        <p14:creationId xmlns:p14="http://schemas.microsoft.com/office/powerpoint/2010/main" val="219224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A5B0-3569-0B00-1131-A4E32FDEC62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7F8C79-5D67-1CAC-9B74-B4D8EB44A1CE}"/>
              </a:ext>
            </a:extLst>
          </p:cNvPr>
          <p:cNvSpPr txBox="1"/>
          <p:nvPr/>
        </p:nvSpPr>
        <p:spPr>
          <a:xfrm>
            <a:off x="1243674" y="1526992"/>
            <a:ext cx="7722704" cy="3416320"/>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endParaRPr lang="en-US" b="1" dirty="0">
              <a:highlight>
                <a:srgbClr val="FFFF00"/>
              </a:highlight>
              <a:latin typeface="Georgia Pro Light" panose="02040302050405020303" pitchFamily="18" charset="0"/>
            </a:endParaRPr>
          </a:p>
          <a:p>
            <a:r>
              <a:rPr lang="en-US" b="1" dirty="0">
                <a:latin typeface="Georgia Pro Light" panose="02040302050405020303" pitchFamily="18" charset="0"/>
              </a:rPr>
              <a:t>Highest Sales:-</a:t>
            </a:r>
          </a:p>
          <a:p>
            <a:r>
              <a:rPr lang="en-US" dirty="0">
                <a:latin typeface="Georgia Pro Light" panose="02040302050405020303" pitchFamily="18" charset="0"/>
              </a:rPr>
              <a:t>In both fiscal years 2020 and 2021, we have highest sales in </a:t>
            </a:r>
            <a:r>
              <a:rPr lang="en-US" b="1" dirty="0">
                <a:latin typeface="Georgia Pro Light" panose="02040302050405020303" pitchFamily="18" charset="0"/>
              </a:rPr>
              <a:t>September</a:t>
            </a:r>
            <a:r>
              <a:rPr lang="en-US" dirty="0">
                <a:latin typeface="Georgia Pro Light" panose="02040302050405020303" pitchFamily="18" charset="0"/>
              </a:rPr>
              <a:t> month and </a:t>
            </a:r>
          </a:p>
          <a:p>
            <a:endParaRPr lang="en-US" dirty="0">
              <a:latin typeface="Georgia Pro Light" panose="02040302050405020303" pitchFamily="18" charset="0"/>
            </a:endParaRPr>
          </a:p>
          <a:p>
            <a:r>
              <a:rPr lang="en-US" b="1" dirty="0">
                <a:latin typeface="Georgia Pro Light" panose="02040302050405020303" pitchFamily="18" charset="0"/>
              </a:rPr>
              <a:t>Lowest Sales:-</a:t>
            </a:r>
          </a:p>
          <a:p>
            <a:r>
              <a:rPr lang="en-US" dirty="0">
                <a:latin typeface="Georgia Pro Light" panose="02040302050405020303" pitchFamily="18" charset="0"/>
              </a:rPr>
              <a:t>2020:-</a:t>
            </a:r>
          </a:p>
          <a:p>
            <a:r>
              <a:rPr lang="en-US" dirty="0">
                <a:latin typeface="Georgia Pro Light" panose="02040302050405020303" pitchFamily="18" charset="0"/>
              </a:rPr>
              <a:t>Lowest sales in </a:t>
            </a:r>
            <a:r>
              <a:rPr lang="en-US" b="1" dirty="0">
                <a:latin typeface="Georgia Pro Light" panose="02040302050405020303" pitchFamily="18" charset="0"/>
              </a:rPr>
              <a:t>March</a:t>
            </a:r>
            <a:r>
              <a:rPr lang="en-US" dirty="0">
                <a:latin typeface="Georgia Pro Light" panose="02040302050405020303" pitchFamily="18" charset="0"/>
              </a:rPr>
              <a:t> and </a:t>
            </a:r>
            <a:r>
              <a:rPr lang="en-US" b="1" dirty="0">
                <a:latin typeface="Georgia Pro Light" panose="02040302050405020303" pitchFamily="18" charset="0"/>
              </a:rPr>
              <a:t>April</a:t>
            </a:r>
          </a:p>
          <a:p>
            <a:endParaRPr lang="en-US" dirty="0">
              <a:latin typeface="Georgia Pro Light" panose="02040302050405020303" pitchFamily="18" charset="0"/>
            </a:endParaRPr>
          </a:p>
          <a:p>
            <a:r>
              <a:rPr lang="en-US" dirty="0">
                <a:latin typeface="Georgia Pro Light" panose="02040302050405020303" pitchFamily="18" charset="0"/>
              </a:rPr>
              <a:t>2021:-</a:t>
            </a:r>
          </a:p>
          <a:p>
            <a:r>
              <a:rPr lang="en-US" dirty="0">
                <a:latin typeface="Georgia Pro Light" panose="02040302050405020303" pitchFamily="18" charset="0"/>
              </a:rPr>
              <a:t>Lowest sales in </a:t>
            </a:r>
            <a:r>
              <a:rPr lang="en-US" b="1" dirty="0">
                <a:latin typeface="Georgia Pro Light" panose="02040302050405020303" pitchFamily="18" charset="0"/>
              </a:rPr>
              <a:t>April</a:t>
            </a:r>
            <a:r>
              <a:rPr lang="en-US" dirty="0">
                <a:latin typeface="Georgia Pro Light" panose="02040302050405020303" pitchFamily="18" charset="0"/>
              </a:rPr>
              <a:t> and </a:t>
            </a:r>
            <a:r>
              <a:rPr lang="en-US" b="1" dirty="0">
                <a:latin typeface="Georgia Pro Light" panose="02040302050405020303" pitchFamily="18" charset="0"/>
              </a:rPr>
              <a:t>August</a:t>
            </a:r>
            <a:endParaRPr lang="en-IN" b="1" dirty="0">
              <a:latin typeface="Georgia Pro Light" panose="02040302050405020303" pitchFamily="18" charset="0"/>
            </a:endParaRPr>
          </a:p>
        </p:txBody>
      </p:sp>
    </p:spTree>
    <p:extLst>
      <p:ext uri="{BB962C8B-B14F-4D97-AF65-F5344CB8AC3E}">
        <p14:creationId xmlns:p14="http://schemas.microsoft.com/office/powerpoint/2010/main" val="396710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7889E-5966-5403-2172-0C81BE4B7B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6BFFB9-C497-BE51-95E4-5B18437C893A}"/>
              </a:ext>
            </a:extLst>
          </p:cNvPr>
          <p:cNvSpPr txBox="1"/>
          <p:nvPr/>
        </p:nvSpPr>
        <p:spPr>
          <a:xfrm>
            <a:off x="747251" y="864844"/>
            <a:ext cx="10658168" cy="646331"/>
          </a:xfrm>
          <a:prstGeom prst="rect">
            <a:avLst/>
          </a:prstGeom>
          <a:noFill/>
        </p:spPr>
        <p:txBody>
          <a:bodyPr wrap="square">
            <a:spAutoFit/>
          </a:bodyPr>
          <a:lstStyle/>
          <a:p>
            <a:r>
              <a:rPr lang="en-US" dirty="0">
                <a:latin typeface="Georgia Pro Light" panose="02040302050405020303" pitchFamily="18" charset="0"/>
              </a:rPr>
              <a:t>8. In which quarter of 2020, got the maximum </a:t>
            </a:r>
            <a:r>
              <a:rPr lang="en-US" dirty="0" err="1">
                <a:latin typeface="Georgia Pro Light" panose="02040302050405020303" pitchFamily="18" charset="0"/>
              </a:rPr>
              <a:t>total_sold_quantity</a:t>
            </a:r>
            <a:r>
              <a:rPr lang="en-US" dirty="0">
                <a:latin typeface="Georgia Pro Light" panose="02040302050405020303" pitchFamily="18" charset="0"/>
              </a:rPr>
              <a:t>? The final output contains these fields sorted by the </a:t>
            </a:r>
            <a:r>
              <a:rPr lang="en-US" dirty="0" err="1">
                <a:latin typeface="Georgia Pro Light" panose="02040302050405020303" pitchFamily="18" charset="0"/>
              </a:rPr>
              <a:t>total_sold_quantity</a:t>
            </a:r>
            <a:r>
              <a:rPr lang="en-US" dirty="0">
                <a:latin typeface="Georgia Pro Light" panose="02040302050405020303" pitchFamily="18" charset="0"/>
              </a:rPr>
              <a:t>, Quarter </a:t>
            </a:r>
            <a:r>
              <a:rPr lang="en-US" dirty="0" err="1">
                <a:latin typeface="Georgia Pro Light" panose="02040302050405020303" pitchFamily="18" charset="0"/>
              </a:rPr>
              <a:t>total_sold_quantity</a:t>
            </a:r>
            <a:r>
              <a:rPr lang="en-US" dirty="0">
                <a:latin typeface="Georgia Pro Light" panose="02040302050405020303" pitchFamily="18" charset="0"/>
              </a:rPr>
              <a:t> </a:t>
            </a:r>
            <a:endParaRPr lang="en-IN" dirty="0">
              <a:latin typeface="Georgia Pro Light" panose="02040302050405020303" pitchFamily="18" charset="0"/>
            </a:endParaRPr>
          </a:p>
        </p:txBody>
      </p:sp>
      <p:pic>
        <p:nvPicPr>
          <p:cNvPr id="5" name="Picture 4">
            <a:extLst>
              <a:ext uri="{FF2B5EF4-FFF2-40B4-BE49-F238E27FC236}">
                <a16:creationId xmlns:a16="http://schemas.microsoft.com/office/drawing/2014/main" id="{334D2A1B-86F2-485E-80B3-A300AA5E87F4}"/>
              </a:ext>
            </a:extLst>
          </p:cNvPr>
          <p:cNvPicPr>
            <a:picLocks noChangeAspect="1"/>
          </p:cNvPicPr>
          <p:nvPr/>
        </p:nvPicPr>
        <p:blipFill>
          <a:blip r:embed="rId2"/>
          <a:stretch>
            <a:fillRect/>
          </a:stretch>
        </p:blipFill>
        <p:spPr>
          <a:xfrm>
            <a:off x="1028364" y="2196463"/>
            <a:ext cx="2962702" cy="1687279"/>
          </a:xfrm>
          <a:prstGeom prst="rect">
            <a:avLst/>
          </a:prstGeom>
        </p:spPr>
      </p:pic>
      <p:pic>
        <p:nvPicPr>
          <p:cNvPr id="7" name="Picture 6">
            <a:extLst>
              <a:ext uri="{FF2B5EF4-FFF2-40B4-BE49-F238E27FC236}">
                <a16:creationId xmlns:a16="http://schemas.microsoft.com/office/drawing/2014/main" id="{EB5C16AD-2A86-B675-E58C-679800382BBA}"/>
              </a:ext>
            </a:extLst>
          </p:cNvPr>
          <p:cNvPicPr>
            <a:picLocks noChangeAspect="1"/>
          </p:cNvPicPr>
          <p:nvPr/>
        </p:nvPicPr>
        <p:blipFill>
          <a:blip r:embed="rId3"/>
          <a:stretch>
            <a:fillRect/>
          </a:stretch>
        </p:blipFill>
        <p:spPr>
          <a:xfrm>
            <a:off x="6361291" y="2196463"/>
            <a:ext cx="4541914" cy="2712955"/>
          </a:xfrm>
          <a:prstGeom prst="rect">
            <a:avLst/>
          </a:prstGeom>
        </p:spPr>
      </p:pic>
      <p:sp>
        <p:nvSpPr>
          <p:cNvPr id="8" name="TextBox 7">
            <a:extLst>
              <a:ext uri="{FF2B5EF4-FFF2-40B4-BE49-F238E27FC236}">
                <a16:creationId xmlns:a16="http://schemas.microsoft.com/office/drawing/2014/main" id="{29DB63A7-6449-A08F-2197-7D8C75A95D38}"/>
              </a:ext>
            </a:extLst>
          </p:cNvPr>
          <p:cNvSpPr txBox="1"/>
          <p:nvPr/>
        </p:nvSpPr>
        <p:spPr>
          <a:xfrm>
            <a:off x="879063" y="5367939"/>
            <a:ext cx="9258636" cy="646331"/>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r>
              <a:rPr lang="en-US" dirty="0">
                <a:latin typeface="Georgia Pro Light" panose="02040302050405020303" pitchFamily="18" charset="0"/>
              </a:rPr>
              <a:t>In Q1 we have the highest total sold quantity and Q4 having the least sold quantity</a:t>
            </a:r>
            <a:endParaRPr lang="en-IN" dirty="0">
              <a:latin typeface="Georgia Pro Light" panose="02040302050405020303" pitchFamily="18" charset="0"/>
            </a:endParaRPr>
          </a:p>
        </p:txBody>
      </p:sp>
    </p:spTree>
    <p:extLst>
      <p:ext uri="{BB962C8B-B14F-4D97-AF65-F5344CB8AC3E}">
        <p14:creationId xmlns:p14="http://schemas.microsoft.com/office/powerpoint/2010/main" val="109019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A7896-765C-674D-F602-8386D87C96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3C158F-2184-16F5-ED76-488655DEE644}"/>
              </a:ext>
            </a:extLst>
          </p:cNvPr>
          <p:cNvSpPr txBox="1"/>
          <p:nvPr/>
        </p:nvSpPr>
        <p:spPr>
          <a:xfrm>
            <a:off x="678425" y="835346"/>
            <a:ext cx="10854813" cy="646331"/>
          </a:xfrm>
          <a:prstGeom prst="rect">
            <a:avLst/>
          </a:prstGeom>
          <a:noFill/>
        </p:spPr>
        <p:txBody>
          <a:bodyPr wrap="square">
            <a:spAutoFit/>
          </a:bodyPr>
          <a:lstStyle/>
          <a:p>
            <a:r>
              <a:rPr lang="en-US" dirty="0">
                <a:latin typeface="Georgia Pro Light" panose="02040302050405020303" pitchFamily="18" charset="0"/>
              </a:rPr>
              <a:t>9. Which channel helped to bring more gross sales in the fiscal year 2021 and the percentage of contribution? The final output contains these fields, channel </a:t>
            </a:r>
            <a:r>
              <a:rPr lang="en-US" dirty="0" err="1">
                <a:latin typeface="Georgia Pro Light" panose="02040302050405020303" pitchFamily="18" charset="0"/>
              </a:rPr>
              <a:t>gross_sales_mln</a:t>
            </a:r>
            <a:r>
              <a:rPr lang="en-US" dirty="0">
                <a:latin typeface="Georgia Pro Light" panose="02040302050405020303" pitchFamily="18" charset="0"/>
              </a:rPr>
              <a:t> percentage</a:t>
            </a:r>
            <a:endParaRPr lang="en-IN" dirty="0">
              <a:latin typeface="Georgia Pro Light" panose="02040302050405020303" pitchFamily="18" charset="0"/>
            </a:endParaRPr>
          </a:p>
        </p:txBody>
      </p:sp>
      <p:pic>
        <p:nvPicPr>
          <p:cNvPr id="5" name="Picture 4">
            <a:extLst>
              <a:ext uri="{FF2B5EF4-FFF2-40B4-BE49-F238E27FC236}">
                <a16:creationId xmlns:a16="http://schemas.microsoft.com/office/drawing/2014/main" id="{01432809-C0A7-F313-4C07-B6F863B93BDE}"/>
              </a:ext>
            </a:extLst>
          </p:cNvPr>
          <p:cNvPicPr>
            <a:picLocks noChangeAspect="1"/>
          </p:cNvPicPr>
          <p:nvPr/>
        </p:nvPicPr>
        <p:blipFill>
          <a:blip r:embed="rId2"/>
          <a:stretch>
            <a:fillRect/>
          </a:stretch>
        </p:blipFill>
        <p:spPr>
          <a:xfrm>
            <a:off x="879627" y="2157337"/>
            <a:ext cx="4218819" cy="1382275"/>
          </a:xfrm>
          <a:prstGeom prst="rect">
            <a:avLst/>
          </a:prstGeom>
        </p:spPr>
      </p:pic>
      <p:pic>
        <p:nvPicPr>
          <p:cNvPr id="7" name="Picture 6">
            <a:extLst>
              <a:ext uri="{FF2B5EF4-FFF2-40B4-BE49-F238E27FC236}">
                <a16:creationId xmlns:a16="http://schemas.microsoft.com/office/drawing/2014/main" id="{11675BD8-179C-FCA4-90D5-11E75D204A96}"/>
              </a:ext>
            </a:extLst>
          </p:cNvPr>
          <p:cNvPicPr>
            <a:picLocks noChangeAspect="1"/>
          </p:cNvPicPr>
          <p:nvPr/>
        </p:nvPicPr>
        <p:blipFill>
          <a:blip r:embed="rId3"/>
          <a:stretch>
            <a:fillRect/>
          </a:stretch>
        </p:blipFill>
        <p:spPr>
          <a:xfrm>
            <a:off x="6169781" y="2087764"/>
            <a:ext cx="4511431" cy="2682472"/>
          </a:xfrm>
          <a:prstGeom prst="rect">
            <a:avLst/>
          </a:prstGeom>
        </p:spPr>
      </p:pic>
      <p:sp>
        <p:nvSpPr>
          <p:cNvPr id="8" name="TextBox 7">
            <a:extLst>
              <a:ext uri="{FF2B5EF4-FFF2-40B4-BE49-F238E27FC236}">
                <a16:creationId xmlns:a16="http://schemas.microsoft.com/office/drawing/2014/main" id="{FC2369F9-5355-88D0-CF0D-4888E1565F25}"/>
              </a:ext>
            </a:extLst>
          </p:cNvPr>
          <p:cNvSpPr txBox="1"/>
          <p:nvPr/>
        </p:nvSpPr>
        <p:spPr>
          <a:xfrm>
            <a:off x="1053548" y="5257800"/>
            <a:ext cx="9124122" cy="923330"/>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r>
              <a:rPr lang="en-US" b="1" dirty="0">
                <a:latin typeface="Georgia Pro Light" panose="02040302050405020303" pitchFamily="18" charset="0"/>
              </a:rPr>
              <a:t>Retailer</a:t>
            </a:r>
            <a:r>
              <a:rPr lang="en-US" dirty="0">
                <a:latin typeface="Georgia Pro Light" panose="02040302050405020303" pitchFamily="18" charset="0"/>
              </a:rPr>
              <a:t> Channel has the highest percentage contribution in bringing more gross sales in fiscal year </a:t>
            </a:r>
            <a:r>
              <a:rPr lang="en-US" b="1" dirty="0">
                <a:latin typeface="Georgia Pro Light" panose="02040302050405020303" pitchFamily="18" charset="0"/>
              </a:rPr>
              <a:t>2021</a:t>
            </a:r>
            <a:r>
              <a:rPr lang="en-US" dirty="0">
                <a:latin typeface="Georgia Pro Light" panose="02040302050405020303" pitchFamily="18" charset="0"/>
              </a:rPr>
              <a:t>.</a:t>
            </a:r>
            <a:endParaRPr lang="en-IN" dirty="0">
              <a:latin typeface="Georgia Pro Light" panose="02040302050405020303" pitchFamily="18" charset="0"/>
            </a:endParaRPr>
          </a:p>
        </p:txBody>
      </p:sp>
    </p:spTree>
    <p:extLst>
      <p:ext uri="{BB962C8B-B14F-4D97-AF65-F5344CB8AC3E}">
        <p14:creationId xmlns:p14="http://schemas.microsoft.com/office/powerpoint/2010/main" val="58866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6B7FC-3E7A-0624-AB5B-27A57D5414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2C284F-FEFE-2683-86C4-E4C081B26EE4}"/>
              </a:ext>
            </a:extLst>
          </p:cNvPr>
          <p:cNvSpPr txBox="1"/>
          <p:nvPr/>
        </p:nvSpPr>
        <p:spPr>
          <a:xfrm>
            <a:off x="698918" y="794406"/>
            <a:ext cx="10893313" cy="646331"/>
          </a:xfrm>
          <a:prstGeom prst="rect">
            <a:avLst/>
          </a:prstGeom>
          <a:noFill/>
        </p:spPr>
        <p:txBody>
          <a:bodyPr wrap="square">
            <a:spAutoFit/>
          </a:bodyPr>
          <a:lstStyle/>
          <a:p>
            <a:r>
              <a:rPr lang="en-US" dirty="0"/>
              <a:t>10. Get the Top 3 products in each division that have a high </a:t>
            </a:r>
            <a:r>
              <a:rPr lang="en-US" dirty="0" err="1"/>
              <a:t>total_sold_quantity</a:t>
            </a:r>
            <a:r>
              <a:rPr lang="en-US" dirty="0"/>
              <a:t> in the </a:t>
            </a:r>
            <a:r>
              <a:rPr lang="en-US" dirty="0" err="1"/>
              <a:t>fiscal_year</a:t>
            </a:r>
            <a:r>
              <a:rPr lang="en-US" dirty="0"/>
              <a:t> 2021? The final output contains these fields division, </a:t>
            </a:r>
            <a:r>
              <a:rPr lang="en-US" dirty="0" err="1"/>
              <a:t>product_code</a:t>
            </a:r>
            <a:r>
              <a:rPr lang="en-US" dirty="0"/>
              <a:t>, product, </a:t>
            </a:r>
            <a:r>
              <a:rPr lang="en-US" dirty="0" err="1"/>
              <a:t>total_sold_quantity</a:t>
            </a:r>
            <a:r>
              <a:rPr lang="en-US" dirty="0"/>
              <a:t>, </a:t>
            </a:r>
            <a:r>
              <a:rPr lang="en-US" dirty="0" err="1"/>
              <a:t>rank_order</a:t>
            </a:r>
            <a:endParaRPr lang="en-IN" dirty="0"/>
          </a:p>
        </p:txBody>
      </p:sp>
      <p:pic>
        <p:nvPicPr>
          <p:cNvPr id="5" name="Picture 4">
            <a:extLst>
              <a:ext uri="{FF2B5EF4-FFF2-40B4-BE49-F238E27FC236}">
                <a16:creationId xmlns:a16="http://schemas.microsoft.com/office/drawing/2014/main" id="{793CE13D-7798-E147-346C-A94BD26F768A}"/>
              </a:ext>
            </a:extLst>
          </p:cNvPr>
          <p:cNvPicPr>
            <a:picLocks noChangeAspect="1"/>
          </p:cNvPicPr>
          <p:nvPr/>
        </p:nvPicPr>
        <p:blipFill>
          <a:blip r:embed="rId2"/>
          <a:stretch>
            <a:fillRect/>
          </a:stretch>
        </p:blipFill>
        <p:spPr>
          <a:xfrm>
            <a:off x="1046786" y="2564054"/>
            <a:ext cx="9787541" cy="2574475"/>
          </a:xfrm>
          <a:prstGeom prst="rect">
            <a:avLst/>
          </a:prstGeom>
        </p:spPr>
      </p:pic>
    </p:spTree>
    <p:extLst>
      <p:ext uri="{BB962C8B-B14F-4D97-AF65-F5344CB8AC3E}">
        <p14:creationId xmlns:p14="http://schemas.microsoft.com/office/powerpoint/2010/main" val="240706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3DCBB1-FAD5-4B71-3115-12A29B631035}"/>
              </a:ext>
            </a:extLst>
          </p:cNvPr>
          <p:cNvPicPr>
            <a:picLocks noChangeAspect="1"/>
          </p:cNvPicPr>
          <p:nvPr/>
        </p:nvPicPr>
        <p:blipFill>
          <a:blip r:embed="rId2"/>
          <a:stretch>
            <a:fillRect/>
          </a:stretch>
        </p:blipFill>
        <p:spPr>
          <a:xfrm>
            <a:off x="861456" y="1177971"/>
            <a:ext cx="3219905" cy="2274653"/>
          </a:xfrm>
          <a:prstGeom prst="rect">
            <a:avLst/>
          </a:prstGeom>
        </p:spPr>
      </p:pic>
      <p:pic>
        <p:nvPicPr>
          <p:cNvPr id="5" name="Picture 4">
            <a:extLst>
              <a:ext uri="{FF2B5EF4-FFF2-40B4-BE49-F238E27FC236}">
                <a16:creationId xmlns:a16="http://schemas.microsoft.com/office/drawing/2014/main" id="{9D8ECAB1-2E5C-32AF-ECBB-D463C19716C8}"/>
              </a:ext>
            </a:extLst>
          </p:cNvPr>
          <p:cNvPicPr>
            <a:picLocks noChangeAspect="1"/>
          </p:cNvPicPr>
          <p:nvPr/>
        </p:nvPicPr>
        <p:blipFill>
          <a:blip r:embed="rId3"/>
          <a:stretch>
            <a:fillRect/>
          </a:stretch>
        </p:blipFill>
        <p:spPr>
          <a:xfrm>
            <a:off x="7902790" y="1177971"/>
            <a:ext cx="3327086" cy="2274653"/>
          </a:xfrm>
          <a:prstGeom prst="rect">
            <a:avLst/>
          </a:prstGeom>
        </p:spPr>
      </p:pic>
      <p:pic>
        <p:nvPicPr>
          <p:cNvPr id="7" name="Picture 6">
            <a:extLst>
              <a:ext uri="{FF2B5EF4-FFF2-40B4-BE49-F238E27FC236}">
                <a16:creationId xmlns:a16="http://schemas.microsoft.com/office/drawing/2014/main" id="{F72B9928-119C-360F-C706-5CD91F661EE9}"/>
              </a:ext>
            </a:extLst>
          </p:cNvPr>
          <p:cNvPicPr>
            <a:picLocks noChangeAspect="1"/>
          </p:cNvPicPr>
          <p:nvPr/>
        </p:nvPicPr>
        <p:blipFill>
          <a:blip r:embed="rId4"/>
          <a:stretch>
            <a:fillRect/>
          </a:stretch>
        </p:blipFill>
        <p:spPr>
          <a:xfrm>
            <a:off x="4188542" y="3893574"/>
            <a:ext cx="2909468" cy="2396256"/>
          </a:xfrm>
          <a:prstGeom prst="rect">
            <a:avLst/>
          </a:prstGeom>
        </p:spPr>
      </p:pic>
      <p:sp>
        <p:nvSpPr>
          <p:cNvPr id="8" name="TextBox 7">
            <a:extLst>
              <a:ext uri="{FF2B5EF4-FFF2-40B4-BE49-F238E27FC236}">
                <a16:creationId xmlns:a16="http://schemas.microsoft.com/office/drawing/2014/main" id="{0A4CD3E0-5B3B-9B92-C3F6-94F03DFDB492}"/>
              </a:ext>
            </a:extLst>
          </p:cNvPr>
          <p:cNvSpPr txBox="1"/>
          <p:nvPr/>
        </p:nvSpPr>
        <p:spPr>
          <a:xfrm>
            <a:off x="1465007" y="754315"/>
            <a:ext cx="2723535" cy="369332"/>
          </a:xfrm>
          <a:prstGeom prst="rect">
            <a:avLst/>
          </a:prstGeom>
          <a:noFill/>
        </p:spPr>
        <p:txBody>
          <a:bodyPr wrap="square" rtlCol="0">
            <a:spAutoFit/>
          </a:bodyPr>
          <a:lstStyle/>
          <a:p>
            <a:r>
              <a:rPr lang="en-US" b="1" dirty="0">
                <a:latin typeface="Georgia Pro Light" panose="02040302050405020303" pitchFamily="18" charset="0"/>
              </a:rPr>
              <a:t>N &amp; S Division:-</a:t>
            </a:r>
            <a:endParaRPr lang="en-IN" b="1" dirty="0">
              <a:latin typeface="Georgia Pro Light" panose="02040302050405020303" pitchFamily="18" charset="0"/>
            </a:endParaRPr>
          </a:p>
        </p:txBody>
      </p:sp>
      <p:sp>
        <p:nvSpPr>
          <p:cNvPr id="9" name="TextBox 8">
            <a:extLst>
              <a:ext uri="{FF2B5EF4-FFF2-40B4-BE49-F238E27FC236}">
                <a16:creationId xmlns:a16="http://schemas.microsoft.com/office/drawing/2014/main" id="{5ABF168F-DE74-0617-709F-A2E79EB14D51}"/>
              </a:ext>
            </a:extLst>
          </p:cNvPr>
          <p:cNvSpPr txBox="1"/>
          <p:nvPr/>
        </p:nvSpPr>
        <p:spPr>
          <a:xfrm>
            <a:off x="8293512" y="754315"/>
            <a:ext cx="2723535" cy="369332"/>
          </a:xfrm>
          <a:prstGeom prst="rect">
            <a:avLst/>
          </a:prstGeom>
          <a:noFill/>
        </p:spPr>
        <p:txBody>
          <a:bodyPr wrap="square" rtlCol="0">
            <a:spAutoFit/>
          </a:bodyPr>
          <a:lstStyle/>
          <a:p>
            <a:r>
              <a:rPr lang="en-US" b="1" dirty="0">
                <a:latin typeface="Georgia Pro Light" panose="02040302050405020303" pitchFamily="18" charset="0"/>
              </a:rPr>
              <a:t>P &amp; A Division:-</a:t>
            </a:r>
            <a:endParaRPr lang="en-IN" b="1" dirty="0">
              <a:latin typeface="Georgia Pro Light" panose="02040302050405020303" pitchFamily="18" charset="0"/>
            </a:endParaRPr>
          </a:p>
        </p:txBody>
      </p:sp>
      <p:sp>
        <p:nvSpPr>
          <p:cNvPr id="10" name="TextBox 9">
            <a:extLst>
              <a:ext uri="{FF2B5EF4-FFF2-40B4-BE49-F238E27FC236}">
                <a16:creationId xmlns:a16="http://schemas.microsoft.com/office/drawing/2014/main" id="{3682AAEF-73B3-81BC-1534-9979A4F9F543}"/>
              </a:ext>
            </a:extLst>
          </p:cNvPr>
          <p:cNvSpPr txBox="1"/>
          <p:nvPr/>
        </p:nvSpPr>
        <p:spPr>
          <a:xfrm>
            <a:off x="4690034" y="3429000"/>
            <a:ext cx="2811931" cy="369332"/>
          </a:xfrm>
          <a:prstGeom prst="rect">
            <a:avLst/>
          </a:prstGeom>
          <a:noFill/>
        </p:spPr>
        <p:txBody>
          <a:bodyPr wrap="square" rtlCol="0">
            <a:spAutoFit/>
          </a:bodyPr>
          <a:lstStyle/>
          <a:p>
            <a:r>
              <a:rPr lang="en-US" b="1" dirty="0">
                <a:latin typeface="Georgia Pro Light" panose="02040302050405020303" pitchFamily="18" charset="0"/>
              </a:rPr>
              <a:t>PC Division:-</a:t>
            </a:r>
            <a:endParaRPr lang="en-IN" b="1" dirty="0">
              <a:latin typeface="Georgia Pro Light" panose="02040302050405020303" pitchFamily="18" charset="0"/>
            </a:endParaRPr>
          </a:p>
        </p:txBody>
      </p:sp>
    </p:spTree>
    <p:extLst>
      <p:ext uri="{BB962C8B-B14F-4D97-AF65-F5344CB8AC3E}">
        <p14:creationId xmlns:p14="http://schemas.microsoft.com/office/powerpoint/2010/main" val="109869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6DDD-F7F6-765B-947B-EE6E4F69F1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F48171-5C7C-64BF-4F85-EA2FCA4EB457}"/>
              </a:ext>
            </a:extLst>
          </p:cNvPr>
          <p:cNvSpPr txBox="1"/>
          <p:nvPr/>
        </p:nvSpPr>
        <p:spPr>
          <a:xfrm>
            <a:off x="1199535" y="1838633"/>
            <a:ext cx="10117394" cy="2339102"/>
          </a:xfrm>
          <a:prstGeom prst="rect">
            <a:avLst/>
          </a:prstGeom>
          <a:noFill/>
        </p:spPr>
        <p:txBody>
          <a:bodyPr wrap="square" rtlCol="0">
            <a:spAutoFit/>
          </a:bodyPr>
          <a:lstStyle/>
          <a:p>
            <a:r>
              <a:rPr lang="en-US" sz="2000" b="1" i="0" dirty="0">
                <a:solidFill>
                  <a:srgbClr val="131022"/>
                </a:solidFill>
                <a:effectLst/>
                <a:latin typeface="Georgia Pro Black" panose="02040A02050405020203" pitchFamily="18" charset="0"/>
              </a:rPr>
              <a:t>Task:-</a:t>
            </a:r>
          </a:p>
          <a:p>
            <a:endParaRPr lang="en-US" dirty="0">
              <a:solidFill>
                <a:srgbClr val="131022"/>
              </a:solidFill>
              <a:latin typeface="manrope"/>
            </a:endParaRPr>
          </a:p>
          <a:p>
            <a:r>
              <a:rPr lang="en-US" b="0" i="0" dirty="0">
                <a:solidFill>
                  <a:srgbClr val="131022"/>
                </a:solidFill>
                <a:effectLst/>
                <a:latin typeface="Georgia Pro Light" panose="02040302050405020303" pitchFamily="18" charset="0"/>
              </a:rPr>
              <a:t>1.    Check ‘ad-hoc-requests.pdf’ - there are 10 ad hoc requests for which the business needs insights.</a:t>
            </a:r>
          </a:p>
          <a:p>
            <a:br>
              <a:rPr lang="en-US" dirty="0">
                <a:latin typeface="Georgia Pro Light" panose="02040302050405020303" pitchFamily="18" charset="0"/>
              </a:rPr>
            </a:br>
            <a:r>
              <a:rPr lang="en-US" b="0" i="0" dirty="0">
                <a:solidFill>
                  <a:srgbClr val="131022"/>
                </a:solidFill>
                <a:effectLst/>
                <a:latin typeface="Georgia Pro Light" panose="02040302050405020303" pitchFamily="18" charset="0"/>
              </a:rPr>
              <a:t>2.    </a:t>
            </a:r>
            <a:r>
              <a:rPr lang="en-US" dirty="0">
                <a:solidFill>
                  <a:srgbClr val="131022"/>
                </a:solidFill>
                <a:latin typeface="Georgia Pro Light" panose="02040302050405020303" pitchFamily="18" charset="0"/>
              </a:rPr>
              <a:t>We</a:t>
            </a:r>
            <a:r>
              <a:rPr lang="en-US" b="0" i="0" dirty="0">
                <a:solidFill>
                  <a:srgbClr val="131022"/>
                </a:solidFill>
                <a:effectLst/>
                <a:latin typeface="Georgia Pro Light" panose="02040302050405020303" pitchFamily="18" charset="0"/>
              </a:rPr>
              <a:t> need to run a SQL query to answer these requests. </a:t>
            </a:r>
          </a:p>
          <a:p>
            <a:br>
              <a:rPr lang="en-US" dirty="0">
                <a:latin typeface="Georgia Pro Light" panose="02040302050405020303" pitchFamily="18" charset="0"/>
              </a:rPr>
            </a:br>
            <a:r>
              <a:rPr lang="en-US" b="0" i="0" dirty="0">
                <a:solidFill>
                  <a:srgbClr val="131022"/>
                </a:solidFill>
                <a:effectLst/>
                <a:latin typeface="Georgia Pro Light" panose="02040302050405020303" pitchFamily="18" charset="0"/>
              </a:rPr>
              <a:t>3.    The target audience of this dashboard is top-level management - hence you need to create a presentation to show the insights.</a:t>
            </a:r>
            <a:endParaRPr lang="en-IN" dirty="0">
              <a:latin typeface="Georgia Pro Light" panose="02040302050405020303" pitchFamily="18" charset="0"/>
            </a:endParaRPr>
          </a:p>
        </p:txBody>
      </p:sp>
    </p:spTree>
    <p:extLst>
      <p:ext uri="{BB962C8B-B14F-4D97-AF65-F5344CB8AC3E}">
        <p14:creationId xmlns:p14="http://schemas.microsoft.com/office/powerpoint/2010/main" val="73757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BB1CC-6E4F-3816-AC23-B161B7788956}"/>
              </a:ext>
            </a:extLst>
          </p:cNvPr>
          <p:cNvSpPr txBox="1"/>
          <p:nvPr/>
        </p:nvSpPr>
        <p:spPr>
          <a:xfrm>
            <a:off x="1219200" y="1258529"/>
            <a:ext cx="6449961" cy="3139321"/>
          </a:xfrm>
          <a:prstGeom prst="rect">
            <a:avLst/>
          </a:prstGeom>
          <a:noFill/>
        </p:spPr>
        <p:txBody>
          <a:bodyPr wrap="square" rtlCol="0">
            <a:spAutoFit/>
          </a:bodyPr>
          <a:lstStyle/>
          <a:p>
            <a:r>
              <a:rPr lang="en-US" b="1" dirty="0">
                <a:latin typeface="Georgia Pro Light" panose="02040302050405020303" pitchFamily="18" charset="0"/>
              </a:rPr>
              <a:t>Tables Used:-</a:t>
            </a:r>
          </a:p>
          <a:p>
            <a:endParaRPr lang="en-US" dirty="0">
              <a:latin typeface="Georgia Pro Light" panose="02040302050405020303" pitchFamily="18" charset="0"/>
            </a:endParaRPr>
          </a:p>
          <a:p>
            <a:r>
              <a:rPr lang="en-US" dirty="0">
                <a:latin typeface="Georgia Pro Light" panose="02040302050405020303" pitchFamily="18" charset="0"/>
              </a:rPr>
              <a:t>1.dim_customer</a:t>
            </a:r>
          </a:p>
          <a:p>
            <a:endParaRPr lang="en-US" dirty="0">
              <a:latin typeface="Georgia Pro Light" panose="02040302050405020303" pitchFamily="18" charset="0"/>
            </a:endParaRPr>
          </a:p>
          <a:p>
            <a:r>
              <a:rPr lang="en-US" dirty="0">
                <a:latin typeface="Georgia Pro Light" panose="02040302050405020303" pitchFamily="18" charset="0"/>
              </a:rPr>
              <a:t>2.dim_product</a:t>
            </a:r>
          </a:p>
          <a:p>
            <a:endParaRPr lang="en-US" dirty="0">
              <a:latin typeface="Georgia Pro Light" panose="02040302050405020303" pitchFamily="18" charset="0"/>
            </a:endParaRPr>
          </a:p>
          <a:p>
            <a:r>
              <a:rPr lang="en-US" dirty="0">
                <a:latin typeface="Georgia Pro Light" panose="02040302050405020303" pitchFamily="18" charset="0"/>
              </a:rPr>
              <a:t>3.fact_gross_price</a:t>
            </a:r>
          </a:p>
          <a:p>
            <a:endParaRPr lang="en-US" dirty="0">
              <a:latin typeface="Georgia Pro Light" panose="02040302050405020303" pitchFamily="18" charset="0"/>
            </a:endParaRPr>
          </a:p>
          <a:p>
            <a:r>
              <a:rPr lang="en-US" dirty="0">
                <a:latin typeface="Georgia Pro Light" panose="02040302050405020303" pitchFamily="18" charset="0"/>
              </a:rPr>
              <a:t>4.fact_invoice_pre_deductions</a:t>
            </a:r>
          </a:p>
          <a:p>
            <a:endParaRPr lang="en-US" dirty="0">
              <a:latin typeface="Georgia Pro Light" panose="02040302050405020303" pitchFamily="18" charset="0"/>
            </a:endParaRPr>
          </a:p>
          <a:p>
            <a:r>
              <a:rPr lang="en-US" dirty="0">
                <a:latin typeface="Georgia Pro Light" panose="02040302050405020303" pitchFamily="18" charset="0"/>
              </a:rPr>
              <a:t>5.fact_sales_monthly</a:t>
            </a:r>
            <a:endParaRPr lang="en-IN" dirty="0">
              <a:latin typeface="Georgia Pro Light" panose="02040302050405020303" pitchFamily="18" charset="0"/>
            </a:endParaRPr>
          </a:p>
        </p:txBody>
      </p:sp>
    </p:spTree>
    <p:extLst>
      <p:ext uri="{BB962C8B-B14F-4D97-AF65-F5344CB8AC3E}">
        <p14:creationId xmlns:p14="http://schemas.microsoft.com/office/powerpoint/2010/main" val="117135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B59A8-6E1F-4E05-C4D7-03103B5D101E}"/>
              </a:ext>
            </a:extLst>
          </p:cNvPr>
          <p:cNvSpPr txBox="1"/>
          <p:nvPr/>
        </p:nvSpPr>
        <p:spPr>
          <a:xfrm>
            <a:off x="806245" y="825910"/>
            <a:ext cx="10668000" cy="1200329"/>
          </a:xfrm>
          <a:prstGeom prst="rect">
            <a:avLst/>
          </a:prstGeom>
          <a:noFill/>
        </p:spPr>
        <p:txBody>
          <a:bodyPr wrap="square" rtlCol="0">
            <a:spAutoFit/>
          </a:bodyPr>
          <a:lstStyle/>
          <a:p>
            <a:r>
              <a:rPr lang="en-US" b="1" dirty="0">
                <a:latin typeface="Georgia Pro Black" panose="02040A02050405020203" pitchFamily="18" charset="0"/>
              </a:rPr>
              <a:t>Requests:- </a:t>
            </a:r>
          </a:p>
          <a:p>
            <a:endParaRPr lang="en-US" b="1" dirty="0"/>
          </a:p>
          <a:p>
            <a:pPr marL="342900" indent="-342900">
              <a:buAutoNum type="arabicPeriod"/>
            </a:pPr>
            <a:r>
              <a:rPr lang="en-US" dirty="0">
                <a:latin typeface="Georgia Pro Light" panose="02040302050405020303" pitchFamily="18" charset="0"/>
              </a:rPr>
              <a:t>Provide the list of markets in which customer "</a:t>
            </a:r>
            <a:r>
              <a:rPr lang="en-US" dirty="0" err="1">
                <a:latin typeface="Georgia Pro Light" panose="02040302050405020303" pitchFamily="18" charset="0"/>
              </a:rPr>
              <a:t>Atliq</a:t>
            </a:r>
            <a:r>
              <a:rPr lang="en-US" dirty="0">
                <a:latin typeface="Georgia Pro Light" panose="02040302050405020303" pitchFamily="18" charset="0"/>
              </a:rPr>
              <a:t> Exclusive" operates its business in the APAC    region.</a:t>
            </a:r>
          </a:p>
        </p:txBody>
      </p:sp>
      <p:pic>
        <p:nvPicPr>
          <p:cNvPr id="4" name="Picture 3">
            <a:extLst>
              <a:ext uri="{FF2B5EF4-FFF2-40B4-BE49-F238E27FC236}">
                <a16:creationId xmlns:a16="http://schemas.microsoft.com/office/drawing/2014/main" id="{BEFCE910-294C-BFBC-391A-AB0635779B6D}"/>
              </a:ext>
            </a:extLst>
          </p:cNvPr>
          <p:cNvPicPr>
            <a:picLocks noChangeAspect="1"/>
          </p:cNvPicPr>
          <p:nvPr/>
        </p:nvPicPr>
        <p:blipFill>
          <a:blip r:embed="rId2"/>
          <a:stretch>
            <a:fillRect/>
          </a:stretch>
        </p:blipFill>
        <p:spPr>
          <a:xfrm>
            <a:off x="1281231" y="2955556"/>
            <a:ext cx="1284988" cy="2410883"/>
          </a:xfrm>
          <a:prstGeom prst="rect">
            <a:avLst/>
          </a:prstGeom>
        </p:spPr>
      </p:pic>
    </p:spTree>
    <p:extLst>
      <p:ext uri="{BB962C8B-B14F-4D97-AF65-F5344CB8AC3E}">
        <p14:creationId xmlns:p14="http://schemas.microsoft.com/office/powerpoint/2010/main" val="111692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9EE4C-D85B-472C-5235-C145C9D84B84}"/>
              </a:ext>
            </a:extLst>
          </p:cNvPr>
          <p:cNvSpPr txBox="1"/>
          <p:nvPr/>
        </p:nvSpPr>
        <p:spPr>
          <a:xfrm>
            <a:off x="934065" y="884903"/>
            <a:ext cx="10451690" cy="646331"/>
          </a:xfrm>
          <a:prstGeom prst="rect">
            <a:avLst/>
          </a:prstGeom>
          <a:noFill/>
        </p:spPr>
        <p:txBody>
          <a:bodyPr wrap="square" rtlCol="0">
            <a:spAutoFit/>
          </a:bodyPr>
          <a:lstStyle/>
          <a:p>
            <a:r>
              <a:rPr lang="en-US" dirty="0">
                <a:latin typeface="Georgia Pro Light" panose="02040302050405020303" pitchFamily="18" charset="0"/>
              </a:rPr>
              <a:t>2. What is the percentage of unique product increase in 2021 vs. 2020? The final output contains these fields, unique_products_2020 unique_products_2021 </a:t>
            </a:r>
            <a:r>
              <a:rPr lang="en-US" dirty="0" err="1">
                <a:latin typeface="Georgia Pro Light" panose="02040302050405020303" pitchFamily="18" charset="0"/>
              </a:rPr>
              <a:t>percentage_chg</a:t>
            </a:r>
            <a:endParaRPr lang="en-US" dirty="0">
              <a:latin typeface="Georgia Pro Light" panose="02040302050405020303" pitchFamily="18" charset="0"/>
            </a:endParaRPr>
          </a:p>
        </p:txBody>
      </p:sp>
      <p:pic>
        <p:nvPicPr>
          <p:cNvPr id="7" name="Picture 6">
            <a:extLst>
              <a:ext uri="{FF2B5EF4-FFF2-40B4-BE49-F238E27FC236}">
                <a16:creationId xmlns:a16="http://schemas.microsoft.com/office/drawing/2014/main" id="{303EBB2F-18EC-908F-B4F6-BDA364C7C51E}"/>
              </a:ext>
            </a:extLst>
          </p:cNvPr>
          <p:cNvPicPr>
            <a:picLocks noChangeAspect="1"/>
          </p:cNvPicPr>
          <p:nvPr/>
        </p:nvPicPr>
        <p:blipFill>
          <a:blip r:embed="rId2"/>
          <a:stretch>
            <a:fillRect/>
          </a:stretch>
        </p:blipFill>
        <p:spPr>
          <a:xfrm>
            <a:off x="1067880" y="2240256"/>
            <a:ext cx="5214933" cy="886402"/>
          </a:xfrm>
          <a:prstGeom prst="rect">
            <a:avLst/>
          </a:prstGeom>
        </p:spPr>
      </p:pic>
      <p:pic>
        <p:nvPicPr>
          <p:cNvPr id="9" name="Picture 8">
            <a:extLst>
              <a:ext uri="{FF2B5EF4-FFF2-40B4-BE49-F238E27FC236}">
                <a16:creationId xmlns:a16="http://schemas.microsoft.com/office/drawing/2014/main" id="{7E2A4A6A-4B58-5D4C-C4E6-38F86C8B68E9}"/>
              </a:ext>
            </a:extLst>
          </p:cNvPr>
          <p:cNvPicPr>
            <a:picLocks noChangeAspect="1"/>
          </p:cNvPicPr>
          <p:nvPr/>
        </p:nvPicPr>
        <p:blipFill>
          <a:blip r:embed="rId3"/>
          <a:stretch>
            <a:fillRect/>
          </a:stretch>
        </p:blipFill>
        <p:spPr>
          <a:xfrm>
            <a:off x="6879412" y="2240256"/>
            <a:ext cx="4244708" cy="2712955"/>
          </a:xfrm>
          <a:prstGeom prst="rect">
            <a:avLst/>
          </a:prstGeom>
        </p:spPr>
      </p:pic>
      <p:sp>
        <p:nvSpPr>
          <p:cNvPr id="10" name="TextBox 9">
            <a:extLst>
              <a:ext uri="{FF2B5EF4-FFF2-40B4-BE49-F238E27FC236}">
                <a16:creationId xmlns:a16="http://schemas.microsoft.com/office/drawing/2014/main" id="{AE917F5B-E13F-B5E7-1DEA-0628346514B2}"/>
              </a:ext>
            </a:extLst>
          </p:cNvPr>
          <p:cNvSpPr txBox="1"/>
          <p:nvPr/>
        </p:nvSpPr>
        <p:spPr>
          <a:xfrm>
            <a:off x="956476" y="5326766"/>
            <a:ext cx="8712224" cy="646331"/>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 </a:t>
            </a:r>
          </a:p>
          <a:p>
            <a:r>
              <a:rPr lang="en-US" dirty="0">
                <a:latin typeface="Georgia Pro Light" panose="02040302050405020303" pitchFamily="18" charset="0"/>
              </a:rPr>
              <a:t>There is </a:t>
            </a:r>
            <a:r>
              <a:rPr lang="en-US" b="1" dirty="0">
                <a:latin typeface="Georgia Pro Light" panose="02040302050405020303" pitchFamily="18" charset="0"/>
              </a:rPr>
              <a:t>36.33</a:t>
            </a:r>
            <a:r>
              <a:rPr lang="en-US" dirty="0">
                <a:latin typeface="Georgia Pro Light" panose="02040302050405020303" pitchFamily="18" charset="0"/>
              </a:rPr>
              <a:t> percent change of unique products from fiscal year 2020 to 2021.</a:t>
            </a:r>
            <a:endParaRPr lang="en-IN" dirty="0">
              <a:latin typeface="Georgia Pro Light" panose="02040302050405020303" pitchFamily="18" charset="0"/>
            </a:endParaRPr>
          </a:p>
        </p:txBody>
      </p:sp>
    </p:spTree>
    <p:extLst>
      <p:ext uri="{BB962C8B-B14F-4D97-AF65-F5344CB8AC3E}">
        <p14:creationId xmlns:p14="http://schemas.microsoft.com/office/powerpoint/2010/main" val="124509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87CAB-DF1D-00E8-44F3-56B95D53E1FD}"/>
              </a:ext>
            </a:extLst>
          </p:cNvPr>
          <p:cNvSpPr txBox="1"/>
          <p:nvPr/>
        </p:nvSpPr>
        <p:spPr>
          <a:xfrm>
            <a:off x="698090" y="953334"/>
            <a:ext cx="10795820" cy="646331"/>
          </a:xfrm>
          <a:prstGeom prst="rect">
            <a:avLst/>
          </a:prstGeom>
          <a:noFill/>
        </p:spPr>
        <p:txBody>
          <a:bodyPr wrap="square">
            <a:spAutoFit/>
          </a:bodyPr>
          <a:lstStyle/>
          <a:p>
            <a:r>
              <a:rPr lang="en-US" dirty="0">
                <a:latin typeface="Georgia Pro Light" panose="02040302050405020303" pitchFamily="18" charset="0"/>
              </a:rPr>
              <a:t>3. Provide a report with all the unique product counts for each segment and sort them in descending order of product counts. The final output contains 2 fields, segment </a:t>
            </a:r>
            <a:r>
              <a:rPr lang="en-US" dirty="0" err="1">
                <a:latin typeface="Georgia Pro Light" panose="02040302050405020303" pitchFamily="18" charset="0"/>
              </a:rPr>
              <a:t>product_count</a:t>
            </a:r>
            <a:endParaRPr lang="en-IN" dirty="0">
              <a:latin typeface="Georgia Pro Light" panose="02040302050405020303" pitchFamily="18" charset="0"/>
            </a:endParaRPr>
          </a:p>
        </p:txBody>
      </p:sp>
      <p:pic>
        <p:nvPicPr>
          <p:cNvPr id="6" name="Picture 5">
            <a:extLst>
              <a:ext uri="{FF2B5EF4-FFF2-40B4-BE49-F238E27FC236}">
                <a16:creationId xmlns:a16="http://schemas.microsoft.com/office/drawing/2014/main" id="{FDDD4EC4-E675-C1B0-F486-1E4F62FF7087}"/>
              </a:ext>
            </a:extLst>
          </p:cNvPr>
          <p:cNvPicPr>
            <a:picLocks noChangeAspect="1"/>
          </p:cNvPicPr>
          <p:nvPr/>
        </p:nvPicPr>
        <p:blipFill>
          <a:blip r:embed="rId2"/>
          <a:stretch>
            <a:fillRect/>
          </a:stretch>
        </p:blipFill>
        <p:spPr>
          <a:xfrm>
            <a:off x="1093070" y="2306425"/>
            <a:ext cx="2972034" cy="2545164"/>
          </a:xfrm>
          <a:prstGeom prst="rect">
            <a:avLst/>
          </a:prstGeom>
        </p:spPr>
      </p:pic>
      <p:pic>
        <p:nvPicPr>
          <p:cNvPr id="10" name="Picture 9">
            <a:extLst>
              <a:ext uri="{FF2B5EF4-FFF2-40B4-BE49-F238E27FC236}">
                <a16:creationId xmlns:a16="http://schemas.microsoft.com/office/drawing/2014/main" id="{2480AD38-B8E0-350D-28E0-423FAABFC117}"/>
              </a:ext>
            </a:extLst>
          </p:cNvPr>
          <p:cNvPicPr>
            <a:picLocks noChangeAspect="1"/>
          </p:cNvPicPr>
          <p:nvPr/>
        </p:nvPicPr>
        <p:blipFill>
          <a:blip r:embed="rId3"/>
          <a:stretch>
            <a:fillRect/>
          </a:stretch>
        </p:blipFill>
        <p:spPr>
          <a:xfrm>
            <a:off x="6401596" y="2306425"/>
            <a:ext cx="4557155" cy="2682472"/>
          </a:xfrm>
          <a:prstGeom prst="rect">
            <a:avLst/>
          </a:prstGeom>
        </p:spPr>
      </p:pic>
      <p:sp>
        <p:nvSpPr>
          <p:cNvPr id="11" name="TextBox 10">
            <a:extLst>
              <a:ext uri="{FF2B5EF4-FFF2-40B4-BE49-F238E27FC236}">
                <a16:creationId xmlns:a16="http://schemas.microsoft.com/office/drawing/2014/main" id="{2827F0DD-2B2A-7779-212D-B54FF7B36D22}"/>
              </a:ext>
            </a:extLst>
          </p:cNvPr>
          <p:cNvSpPr txBox="1"/>
          <p:nvPr/>
        </p:nvSpPr>
        <p:spPr>
          <a:xfrm>
            <a:off x="775018" y="5327375"/>
            <a:ext cx="9372834" cy="923330"/>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r>
              <a:rPr lang="en-US" dirty="0">
                <a:latin typeface="Georgia Pro Light" panose="02040302050405020303" pitchFamily="18" charset="0"/>
              </a:rPr>
              <a:t>We have 6 segments in </a:t>
            </a:r>
            <a:r>
              <a:rPr lang="en-US" dirty="0" err="1">
                <a:latin typeface="Georgia Pro Light" panose="02040302050405020303" pitchFamily="18" charset="0"/>
              </a:rPr>
              <a:t>AtliQ</a:t>
            </a:r>
            <a:r>
              <a:rPr lang="en-US" dirty="0">
                <a:latin typeface="Georgia Pro Light" panose="02040302050405020303" pitchFamily="18" charset="0"/>
              </a:rPr>
              <a:t> with </a:t>
            </a:r>
            <a:r>
              <a:rPr lang="en-US" b="1" dirty="0">
                <a:latin typeface="Georgia Pro Light" panose="02040302050405020303" pitchFamily="18" charset="0"/>
              </a:rPr>
              <a:t>Notebook segment </a:t>
            </a:r>
            <a:r>
              <a:rPr lang="en-US" dirty="0">
                <a:latin typeface="Georgia Pro Light" panose="02040302050405020303" pitchFamily="18" charset="0"/>
              </a:rPr>
              <a:t>having more unique products and </a:t>
            </a:r>
            <a:r>
              <a:rPr lang="en-US" b="1" dirty="0">
                <a:latin typeface="Georgia Pro Light" panose="02040302050405020303" pitchFamily="18" charset="0"/>
              </a:rPr>
              <a:t>Networking segment </a:t>
            </a:r>
            <a:r>
              <a:rPr lang="en-US" dirty="0" err="1">
                <a:latin typeface="Georgia Pro Light" panose="02040302050405020303" pitchFamily="18" charset="0"/>
              </a:rPr>
              <a:t>havling</a:t>
            </a:r>
            <a:r>
              <a:rPr lang="en-US" dirty="0">
                <a:latin typeface="Georgia Pro Light" panose="02040302050405020303" pitchFamily="18" charset="0"/>
              </a:rPr>
              <a:t> the least unique products.</a:t>
            </a:r>
            <a:endParaRPr lang="en-IN" dirty="0">
              <a:latin typeface="Georgia Pro Light" panose="02040302050405020303" pitchFamily="18" charset="0"/>
            </a:endParaRPr>
          </a:p>
        </p:txBody>
      </p:sp>
    </p:spTree>
    <p:extLst>
      <p:ext uri="{BB962C8B-B14F-4D97-AF65-F5344CB8AC3E}">
        <p14:creationId xmlns:p14="http://schemas.microsoft.com/office/powerpoint/2010/main" val="30745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BE8A7-E2B1-8693-1BFA-28EEE331C46F}"/>
              </a:ext>
            </a:extLst>
          </p:cNvPr>
          <p:cNvPicPr>
            <a:picLocks noChangeAspect="1"/>
          </p:cNvPicPr>
          <p:nvPr/>
        </p:nvPicPr>
        <p:blipFill>
          <a:blip r:embed="rId2"/>
          <a:stretch>
            <a:fillRect/>
          </a:stretch>
        </p:blipFill>
        <p:spPr>
          <a:xfrm>
            <a:off x="921211" y="2440672"/>
            <a:ext cx="4729783" cy="1483068"/>
          </a:xfrm>
          <a:prstGeom prst="rect">
            <a:avLst/>
          </a:prstGeom>
        </p:spPr>
      </p:pic>
      <p:sp>
        <p:nvSpPr>
          <p:cNvPr id="5" name="TextBox 4">
            <a:extLst>
              <a:ext uri="{FF2B5EF4-FFF2-40B4-BE49-F238E27FC236}">
                <a16:creationId xmlns:a16="http://schemas.microsoft.com/office/drawing/2014/main" id="{B454EB7E-88F6-2F81-B216-AC6D96B40C58}"/>
              </a:ext>
            </a:extLst>
          </p:cNvPr>
          <p:cNvSpPr txBox="1"/>
          <p:nvPr/>
        </p:nvSpPr>
        <p:spPr>
          <a:xfrm>
            <a:off x="826737" y="1088526"/>
            <a:ext cx="10273881" cy="646331"/>
          </a:xfrm>
          <a:prstGeom prst="rect">
            <a:avLst/>
          </a:prstGeom>
          <a:noFill/>
        </p:spPr>
        <p:txBody>
          <a:bodyPr wrap="square">
            <a:spAutoFit/>
          </a:bodyPr>
          <a:lstStyle/>
          <a:p>
            <a:r>
              <a:rPr lang="en-US" dirty="0">
                <a:latin typeface="Georgia Pro Light" panose="02040302050405020303" pitchFamily="18" charset="0"/>
              </a:rPr>
              <a:t>4.Which segment had the most increase in unique products in 2021 vs 2020? The final output contains these fields, segment product_count_2020 product_count_2021 difference</a:t>
            </a:r>
            <a:endParaRPr lang="en-IN" dirty="0">
              <a:latin typeface="Georgia Pro Light" panose="02040302050405020303" pitchFamily="18" charset="0"/>
            </a:endParaRPr>
          </a:p>
        </p:txBody>
      </p:sp>
      <p:pic>
        <p:nvPicPr>
          <p:cNvPr id="7" name="Picture 6">
            <a:extLst>
              <a:ext uri="{FF2B5EF4-FFF2-40B4-BE49-F238E27FC236}">
                <a16:creationId xmlns:a16="http://schemas.microsoft.com/office/drawing/2014/main" id="{60124B5E-3DBF-3617-DAA7-F08D4876FA7C}"/>
              </a:ext>
            </a:extLst>
          </p:cNvPr>
          <p:cNvPicPr>
            <a:picLocks noChangeAspect="1"/>
          </p:cNvPicPr>
          <p:nvPr/>
        </p:nvPicPr>
        <p:blipFill>
          <a:blip r:embed="rId3"/>
          <a:stretch>
            <a:fillRect/>
          </a:stretch>
        </p:blipFill>
        <p:spPr>
          <a:xfrm>
            <a:off x="6721255" y="2440672"/>
            <a:ext cx="4549534" cy="2682472"/>
          </a:xfrm>
          <a:prstGeom prst="rect">
            <a:avLst/>
          </a:prstGeom>
        </p:spPr>
      </p:pic>
      <p:sp>
        <p:nvSpPr>
          <p:cNvPr id="8" name="TextBox 7">
            <a:extLst>
              <a:ext uri="{FF2B5EF4-FFF2-40B4-BE49-F238E27FC236}">
                <a16:creationId xmlns:a16="http://schemas.microsoft.com/office/drawing/2014/main" id="{2CA9ED4F-E7C2-20AF-D1A5-C29769FB4F74}"/>
              </a:ext>
            </a:extLst>
          </p:cNvPr>
          <p:cNvSpPr txBox="1"/>
          <p:nvPr/>
        </p:nvSpPr>
        <p:spPr>
          <a:xfrm>
            <a:off x="826737" y="5307809"/>
            <a:ext cx="9801934" cy="923330"/>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r>
              <a:rPr lang="en-US" dirty="0">
                <a:highlight>
                  <a:srgbClr val="FFFF00"/>
                </a:highlight>
                <a:latin typeface="Georgia Pro Light" panose="02040302050405020303" pitchFamily="18" charset="0"/>
              </a:rPr>
              <a:t> </a:t>
            </a:r>
          </a:p>
          <a:p>
            <a:r>
              <a:rPr lang="en-US" b="1" dirty="0">
                <a:latin typeface="Georgia Pro Light" panose="02040302050405020303" pitchFamily="18" charset="0"/>
              </a:rPr>
              <a:t>Accessories </a:t>
            </a:r>
            <a:r>
              <a:rPr lang="en-US" dirty="0">
                <a:latin typeface="Georgia Pro Light" panose="02040302050405020303" pitchFamily="18" charset="0"/>
              </a:rPr>
              <a:t>segment</a:t>
            </a:r>
            <a:r>
              <a:rPr lang="en-US" i="1" dirty="0">
                <a:latin typeface="Georgia Pro Light" panose="02040302050405020303" pitchFamily="18" charset="0"/>
              </a:rPr>
              <a:t> </a:t>
            </a:r>
            <a:r>
              <a:rPr lang="en-US" dirty="0">
                <a:latin typeface="Georgia Pro Light" panose="02040302050405020303" pitchFamily="18" charset="0"/>
              </a:rPr>
              <a:t>had the most increase in unique products from 2020 to 2021.</a:t>
            </a:r>
          </a:p>
          <a:p>
            <a:r>
              <a:rPr lang="en-US" b="1" dirty="0">
                <a:latin typeface="Georgia Pro Light" panose="02040302050405020303" pitchFamily="18" charset="0"/>
              </a:rPr>
              <a:t>Storage</a:t>
            </a:r>
            <a:r>
              <a:rPr lang="en-US" dirty="0">
                <a:latin typeface="Georgia Pro Light" panose="02040302050405020303" pitchFamily="18" charset="0"/>
              </a:rPr>
              <a:t> and </a:t>
            </a:r>
            <a:r>
              <a:rPr lang="en-US" b="1" dirty="0">
                <a:latin typeface="Georgia Pro Light" panose="02040302050405020303" pitchFamily="18" charset="0"/>
              </a:rPr>
              <a:t>Networking</a:t>
            </a:r>
            <a:r>
              <a:rPr lang="en-US" dirty="0">
                <a:latin typeface="Georgia Pro Light" panose="02040302050405020303" pitchFamily="18" charset="0"/>
              </a:rPr>
              <a:t> segments didn’t has any significant change in production of new products</a:t>
            </a:r>
            <a:endParaRPr lang="en-IN" dirty="0">
              <a:latin typeface="Georgia Pro Light" panose="02040302050405020303" pitchFamily="18" charset="0"/>
            </a:endParaRPr>
          </a:p>
        </p:txBody>
      </p:sp>
    </p:spTree>
    <p:extLst>
      <p:ext uri="{BB962C8B-B14F-4D97-AF65-F5344CB8AC3E}">
        <p14:creationId xmlns:p14="http://schemas.microsoft.com/office/powerpoint/2010/main" val="308062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C2405-5D1E-88A7-3A4B-4E8E9173B1E1}"/>
              </a:ext>
            </a:extLst>
          </p:cNvPr>
          <p:cNvSpPr txBox="1"/>
          <p:nvPr/>
        </p:nvSpPr>
        <p:spPr>
          <a:xfrm>
            <a:off x="639095" y="787031"/>
            <a:ext cx="10540181" cy="646331"/>
          </a:xfrm>
          <a:prstGeom prst="rect">
            <a:avLst/>
          </a:prstGeom>
          <a:noFill/>
        </p:spPr>
        <p:txBody>
          <a:bodyPr wrap="square">
            <a:spAutoFit/>
          </a:bodyPr>
          <a:lstStyle/>
          <a:p>
            <a:r>
              <a:rPr lang="en-US" dirty="0">
                <a:latin typeface="Georgia Pro Light" panose="02040302050405020303" pitchFamily="18" charset="0"/>
              </a:rPr>
              <a:t>5. Get the products that have the highest and lowest manufacturing costs. The final output should contain these fields,  </a:t>
            </a:r>
            <a:r>
              <a:rPr lang="en-US" dirty="0" err="1">
                <a:latin typeface="Georgia Pro Light" panose="02040302050405020303" pitchFamily="18" charset="0"/>
              </a:rPr>
              <a:t>product_code,product</a:t>
            </a:r>
            <a:r>
              <a:rPr lang="en-US" dirty="0">
                <a:latin typeface="Georgia Pro Light" panose="02040302050405020303" pitchFamily="18" charset="0"/>
              </a:rPr>
              <a:t>, </a:t>
            </a:r>
            <a:r>
              <a:rPr lang="en-US" dirty="0" err="1">
                <a:latin typeface="Georgia Pro Light" panose="02040302050405020303" pitchFamily="18" charset="0"/>
              </a:rPr>
              <a:t>manufacturing_cost</a:t>
            </a:r>
            <a:r>
              <a:rPr lang="en-US" dirty="0">
                <a:latin typeface="Georgia Pro Light" panose="02040302050405020303" pitchFamily="18" charset="0"/>
              </a:rPr>
              <a:t> </a:t>
            </a:r>
            <a:endParaRPr lang="en-IN" dirty="0">
              <a:latin typeface="Georgia Pro Light" panose="02040302050405020303" pitchFamily="18" charset="0"/>
            </a:endParaRPr>
          </a:p>
        </p:txBody>
      </p:sp>
      <p:pic>
        <p:nvPicPr>
          <p:cNvPr id="5" name="Picture 4">
            <a:extLst>
              <a:ext uri="{FF2B5EF4-FFF2-40B4-BE49-F238E27FC236}">
                <a16:creationId xmlns:a16="http://schemas.microsoft.com/office/drawing/2014/main" id="{DC938587-ADA1-8514-792B-0B0A82F160E8}"/>
              </a:ext>
            </a:extLst>
          </p:cNvPr>
          <p:cNvPicPr>
            <a:picLocks noChangeAspect="1"/>
          </p:cNvPicPr>
          <p:nvPr/>
        </p:nvPicPr>
        <p:blipFill>
          <a:blip r:embed="rId2"/>
          <a:stretch>
            <a:fillRect/>
          </a:stretch>
        </p:blipFill>
        <p:spPr>
          <a:xfrm>
            <a:off x="789167" y="2407405"/>
            <a:ext cx="8751639" cy="866738"/>
          </a:xfrm>
          <a:prstGeom prst="rect">
            <a:avLst/>
          </a:prstGeom>
        </p:spPr>
      </p:pic>
      <p:sp>
        <p:nvSpPr>
          <p:cNvPr id="6" name="TextBox 5">
            <a:extLst>
              <a:ext uri="{FF2B5EF4-FFF2-40B4-BE49-F238E27FC236}">
                <a16:creationId xmlns:a16="http://schemas.microsoft.com/office/drawing/2014/main" id="{3E1FBCE2-1E70-B772-4BEE-EA81190FD872}"/>
              </a:ext>
            </a:extLst>
          </p:cNvPr>
          <p:cNvSpPr txBox="1"/>
          <p:nvPr/>
        </p:nvSpPr>
        <p:spPr>
          <a:xfrm>
            <a:off x="789167" y="4375355"/>
            <a:ext cx="8551478" cy="1754326"/>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r>
              <a:rPr lang="en-US" dirty="0">
                <a:latin typeface="Georgia Pro Light" panose="02040302050405020303" pitchFamily="18" charset="0"/>
              </a:rPr>
              <a:t>The products having the :-</a:t>
            </a:r>
          </a:p>
          <a:p>
            <a:r>
              <a:rPr lang="en-US" dirty="0">
                <a:latin typeface="Georgia Pro Light" panose="02040302050405020303" pitchFamily="18" charset="0"/>
              </a:rPr>
              <a:t>Highest </a:t>
            </a:r>
            <a:r>
              <a:rPr lang="en-US" dirty="0" err="1">
                <a:latin typeface="Georgia Pro Light" panose="02040302050405020303" pitchFamily="18" charset="0"/>
              </a:rPr>
              <a:t>manufacturing_cost</a:t>
            </a:r>
            <a:r>
              <a:rPr lang="en-US" dirty="0">
                <a:latin typeface="Georgia Pro Light" panose="02040302050405020303" pitchFamily="18" charset="0"/>
              </a:rPr>
              <a:t> is </a:t>
            </a:r>
            <a:r>
              <a:rPr lang="en-US" b="1" dirty="0">
                <a:latin typeface="Georgia Pro Light" panose="02040302050405020303" pitchFamily="18" charset="0"/>
              </a:rPr>
              <a:t>AQ HOME </a:t>
            </a:r>
            <a:r>
              <a:rPr lang="en-US" b="1" dirty="0" err="1">
                <a:latin typeface="Georgia Pro Light" panose="02040302050405020303" pitchFamily="18" charset="0"/>
              </a:rPr>
              <a:t>Mllin</a:t>
            </a:r>
            <a:r>
              <a:rPr lang="en-US" b="1" dirty="0">
                <a:latin typeface="Georgia Pro Light" panose="02040302050405020303" pitchFamily="18" charset="0"/>
              </a:rPr>
              <a:t> 1 Gen 2 </a:t>
            </a:r>
            <a:r>
              <a:rPr lang="en-US" dirty="0">
                <a:latin typeface="Georgia Pro Light" panose="02040302050405020303" pitchFamily="18" charset="0"/>
              </a:rPr>
              <a:t>with </a:t>
            </a:r>
            <a:r>
              <a:rPr lang="en-US" b="1" dirty="0">
                <a:latin typeface="Georgia Pro Light" panose="02040302050405020303" pitchFamily="18" charset="0"/>
              </a:rPr>
              <a:t>240.5364</a:t>
            </a:r>
            <a:r>
              <a:rPr lang="en-US" dirty="0">
                <a:latin typeface="Georgia Pro Light" panose="02040302050405020303" pitchFamily="18" charset="0"/>
              </a:rPr>
              <a:t> as the manufacturing cost</a:t>
            </a:r>
          </a:p>
          <a:p>
            <a:r>
              <a:rPr lang="en-US" dirty="0">
                <a:latin typeface="Georgia Pro Light" panose="02040302050405020303" pitchFamily="18" charset="0"/>
              </a:rPr>
              <a:t>Lowest </a:t>
            </a:r>
            <a:r>
              <a:rPr lang="en-US" dirty="0" err="1">
                <a:latin typeface="Georgia Pro Light" panose="02040302050405020303" pitchFamily="18" charset="0"/>
              </a:rPr>
              <a:t>manufacturing_cost</a:t>
            </a:r>
            <a:r>
              <a:rPr lang="en-US" dirty="0">
                <a:latin typeface="Georgia Pro Light" panose="02040302050405020303" pitchFamily="18" charset="0"/>
              </a:rPr>
              <a:t> is </a:t>
            </a:r>
            <a:r>
              <a:rPr lang="en-US" b="1" dirty="0">
                <a:latin typeface="Georgia Pro Light" panose="02040302050405020303" pitchFamily="18" charset="0"/>
              </a:rPr>
              <a:t>AQ Master wired x1 </a:t>
            </a:r>
            <a:r>
              <a:rPr lang="en-US" b="1" dirty="0" err="1">
                <a:latin typeface="Georgia Pro Light" panose="02040302050405020303" pitchFamily="18" charset="0"/>
              </a:rPr>
              <a:t>Ms</a:t>
            </a:r>
            <a:r>
              <a:rPr lang="en-US" b="1" dirty="0">
                <a:latin typeface="Georgia Pro Light" panose="02040302050405020303" pitchFamily="18" charset="0"/>
              </a:rPr>
              <a:t> </a:t>
            </a:r>
            <a:r>
              <a:rPr lang="en-US" dirty="0">
                <a:latin typeface="Georgia Pro Light" panose="02040302050405020303" pitchFamily="18" charset="0"/>
              </a:rPr>
              <a:t>with </a:t>
            </a:r>
            <a:r>
              <a:rPr lang="en-US" b="1" dirty="0">
                <a:latin typeface="Georgia Pro Light" panose="02040302050405020303" pitchFamily="18" charset="0"/>
              </a:rPr>
              <a:t>0.8920</a:t>
            </a:r>
            <a:r>
              <a:rPr lang="en-US" dirty="0">
                <a:latin typeface="Georgia Pro Light" panose="02040302050405020303" pitchFamily="18" charset="0"/>
              </a:rPr>
              <a:t> as the manufacturing cost.</a:t>
            </a:r>
            <a:endParaRPr lang="en-IN" dirty="0">
              <a:latin typeface="Georgia Pro Light" panose="02040302050405020303" pitchFamily="18" charset="0"/>
            </a:endParaRPr>
          </a:p>
        </p:txBody>
      </p:sp>
    </p:spTree>
    <p:extLst>
      <p:ext uri="{BB962C8B-B14F-4D97-AF65-F5344CB8AC3E}">
        <p14:creationId xmlns:p14="http://schemas.microsoft.com/office/powerpoint/2010/main" val="6043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7B1325-1AD4-3E36-D410-5691E9524AD5}"/>
              </a:ext>
            </a:extLst>
          </p:cNvPr>
          <p:cNvPicPr>
            <a:picLocks noChangeAspect="1"/>
          </p:cNvPicPr>
          <p:nvPr/>
        </p:nvPicPr>
        <p:blipFill>
          <a:blip r:embed="rId2"/>
          <a:stretch>
            <a:fillRect/>
          </a:stretch>
        </p:blipFill>
        <p:spPr>
          <a:xfrm>
            <a:off x="864146" y="2385876"/>
            <a:ext cx="3539055" cy="1478202"/>
          </a:xfrm>
          <a:prstGeom prst="rect">
            <a:avLst/>
          </a:prstGeom>
        </p:spPr>
      </p:pic>
      <p:sp>
        <p:nvSpPr>
          <p:cNvPr id="5" name="TextBox 4">
            <a:extLst>
              <a:ext uri="{FF2B5EF4-FFF2-40B4-BE49-F238E27FC236}">
                <a16:creationId xmlns:a16="http://schemas.microsoft.com/office/drawing/2014/main" id="{DFE36431-59F8-2484-ADCE-93DC63A5ADB8}"/>
              </a:ext>
            </a:extLst>
          </p:cNvPr>
          <p:cNvSpPr txBox="1"/>
          <p:nvPr/>
        </p:nvSpPr>
        <p:spPr>
          <a:xfrm>
            <a:off x="648929" y="922987"/>
            <a:ext cx="10569678" cy="925477"/>
          </a:xfrm>
          <a:prstGeom prst="rect">
            <a:avLst/>
          </a:prstGeom>
          <a:noFill/>
        </p:spPr>
        <p:txBody>
          <a:bodyPr wrap="square">
            <a:spAutoFit/>
          </a:bodyPr>
          <a:lstStyle/>
          <a:p>
            <a:r>
              <a:rPr lang="en-US" dirty="0">
                <a:latin typeface="Georgia Pro Light" panose="02040302050405020303" pitchFamily="18" charset="0"/>
              </a:rPr>
              <a:t>6. Generate a report which contains the top 5 customers who received an average high </a:t>
            </a:r>
            <a:r>
              <a:rPr lang="en-US" dirty="0" err="1">
                <a:latin typeface="Georgia Pro Light" panose="02040302050405020303" pitchFamily="18" charset="0"/>
              </a:rPr>
              <a:t>pre_invoice_discount_pct</a:t>
            </a:r>
            <a:r>
              <a:rPr lang="en-US" dirty="0">
                <a:latin typeface="Georgia Pro Light" panose="02040302050405020303" pitchFamily="18" charset="0"/>
              </a:rPr>
              <a:t> for the fiscal year 2021 and in the Indian market. The final output contains these fields, </a:t>
            </a:r>
            <a:r>
              <a:rPr lang="en-US" dirty="0" err="1">
                <a:latin typeface="Georgia Pro Light" panose="02040302050405020303" pitchFamily="18" charset="0"/>
              </a:rPr>
              <a:t>customer_code</a:t>
            </a:r>
            <a:r>
              <a:rPr lang="en-US" dirty="0">
                <a:latin typeface="Georgia Pro Light" panose="02040302050405020303" pitchFamily="18" charset="0"/>
              </a:rPr>
              <a:t> customer </a:t>
            </a:r>
            <a:r>
              <a:rPr lang="en-US" dirty="0" err="1">
                <a:latin typeface="Georgia Pro Light" panose="02040302050405020303" pitchFamily="18" charset="0"/>
              </a:rPr>
              <a:t>average_discount_percentage</a:t>
            </a:r>
            <a:endParaRPr lang="en-IN" dirty="0">
              <a:latin typeface="Georgia Pro Light" panose="02040302050405020303" pitchFamily="18" charset="0"/>
            </a:endParaRPr>
          </a:p>
        </p:txBody>
      </p:sp>
      <p:sp>
        <p:nvSpPr>
          <p:cNvPr id="6" name="TextBox 5">
            <a:extLst>
              <a:ext uri="{FF2B5EF4-FFF2-40B4-BE49-F238E27FC236}">
                <a16:creationId xmlns:a16="http://schemas.microsoft.com/office/drawing/2014/main" id="{A6E53598-FEE6-ED59-84A0-A98E28E71159}"/>
              </a:ext>
            </a:extLst>
          </p:cNvPr>
          <p:cNvSpPr txBox="1"/>
          <p:nvPr/>
        </p:nvSpPr>
        <p:spPr>
          <a:xfrm>
            <a:off x="864146" y="4257367"/>
            <a:ext cx="9912009" cy="2031325"/>
          </a:xfrm>
          <a:prstGeom prst="rect">
            <a:avLst/>
          </a:prstGeom>
          <a:noFill/>
        </p:spPr>
        <p:txBody>
          <a:bodyPr wrap="square" rtlCol="0">
            <a:spAutoFit/>
          </a:bodyPr>
          <a:lstStyle/>
          <a:p>
            <a:r>
              <a:rPr lang="en-US" b="1" dirty="0">
                <a:highlight>
                  <a:srgbClr val="FFFF00"/>
                </a:highlight>
                <a:latin typeface="Georgia Pro Light" panose="02040302050405020303" pitchFamily="18" charset="0"/>
              </a:rPr>
              <a:t>Insights:-</a:t>
            </a:r>
          </a:p>
          <a:p>
            <a:r>
              <a:rPr lang="en-US" dirty="0">
                <a:latin typeface="Georgia Pro Light" panose="02040302050405020303" pitchFamily="18" charset="0"/>
              </a:rPr>
              <a:t>The top 5 customers in India with highest average discount percentage in 2021 are:-</a:t>
            </a:r>
          </a:p>
          <a:p>
            <a:pPr marL="285750" indent="-285750">
              <a:buFont typeface="Arial" panose="020B0604020202020204" pitchFamily="34" charset="0"/>
              <a:buChar char="•"/>
            </a:pPr>
            <a:r>
              <a:rPr lang="en-US" dirty="0">
                <a:latin typeface="Georgia Pro Light" panose="02040302050405020303" pitchFamily="18" charset="0"/>
              </a:rPr>
              <a:t>Flipkart</a:t>
            </a:r>
          </a:p>
          <a:p>
            <a:pPr marL="285750" indent="-285750">
              <a:buFont typeface="Arial" panose="020B0604020202020204" pitchFamily="34" charset="0"/>
              <a:buChar char="•"/>
            </a:pPr>
            <a:r>
              <a:rPr lang="en-US" dirty="0" err="1">
                <a:latin typeface="Georgia Pro Light" panose="02040302050405020303" pitchFamily="18" charset="0"/>
              </a:rPr>
              <a:t>Viveks</a:t>
            </a:r>
            <a:endParaRPr lang="en-US" dirty="0">
              <a:latin typeface="Georgia Pro Light" panose="02040302050405020303" pitchFamily="18" charset="0"/>
            </a:endParaRPr>
          </a:p>
          <a:p>
            <a:pPr marL="285750" indent="-285750">
              <a:buFont typeface="Arial" panose="020B0604020202020204" pitchFamily="34" charset="0"/>
              <a:buChar char="•"/>
            </a:pPr>
            <a:r>
              <a:rPr lang="en-US" dirty="0">
                <a:latin typeface="Georgia Pro Light" panose="02040302050405020303" pitchFamily="18" charset="0"/>
              </a:rPr>
              <a:t>Ezone</a:t>
            </a:r>
          </a:p>
          <a:p>
            <a:pPr marL="285750" indent="-285750">
              <a:buFont typeface="Arial" panose="020B0604020202020204" pitchFamily="34" charset="0"/>
              <a:buChar char="•"/>
            </a:pPr>
            <a:r>
              <a:rPr lang="en-US" dirty="0">
                <a:latin typeface="Georgia Pro Light" panose="02040302050405020303" pitchFamily="18" charset="0"/>
              </a:rPr>
              <a:t>Croma</a:t>
            </a:r>
          </a:p>
          <a:p>
            <a:pPr marL="285750" indent="-285750">
              <a:buFont typeface="Arial" panose="020B0604020202020204" pitchFamily="34" charset="0"/>
              <a:buChar char="•"/>
            </a:pPr>
            <a:r>
              <a:rPr lang="en-US" dirty="0">
                <a:latin typeface="Georgia Pro Light" panose="02040302050405020303" pitchFamily="18" charset="0"/>
              </a:rPr>
              <a:t>Amazon</a:t>
            </a:r>
            <a:endParaRPr lang="en-IN" dirty="0">
              <a:latin typeface="Georgia Pro Light" panose="02040302050405020303" pitchFamily="18" charset="0"/>
            </a:endParaRPr>
          </a:p>
        </p:txBody>
      </p:sp>
    </p:spTree>
    <p:extLst>
      <p:ext uri="{BB962C8B-B14F-4D97-AF65-F5344CB8AC3E}">
        <p14:creationId xmlns:p14="http://schemas.microsoft.com/office/powerpoint/2010/main" val="2578399776"/>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301B2C"/>
      </a:dk2>
      <a:lt2>
        <a:srgbClr val="F0F3F3"/>
      </a:lt2>
      <a:accent1>
        <a:srgbClr val="D4413C"/>
      </a:accent1>
      <a:accent2>
        <a:srgbClr val="C22A64"/>
      </a:accent2>
      <a:accent3>
        <a:srgbClr val="D43CB5"/>
      </a:accent3>
      <a:accent4>
        <a:srgbClr val="A12AC2"/>
      </a:accent4>
      <a:accent5>
        <a:srgbClr val="743CD4"/>
      </a:accent5>
      <a:accent6>
        <a:srgbClr val="383FC6"/>
      </a:accent6>
      <a:hlink>
        <a:srgbClr val="833F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194</TotalTime>
  <Words>812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Georgia Pro Black</vt:lpstr>
      <vt:lpstr>Georgia Pro Light</vt:lpstr>
      <vt:lpstr>manrope</vt:lpstr>
      <vt:lpstr>Sabon Next LT</vt:lpstr>
      <vt:lpstr>Wingdings</vt:lpstr>
      <vt:lpstr>LuminousVTI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priya jampani</dc:creator>
  <cp:lastModifiedBy>sai priya jampani</cp:lastModifiedBy>
  <cp:revision>1</cp:revision>
  <dcterms:created xsi:type="dcterms:W3CDTF">2024-10-08T04:26:12Z</dcterms:created>
  <dcterms:modified xsi:type="dcterms:W3CDTF">2024-10-08T08:49:04Z</dcterms:modified>
</cp:coreProperties>
</file>