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7"/>
  </p:notesMasterIdLst>
  <p:sldIdLst>
    <p:sldId id="258" r:id="rId2"/>
    <p:sldId id="346" r:id="rId3"/>
    <p:sldId id="363" r:id="rId4"/>
    <p:sldId id="36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97E5D356-5E1C-4C00-B956-86ABE712CB54}">
          <p14:sldIdLst>
            <p14:sldId id="258"/>
            <p14:sldId id="346"/>
            <p14:sldId id="363"/>
            <p14:sldId id="3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 autoAdjust="0"/>
    <p:restoredTop sz="82555"/>
  </p:normalViewPr>
  <p:slideViewPr>
    <p:cSldViewPr snapToGrid="0" showGuides="1">
      <p:cViewPr varScale="1">
        <p:scale>
          <a:sx n="124" d="100"/>
          <a:sy n="124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5429F-4AA3-4512-BC86-38E21D10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CB70-8FD1-4997-A460-4D538A774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 vert="horz" lIns="91440" tIns="45720" rIns="91440" bIns="45720" rtlCol="0" anchor="ctr"/>
          <a:lstStyle>
            <a:lvl1pPr>
              <a:defRPr lang="en-US" sz="1000" dirty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660ACC2F-3202-B843-8CCE-6D68B1FAAF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4661231"/>
            <a:ext cx="6037073" cy="218094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63B99ECC-6BAB-0F46-88DB-26AE80C34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9226" y="4952092"/>
            <a:ext cx="6037073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9226" y="1850640"/>
            <a:ext cx="6037074" cy="225153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BA13B-C4E1-6147-9655-829168E5E266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87CF3-5794-A14B-9723-160850AB5E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A0B09A-7616-4C8A-818A-4D6E22CBA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B72C1-25BA-46B9-8A08-10FC83D0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C14462-A19D-46E0-8B67-E91C4784CB8B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90CFCF-7E93-4B20-B364-DDC2F08085E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0" name="Picture 1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53CE2F1-A399-4538-A828-B5D753658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63A648-FC6F-4EBA-890B-6AB71408B1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FEB8EA-4843-4BC8-BC05-C62F74FBB04A}"/>
              </a:ext>
            </a:extLst>
          </p:cNvPr>
          <p:cNvSpPr/>
          <p:nvPr userDrawn="1"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F21A022-262A-4666-A521-FE2221A28A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C585C3-A4C8-43F8-8866-ED654D5BB8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043274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2DBA9-EDE9-4EB6-B3FD-8A2C58DC4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9226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7EFAFBA-C533-AF47-8C5A-87A15797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03EF7-0022-9042-AE87-EABCBB9B126E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65EEC53-4965-C84F-B964-03CF9283D5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214" y="1101969"/>
            <a:ext cx="9165494" cy="2975336"/>
          </a:xfrm>
        </p:spPr>
        <p:txBody>
          <a:bodyPr lIns="0" anchor="b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1AD57123-EDE4-954E-9A92-A3083B1C2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214" y="4637490"/>
            <a:ext cx="9165494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9C7075CA-1EBB-F043-A768-C5814E1A5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30214" y="4962513"/>
            <a:ext cx="9165494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C74FEB-50F3-4449-8D38-99E6A564975E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1D75C7-330B-C647-BF17-6891438D2F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534E03D-DE81-9841-A730-218647C2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1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6A1217C-41EC-BE49-9BCB-6E7C20E6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356350"/>
            <a:ext cx="38644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A01B961-EF0E-4DCE-84C3-20B1ADDB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F7838-232A-4611-9770-622461A49971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5970F-C9AD-4533-AAE0-762D82DFC5CC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E0CD0-C119-47F8-8A74-EB58C71763B2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9D039-BCDB-42CB-94B4-039132E108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2" name="Picture 2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90BA57F-2752-4628-82DB-E1AB13BAF3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05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47849C-8A99-4435-A044-7D6850F2223D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FB8DEF-52CD-4EA8-A312-1477D22A449A}"/>
              </a:ext>
            </a:extLst>
          </p:cNvPr>
          <p:cNvSpPr/>
          <p:nvPr userDrawn="1"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4E21C-4B5B-4F72-A88A-ECFBAEFB3304}"/>
              </a:ext>
            </a:extLst>
          </p:cNvPr>
          <p:cNvSpPr/>
          <p:nvPr userDrawn="1"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038747-4A1C-4CA0-9D11-269737739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FCA62CF1-B077-4741-856E-C55A421C970B}"/>
              </a:ext>
            </a:extLst>
          </p:cNvPr>
          <p:cNvSpPr txBox="1">
            <a:spLocks/>
          </p:cNvSpPr>
          <p:nvPr userDrawn="1"/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Confidential – © 2019 Oracle Internal/Restricted/Highly Restricted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2DD358DC-3E59-A84F-9E5C-47F9CB277C34}"/>
              </a:ext>
            </a:extLst>
          </p:cNvPr>
          <p:cNvSpPr txBox="1">
            <a:spLocks/>
          </p:cNvSpPr>
          <p:nvPr userDrawn="1"/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6838C-0132-4B4F-B596-BBA0E90974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A86C6-1957-4EDC-8232-D0B63793B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B9C84-7042-408D-B8C9-6045E8787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3B660-331A-4566-864F-6961140FAF8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6CE0FF-B360-48AD-9C5D-4992C9957A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3D939-7A4A-4E8C-A68D-80C3163A0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9CA8FF-F427-4F37-BDB4-268E90F96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DC0ABD-005B-4742-9469-680F9ADA1A13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1AABB6-F595-4ABA-B49B-C7C915C656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19CED-990D-4ADA-B1DC-1BA3F5C76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D599-D8C6-42EF-BCF3-E9FD2E06F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7562E-B363-E443-AC6C-CFF7E8D609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9E58A-33BD-4C33-9A32-81D8CA69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6D5F45-902E-4ECA-B93B-4C5BDC2097B4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F994D-CBDE-4A7F-AA4F-98F32B5782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3C542E-6FF5-46F7-AD87-A1F0EF6B1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E65F50-4799-4A20-9425-497177C48094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6A6CAD-F0D9-4206-83BE-CD143FCB3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3BD9-D5E2-4A64-94F3-FDCFFF94E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D0C1C-710B-4D73-AEF6-AF8C7474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3BFE93-723E-344A-880F-CE10CA62F9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53C9B-9A48-4513-994A-746DA31C53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FF9DD-6755-493A-AAE0-681C1A8AF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CA2837-C615-4974-8640-06A25BC52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FE34-8F0F-4A04-B34D-8EDE998E9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 and Subtitle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0D3A5-C7F1-C84B-AA65-F06A90634E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8F455-9133-4857-9026-0118D79AC8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1D9E2-2179-4073-AE45-E0AA0504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1F9100-F089-4C37-9264-97AA831BA87E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AEB15F-1A2B-41B8-A67C-4AC5423902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1C36D6-E98B-40A9-8C09-623D0CE89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3EE01-FC1A-4CC7-B8DD-FDA415641D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1BBC3C-6C6D-440F-94A2-81157DAD6A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493C6-B21F-4860-9E5A-D9CDD80695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17218-CB5F-4F84-BE92-40A6EB8FA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BA1C-D5AC-4447-84B2-9C200F00F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31849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C4A2B-6D24-4690-8147-06D17BD41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10317572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tab Oracle Sans Light</a:t>
            </a:r>
          </a:p>
          <a:p>
            <a:pPr lvl="2"/>
            <a:r>
              <a:rPr lang="en-US" dirty="0"/>
              <a:t>Second tab Oracle Sans Light bullet</a:t>
            </a:r>
          </a:p>
          <a:p>
            <a:pPr lvl="3"/>
            <a:r>
              <a:rPr lang="en-US" dirty="0"/>
              <a:t>Third tab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D28AE-03A7-5540-ABA1-3FE9145E99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9EBF2-5EC1-40A4-AF1C-41E2D1E6A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3C9020-E05C-4BFD-A360-A99F137D8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2C67D5-835B-4C00-A440-B76BB74088D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F0F0F4-8D35-44B3-8B0B-77044D08B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5154B-A9C5-41E4-938E-AFD105F93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CB891-0C09-434F-86C9-482E380294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A53189-C107-4D7B-A6FE-566B0A9713C1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3E056-A79F-40C2-AF62-B761B68582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6F486-2A5C-41B3-B9CA-0FF4AD305B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69CC-DFA6-4903-A044-B17834B208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00219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Two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3CB7CD-2E8A-45E3-805A-D2C11BF975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1CF60C-54D2-44B9-ADB9-1B78BF3034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6886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Right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40484-99FE-AE46-8D8D-1207C97222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66154-D692-4EC4-8578-E541AFB119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D403D-D634-46EB-A571-DE55D4E9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D61B08-3498-4EF7-967D-CA85B6119AEA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ED711F-02CD-4D27-B7A7-70AD8DBEC7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900CDC-0B6A-4BF2-B199-B9663E121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20393-2FE1-4111-95E6-C1CD1B0EEF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E05CB6-89DE-4A24-9AD2-DCEA187838E0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B88929-8B8B-4F0F-AFD6-2329FBC6D3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FB93-BA5F-4C42-9629-028298113E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8BE2-E2C8-40C6-B217-CC8F98B2464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Three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1F632CB-3D3E-4457-AD88-C2119A9117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49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A374F58-68F6-4F39-A9F4-B001B827B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8117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926DF99-D0B5-49D6-97C7-79C26CE790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07885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FD3E8-661D-B345-A6A5-8A6D0CD8E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A20-8382-40D4-A2D7-57EF9295C6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200C90-13E4-4392-B474-C7EB0553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BFF651-78AB-4CAC-B370-764C93AC2C42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6106F-3073-4B98-A79E-E5FC4786C9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D5227-B181-49D0-BF0F-E8BE577AC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91063-2A7E-4035-9D8A-1687A117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E622D9-14FB-4B2B-9439-356E7A05FAE6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6B277A-FEA6-4C64-BCC6-4EB2768F06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A756-5D0C-49B8-9388-105AE281EA4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3180-3826-4E5D-B5DC-DFBC89CCA5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adrant for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5354F-63F4-482F-A204-4C77453A98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C3F9EA-539F-4F68-9BC1-F32D60E19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Quadrant for infographics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83F18B1C-2F6B-9349-8DAB-48E7D54A83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4246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0EF89F6D-A8E2-0348-8488-D69D629143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4270" y="2271143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0723324-5918-2C42-9A87-949E736CBF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4270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4578909-EA57-4049-8339-75544D89FC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4246" y="2278497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8DEBDB-09EC-C44F-A4DF-CC6C8EFC91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B5242-6778-4384-AFDF-0716A57B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0A1C4B-85BC-4790-9AF5-E2AFD910533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B656B-012D-4DF7-956F-4FC56B281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50FE1C-5147-44C2-95A7-7D53BE2835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28CECF2-3BD2-4F62-9327-D2BFFE41EA0B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60E3B7-A437-4392-9891-6E9E575A23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046B-C0A8-4F9F-9FF6-D938B9686A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EDB6-27BA-4B04-B316-194A63F4A41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F2BF44-4090-40C1-916C-0C3DE484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26490FC-392D-4622-901E-7AFEA12D5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6" y="2275167"/>
            <a:ext cx="1906500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6000" b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54AFA5-AF57-6040-82D7-328298E6DA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286" y="3231646"/>
            <a:ext cx="4371153" cy="914400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4A362B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EE8B-95EA-4038-994D-5F9FD147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950DD-10EF-0A45-A8E3-7229703604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1979B-8CA0-4C0F-8E4F-3A70CA90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FE245-7D30-408F-9744-FB50E9597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8BFC84-DAB3-43B6-9E37-69DF65F2B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462B1-8C55-46C9-AA88-8AF4F0245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4EDC2-565A-4C31-9968-94570DE759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0FE2-D0A6-4E42-9C9C-BF0216110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B16600C8-A851-494D-A5DF-470343F8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A2E959E-F30E-F643-947E-CE66F05DD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2AFE612B-3DB1-C64D-BD3B-51ECDB8C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2346183"/>
            <a:ext cx="4257726" cy="2242890"/>
          </a:xfrm>
        </p:spPr>
        <p:txBody>
          <a:bodyPr lIns="0" anchor="ctr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rgbClr val="4E3629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7F794D52-5437-F64A-97D5-34BE49EA9B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5239646"/>
            <a:ext cx="425772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975E737-A6D5-0E4E-AA04-5FECD0BE9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5" y="5564669"/>
            <a:ext cx="425772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AD913-B3D1-D145-A54B-58496F5971A5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9D16B-DFD4-2344-906E-5A0F6B04D7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39D63364-768B-4110-82C8-D5C07683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7A746-80ED-42C3-BACF-92289158E10A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4E939-025A-4570-A37B-809F63355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87420513-9602-400D-825E-7A24CF56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E775BD4-D10F-4E5A-A574-E12136985AC5}"/>
              </a:ext>
            </a:extLst>
          </p:cNvPr>
          <p:cNvSpPr/>
          <p:nvPr userDrawn="1"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191464-339C-4F1C-8686-02A5E38900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BBAF0-A351-4E69-BC1B-4BB5319DFB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1512-97B3-4650-B3C3-1348E03CBF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970A2BBB-101E-0C4A-B5DC-9173D7D816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C47C7-B385-D249-B858-531576131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a door&#10;&#10;Description automatically generated">
            <a:extLst>
              <a:ext uri="{FF2B5EF4-FFF2-40B4-BE49-F238E27FC236}">
                <a16:creationId xmlns:a16="http://schemas.microsoft.com/office/drawing/2014/main" id="{230CCB0F-9F56-4F94-900D-88466A2114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BBEDB-D007-475D-83C8-2CFEDB26D8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a door&#10;&#10;Description automatically generated">
            <a:extLst>
              <a:ext uri="{FF2B5EF4-FFF2-40B4-BE49-F238E27FC236}">
                <a16:creationId xmlns:a16="http://schemas.microsoft.com/office/drawing/2014/main" id="{2BE0110C-FE58-4BA0-BB57-19206FC7D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5490C-3E01-4ADE-9C3A-C19D6E393F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some water&#10;&#10;Description automatically generated">
            <a:extLst>
              <a:ext uri="{FF2B5EF4-FFF2-40B4-BE49-F238E27FC236}">
                <a16:creationId xmlns:a16="http://schemas.microsoft.com/office/drawing/2014/main" id="{B31BB115-DDAF-7E49-906D-44B20F70F4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4337D-C8B0-BF47-8A0E-52BCDDA79A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some water&#10;&#10;Description automatically generated">
            <a:extLst>
              <a:ext uri="{FF2B5EF4-FFF2-40B4-BE49-F238E27FC236}">
                <a16:creationId xmlns:a16="http://schemas.microsoft.com/office/drawing/2014/main" id="{15FACCE1-E55B-4BD3-B406-AD8F967F56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729D8-D2C7-465F-AC06-1DDD482528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some water&#10;&#10;Description automatically generated">
            <a:extLst>
              <a:ext uri="{FF2B5EF4-FFF2-40B4-BE49-F238E27FC236}">
                <a16:creationId xmlns:a16="http://schemas.microsoft.com/office/drawing/2014/main" id="{DCA4836F-B9D2-4DEA-AD4E-3DDB22834D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E951C-85D8-45CD-B9D1-A5D2520C9E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E8E47E4C-7FA3-CB47-BE1B-D33975C1C2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A0DA-F8B9-A541-BD88-7B92139EE9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F5C50A81-A734-415A-BD1D-477618542B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1C990-5FF8-42B1-AC3B-4BD7D41607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8401FAF8-B2E3-461D-9AF3-55D70C6BD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418A-D437-4C81-8DA2-A19297E6F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760DBD34-B545-E447-B451-688BFA50F8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43BC3-6EEF-054A-9CC4-5A60BFEEBF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E6E90FDD-BF55-4AD2-AA63-7A9961D71F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ADE6C-F7B5-4341-A401-09851ACD77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121C8960-004F-4ADB-B0BC-71328C7862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C5CECD-9B7E-4437-ACE4-1D7922929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745574D9-974C-C14A-B26B-8F58EB3F6D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DF097-866B-314A-ADD8-32C56332CD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D1A0D7AB-EEB7-48BA-9664-8F8177AEA7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335BD-8741-45BF-83AB-4CB7C3BEBD4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CA4613F7-D977-4F5E-AB51-06369D833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09056-B653-48E9-BB50-2822F035B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A1F9E-D869-45EF-85CD-8BB303511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08427B9D-AAC0-4043-8DC3-58E7B349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40B289-DD9F-42D1-BB13-0675E99B7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5790-E5CB-1347-9573-FD40FA99C9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4C6A237A-D907-457C-9B5B-2C742E7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E079A5-C894-499D-AA46-1E250CA0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C6605-02C0-44F6-AA7F-126AF0A61B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911A2320-F6B5-484A-BF96-2F393165E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3F2A6E7-2B7E-4FAD-8600-62DF0A8D7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15D48-802F-41AA-B348-EF91D8DBFE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1DB4A463-D340-944F-9609-68DBCA3E8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lang="en-US" sz="1600" b="0" i="0" kern="1200" dirty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FB15DC-5FE4-4DDC-A537-8AF313CC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D0A08-14EC-6F42-B9D0-680043B19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0" name="Picture 9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0B457B79-0CD2-464C-9433-7B445804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39BA4CA-BAE5-4867-A4B4-93A86570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D5C5FF-E761-435E-8D4E-2415E42060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E58BEBE1-075C-4D12-9552-B1A449604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F3A74B-331E-4150-AE74-672C84F781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5B455C-FF48-461E-8922-7F3D39E2AA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10A2AE4-7C9C-4FBA-90B0-0F9F3467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7F1F52-0156-4677-A465-C3F7ACC0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12F00-68E7-FB4C-BAB8-922C066002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B87170C7-3CEC-4615-89BA-4DEDDE88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2E6B10-E05A-460F-8E1B-CCB43FE7F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6908B-49BB-444D-91DD-1246E9803B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C8175C89-B71B-4DB0-89C3-6016FB7DD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CA037E5-1ACA-490A-9A53-95041B7385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37CDFD-E831-46A2-AC0D-7736E577D2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BA53F7B4-0E42-43CF-86D3-DC5544F6B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9BCCA0-A14B-432B-A2E5-0712EA3C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B422F-E1CC-EB46-8B25-99EF5F3853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045B1A-1BDB-4122-BE88-4595678DF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F87141-7A99-44B1-A6B8-8B642F24F8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006648-6345-4D77-9335-2ED363B40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68102-F057-4557-AB31-90EE54FDCE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B0DA0-F967-2742-83CF-A94F1A88E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1729568"/>
            <a:ext cx="6184238" cy="482019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5E64C9-9C43-0840-BE43-4074F7178F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9226" y="2852531"/>
            <a:ext cx="6184237" cy="2587963"/>
          </a:xfrm>
        </p:spPr>
        <p:txBody>
          <a:bodyPr l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AB1BC-2635-8847-B41C-2FADD8B3257E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97D0F-D72A-B449-8042-3880B41649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CFA894-036D-4AD5-AD14-8992144F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52431A-0052-489D-BC98-23E236EE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2C7276-D4AA-4DFC-A748-91329DBD9C2A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EB763-C33A-4B73-B49B-74152943AC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9BB8DE3-89FD-431F-B3FA-AA97E1B5C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B9B4A6-2D55-45E3-8836-6CD3E2FED1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1AB706-BB43-4212-9F70-FD76B9FE9038}"/>
              </a:ext>
            </a:extLst>
          </p:cNvPr>
          <p:cNvSpPr/>
          <p:nvPr userDrawn="1"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1CE353-3609-4136-A331-F6DAC1EF9F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4F81FF3-A155-4A09-907E-1CC792FB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59226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201305B9-9214-42EE-8E38-0A886B3AF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3274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4470" y="2302901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AFAB69-F72F-B44B-BB67-D4480049D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110436" cy="844095"/>
          </a:xfrm>
        </p:spPr>
        <p:txBody>
          <a:bodyPr vert="horz" lIns="0" tIns="45720" rIns="0" bIns="45720" rtlCol="0" anchor="b">
            <a:norm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153" y="2302995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153" y="282216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153" y="3341343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1153" y="3860517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1153" y="437968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064470" y="2822098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Two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064470" y="3341295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64470" y="3860492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Four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064470" y="4379689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FEC8DE-7675-5046-AAD1-93FA5CCACC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684209-72A0-4136-8ED7-ED1D86B36C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66D3C1-C36A-4A82-BC36-05F93FEF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6BF1B-19B3-47AD-BA73-E61A1867B987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26D9B3-EF8E-4DC8-AF43-9556746F45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51425E-1640-46C3-B256-A113C8443F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ABA5BE-F284-4FE4-8F89-BD8BA999C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0044953-2C3B-43F4-948F-2393BF177816}"/>
              </a:ext>
            </a:extLst>
          </p:cNvPr>
          <p:cNvSpPr/>
          <p:nvPr userDrawn="1"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C30B558-3695-455B-9590-92E1974DD2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C039-3B9C-4C94-9FEA-0DB5785B84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86E4-B891-40AA-85C6-4A57ECFB0E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2F3CD0-AF3F-4247-A5A5-C512707F1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E6D0-0FF7-4E98-A703-CF3F097A6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250C7C-7F0B-2B44-AAA6-883F6AB7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54B90B0-B853-6F47-ACDA-C26DB60F0F3D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0252080-E2D5-6447-93EB-F3E1BDF7C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6" y="2346183"/>
            <a:ext cx="9983786" cy="2242890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C9068F71-E098-E049-81D3-5491AAF8DE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6" y="5239646"/>
            <a:ext cx="998378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87089DAA-9281-6045-B621-B0A829511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6" y="5564669"/>
            <a:ext cx="998378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806BB0D3-072D-8D47-8C70-E1851CE92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096" y="955256"/>
            <a:ext cx="2589212" cy="11069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5B80A-580D-054A-A47B-A7433DB02574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80B64-7E36-4A43-99BC-D0E133B57E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13BE94-14BF-44FC-8FAA-42402FF9E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9D5FDE-CE98-4CCD-ADB7-75D02DFE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612FA97-F783-4FC7-ADF8-B27B19DFF193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D1C2A-E9F3-480C-B0DE-8590BE4A901F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6B1336-77D7-43EF-AE54-D904F19F39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ABCB6D-310E-4043-A604-CF0FF07EC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4AA3661-13A2-48FF-B405-A275C760FC6D}"/>
              </a:ext>
            </a:extLst>
          </p:cNvPr>
          <p:cNvSpPr txBox="1">
            <a:spLocks/>
          </p:cNvSpPr>
          <p:nvPr userDrawn="1"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07355-3C8B-4EEC-8521-A8E8E2FA3008}"/>
              </a:ext>
            </a:extLst>
          </p:cNvPr>
          <p:cNvSpPr/>
          <p:nvPr userDrawn="1"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F902C6-B9B0-4B4F-A1A3-B6E6957F1A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6BA0F-94D4-48D8-BCA5-2E1E9BE58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7A493-87A9-49AC-9B5C-8F6EEF47F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E2B0-E630-40F9-B86F-A996E5DB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CDA79-A57A-4F60-A7DE-BB68F1B7F5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E2EF1-B91A-2948-AD74-5FA1959130A2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125B-6AD9-4733-942D-69A78561AF4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0E1AF-83DC-4C83-904C-3577420715CE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33818-5C41-42C4-A03A-37B8E8AAFAFC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E7DF5-DA7F-418F-B13F-74421E22607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/>
              <a:t>: Team Mojo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106936-311B-AD49-8A2A-C04FA1091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7199" y="3864362"/>
            <a:ext cx="10076344" cy="416073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Lightning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9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0D31-162D-1A41-8320-8FAB44C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83026"/>
            <a:ext cx="1428566" cy="844095"/>
          </a:xfrm>
        </p:spPr>
        <p:txBody>
          <a:bodyPr/>
          <a:lstStyle/>
          <a:p>
            <a:r>
              <a:rPr lang="en-US" sz="3600" dirty="0"/>
              <a:t>Goal: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0B17-6973-8B49-BE26-BF53F1573C60}"/>
              </a:ext>
            </a:extLst>
          </p:cNvPr>
          <p:cNvSpPr/>
          <p:nvPr/>
        </p:nvSpPr>
        <p:spPr>
          <a:xfrm>
            <a:off x="768096" y="1627121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A16C-54BF-174C-8527-B9D30E0F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7" y="1627120"/>
            <a:ext cx="4403424" cy="1704659"/>
          </a:xfrm>
        </p:spPr>
        <p:txBody>
          <a:bodyPr/>
          <a:lstStyle/>
          <a:p>
            <a:r>
              <a:rPr lang="en-US" sz="1600" dirty="0"/>
              <a:t>&lt;add goal statement&gt;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B68C50-41D1-A047-8858-8A7C85F8AEF3}"/>
              </a:ext>
            </a:extLst>
          </p:cNvPr>
          <p:cNvSpPr txBox="1">
            <a:spLocks/>
          </p:cNvSpPr>
          <p:nvPr/>
        </p:nvSpPr>
        <p:spPr>
          <a:xfrm>
            <a:off x="768095" y="3226066"/>
            <a:ext cx="1428566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Value: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52C824-A1B2-FC44-B738-3125433B6057}"/>
              </a:ext>
            </a:extLst>
          </p:cNvPr>
          <p:cNvSpPr txBox="1">
            <a:spLocks/>
          </p:cNvSpPr>
          <p:nvPr/>
        </p:nvSpPr>
        <p:spPr>
          <a:xfrm>
            <a:off x="768096" y="4070160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&lt;list technical finding, business value or insight&gt;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C3CD56-2F13-0A44-90B1-77493A5EDCAA}"/>
              </a:ext>
            </a:extLst>
          </p:cNvPr>
          <p:cNvSpPr txBox="1">
            <a:spLocks/>
          </p:cNvSpPr>
          <p:nvPr/>
        </p:nvSpPr>
        <p:spPr>
          <a:xfrm>
            <a:off x="5221158" y="783026"/>
            <a:ext cx="3260690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Next Phase: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C915EF-20C8-0D4D-A83E-905CD58770B3}"/>
              </a:ext>
            </a:extLst>
          </p:cNvPr>
          <p:cNvSpPr txBox="1">
            <a:spLocks/>
          </p:cNvSpPr>
          <p:nvPr/>
        </p:nvSpPr>
        <p:spPr>
          <a:xfrm>
            <a:off x="5221159" y="1627120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&lt;outline next steps if you had more time&gt;</a:t>
            </a:r>
          </a:p>
        </p:txBody>
      </p:sp>
    </p:spTree>
    <p:extLst>
      <p:ext uri="{BB962C8B-B14F-4D97-AF65-F5344CB8AC3E}">
        <p14:creationId xmlns:p14="http://schemas.microsoft.com/office/powerpoint/2010/main" val="21520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0B17-6973-8B49-BE26-BF53F1573C60}"/>
              </a:ext>
            </a:extLst>
          </p:cNvPr>
          <p:cNvSpPr/>
          <p:nvPr/>
        </p:nvSpPr>
        <p:spPr>
          <a:xfrm>
            <a:off x="768096" y="1627121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3607488-10AE-9648-8F02-0CEB3A02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1889" y="2830217"/>
            <a:ext cx="1233198" cy="1233198"/>
          </a:xfrm>
          <a:prstGeom prst="rect">
            <a:avLst/>
          </a:prstGeom>
        </p:spPr>
      </p:pic>
      <p:sp>
        <p:nvSpPr>
          <p:cNvPr id="79" name="Rectangle 23">
            <a:extLst>
              <a:ext uri="{FF2B5EF4-FFF2-40B4-BE49-F238E27FC236}">
                <a16:creationId xmlns:a16="http://schemas.microsoft.com/office/drawing/2014/main" id="{305C1413-C537-924E-B156-700AEFA857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89665" y="3930741"/>
            <a:ext cx="1037646" cy="3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Website Visitors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D37268-7948-B647-90A2-A9B162BA879D}"/>
              </a:ext>
            </a:extLst>
          </p:cNvPr>
          <p:cNvCxnSpPr>
            <a:cxnSpLocks/>
          </p:cNvCxnSpPr>
          <p:nvPr/>
        </p:nvCxnSpPr>
        <p:spPr>
          <a:xfrm>
            <a:off x="2425087" y="3446816"/>
            <a:ext cx="2201737" cy="0"/>
          </a:xfrm>
          <a:prstGeom prst="line">
            <a:avLst/>
          </a:prstGeom>
          <a:ln w="31750">
            <a:solidFill>
              <a:srgbClr val="0070C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23">
            <a:extLst>
              <a:ext uri="{FF2B5EF4-FFF2-40B4-BE49-F238E27FC236}">
                <a16:creationId xmlns:a16="http://schemas.microsoft.com/office/drawing/2014/main" id="{77F38A13-A699-5440-9BB9-0D568D2649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59842" y="3982468"/>
            <a:ext cx="11361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Oracle Digital Assistant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328486-A464-484C-AC6E-35399E2B48D8}"/>
              </a:ext>
            </a:extLst>
          </p:cNvPr>
          <p:cNvCxnSpPr>
            <a:cxnSpLocks/>
          </p:cNvCxnSpPr>
          <p:nvPr/>
        </p:nvCxnSpPr>
        <p:spPr>
          <a:xfrm flipH="1">
            <a:off x="6509048" y="3429000"/>
            <a:ext cx="1973693" cy="0"/>
          </a:xfrm>
          <a:prstGeom prst="line">
            <a:avLst/>
          </a:prstGeom>
          <a:ln w="31750">
            <a:solidFill>
              <a:srgbClr val="0070C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wilio - Communication APIs for SMS, Voice, Video and Authentication">
            <a:extLst>
              <a:ext uri="{FF2B5EF4-FFF2-40B4-BE49-F238E27FC236}">
                <a16:creationId xmlns:a16="http://schemas.microsoft.com/office/drawing/2014/main" id="{E42F8DB7-D9A2-F342-8178-36EB9728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94" y="5054872"/>
            <a:ext cx="1962254" cy="90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cle CX Commerce Reviews 2021 | Software Reviews">
            <a:extLst>
              <a:ext uri="{FF2B5EF4-FFF2-40B4-BE49-F238E27FC236}">
                <a16:creationId xmlns:a16="http://schemas.microsoft.com/office/drawing/2014/main" id="{F3F4E2F0-0615-B84C-9C52-0041776E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637" y="3164498"/>
            <a:ext cx="1728554" cy="5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E630F8-0BE0-ED49-8757-46B70F818857}"/>
              </a:ext>
            </a:extLst>
          </p:cNvPr>
          <p:cNvCxnSpPr>
            <a:cxnSpLocks/>
          </p:cNvCxnSpPr>
          <p:nvPr/>
        </p:nvCxnSpPr>
        <p:spPr>
          <a:xfrm flipV="1">
            <a:off x="5527921" y="4433016"/>
            <a:ext cx="0" cy="806791"/>
          </a:xfrm>
          <a:prstGeom prst="line">
            <a:avLst/>
          </a:prstGeom>
          <a:ln w="31750">
            <a:solidFill>
              <a:srgbClr val="0070C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19D9AE2-9AB3-7244-BAFE-6C5E274F4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30" y="2435242"/>
            <a:ext cx="1468582" cy="14685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B0CFD7-CE2F-8148-AB44-8BD54CEF6433}"/>
              </a:ext>
            </a:extLst>
          </p:cNvPr>
          <p:cNvSpPr/>
          <p:nvPr/>
        </p:nvSpPr>
        <p:spPr>
          <a:xfrm>
            <a:off x="3718266" y="903433"/>
            <a:ext cx="388185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rgbClr val="0070C0"/>
                </a:solidFill>
                <a:effectLst/>
              </a:rPr>
              <a:t>Meet Mojo!</a:t>
            </a:r>
          </a:p>
        </p:txBody>
      </p:sp>
    </p:spTree>
    <p:extLst>
      <p:ext uri="{BB962C8B-B14F-4D97-AF65-F5344CB8AC3E}">
        <p14:creationId xmlns:p14="http://schemas.microsoft.com/office/powerpoint/2010/main" val="1255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040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EFB850-4F5B-4040-ACCB-4274BBB362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2E9-5DD9-D941-B19C-83A98606C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9EBC0-6033-46BC-88D9-0C743E79A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BD7C8-0E13-4176-9F47-61BAB4477F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A9AF5-1FC1-5949-AAB3-DE0A71E67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64CF79-0D28-2040-9AAA-FC57DD1C63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">
  <a:themeElements>
    <a:clrScheme name="Redwood v1_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lightning_talk_template" id="{A54164F2-9522-FD43-8514-2EB1BE56155F}" vid="{1973B7B3-6127-1C47-9B8B-97313A2C0B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</Template>
  <TotalTime>36</TotalTime>
  <Words>85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Oracle Sans</vt:lpstr>
      <vt:lpstr>Oracle Sans Light</vt:lpstr>
      <vt:lpstr>Wingdings</vt:lpstr>
      <vt:lpstr>Light Master</vt:lpstr>
      <vt:lpstr>Team: Team Mojo</vt:lpstr>
      <vt:lpstr>Goal:</vt:lpstr>
      <vt:lpstr>PowerPoint Presentation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</dc:title>
  <dc:creator>Microsoft Office User</dc:creator>
  <cp:lastModifiedBy>Saipriya Thirvakadu</cp:lastModifiedBy>
  <cp:revision>10</cp:revision>
  <dcterms:created xsi:type="dcterms:W3CDTF">2019-11-12T12:14:16Z</dcterms:created>
  <dcterms:modified xsi:type="dcterms:W3CDTF">2021-05-27T21:53:48Z</dcterms:modified>
</cp:coreProperties>
</file>