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287834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330591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1FED67-F0AE-4B8B-986C-8A39BB272801}"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214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2633147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1FED67-F0AE-4B8B-986C-8A39BB272801}"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0046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148947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3214439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75128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77586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218774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113290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330192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249507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3874274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358581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ECAF9-2A46-4BE6-A175-1B31188F1325}" type="datetimeFigureOut">
              <a:rPr lang="en-IN" smtClean="0"/>
              <a:t>30-12-2021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1FED67-F0AE-4B8B-986C-8A39BB272801}" type="slidenum">
              <a:rPr lang="en-IN" smtClean="0"/>
              <a:t>‹#›</a:t>
            </a:fld>
            <a:endParaRPr lang="en-IN" dirty="0"/>
          </a:p>
        </p:txBody>
      </p:sp>
    </p:spTree>
    <p:extLst>
      <p:ext uri="{BB962C8B-B14F-4D97-AF65-F5344CB8AC3E}">
        <p14:creationId xmlns:p14="http://schemas.microsoft.com/office/powerpoint/2010/main" val="35546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2ECAF9-2A46-4BE6-A175-1B31188F1325}" type="datetimeFigureOut">
              <a:rPr lang="en-IN" smtClean="0"/>
              <a:t>30-12-2021</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1FED67-F0AE-4B8B-986C-8A39BB272801}" type="slidenum">
              <a:rPr lang="en-IN" smtClean="0"/>
              <a:t>‹#›</a:t>
            </a:fld>
            <a:endParaRPr lang="en-IN" dirty="0"/>
          </a:p>
        </p:txBody>
      </p:sp>
    </p:spTree>
    <p:extLst>
      <p:ext uri="{BB962C8B-B14F-4D97-AF65-F5344CB8AC3E}">
        <p14:creationId xmlns:p14="http://schemas.microsoft.com/office/powerpoint/2010/main" val="4076578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F86F-8D5C-4FBE-8D97-0161187A7D4C}"/>
              </a:ext>
            </a:extLst>
          </p:cNvPr>
          <p:cNvSpPr>
            <a:spLocks noGrp="1"/>
          </p:cNvSpPr>
          <p:nvPr>
            <p:ph type="ctrTitle"/>
          </p:nvPr>
        </p:nvSpPr>
        <p:spPr>
          <a:xfrm>
            <a:off x="1886553" y="1176868"/>
            <a:ext cx="8691611" cy="1024465"/>
          </a:xfrm>
        </p:spPr>
        <p:txBody>
          <a:bodyPr>
            <a:normAutofit fontScale="90000"/>
          </a:bodyPr>
          <a:lstStyle/>
          <a:p>
            <a:r>
              <a:rPr lang="en-US" sz="4000" dirty="0"/>
              <a:t>     BANKING MANAGEMENT SYSTEM</a:t>
            </a:r>
            <a:endParaRPr lang="en-IN" sz="4000" dirty="0"/>
          </a:p>
        </p:txBody>
      </p:sp>
      <p:sp>
        <p:nvSpPr>
          <p:cNvPr id="3" name="Subtitle 2">
            <a:extLst>
              <a:ext uri="{FF2B5EF4-FFF2-40B4-BE49-F238E27FC236}">
                <a16:creationId xmlns:a16="http://schemas.microsoft.com/office/drawing/2014/main" id="{14C69D91-BAC9-4109-949B-0BC1ADAE4972}"/>
              </a:ext>
            </a:extLst>
          </p:cNvPr>
          <p:cNvSpPr>
            <a:spLocks noGrp="1"/>
          </p:cNvSpPr>
          <p:nvPr>
            <p:ph type="subTitle" idx="1"/>
          </p:nvPr>
        </p:nvSpPr>
        <p:spPr>
          <a:xfrm>
            <a:off x="5325533" y="3107267"/>
            <a:ext cx="6179079" cy="1490133"/>
          </a:xfrm>
        </p:spPr>
        <p:txBody>
          <a:bodyPr>
            <a:normAutofit lnSpcReduction="10000"/>
          </a:bodyPr>
          <a:lstStyle/>
          <a:p>
            <a:endParaRPr lang="en-US" dirty="0"/>
          </a:p>
          <a:p>
            <a:endParaRPr lang="en-IN" dirty="0"/>
          </a:p>
          <a:p>
            <a:r>
              <a:rPr lang="en-IN" dirty="0"/>
              <a:t>                                                     BY</a:t>
            </a:r>
          </a:p>
          <a:p>
            <a:r>
              <a:rPr lang="en-IN" dirty="0"/>
              <a:t>                                          SAIPRIYA GAJJELA</a:t>
            </a:r>
          </a:p>
          <a:p>
            <a:endParaRPr lang="en-IN" dirty="0"/>
          </a:p>
        </p:txBody>
      </p:sp>
    </p:spTree>
    <p:extLst>
      <p:ext uri="{BB962C8B-B14F-4D97-AF65-F5344CB8AC3E}">
        <p14:creationId xmlns:p14="http://schemas.microsoft.com/office/powerpoint/2010/main" val="56409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8A6A-8F19-4097-8E29-FD6847EDF443}"/>
              </a:ext>
            </a:extLst>
          </p:cNvPr>
          <p:cNvSpPr>
            <a:spLocks noGrp="1"/>
          </p:cNvSpPr>
          <p:nvPr>
            <p:ph type="title"/>
          </p:nvPr>
        </p:nvSpPr>
        <p:spPr>
          <a:xfrm>
            <a:off x="2592925" y="624110"/>
            <a:ext cx="8911687" cy="786049"/>
          </a:xfrm>
        </p:spPr>
        <p:txBody>
          <a:bodyPr/>
          <a:lstStyle/>
          <a:p>
            <a:r>
              <a:rPr lang="en-US" dirty="0"/>
              <a:t>                       ABSTRACT</a:t>
            </a:r>
            <a:endParaRPr lang="en-IN" dirty="0"/>
          </a:p>
        </p:txBody>
      </p:sp>
      <p:sp>
        <p:nvSpPr>
          <p:cNvPr id="3" name="Content Placeholder 2">
            <a:extLst>
              <a:ext uri="{FF2B5EF4-FFF2-40B4-BE49-F238E27FC236}">
                <a16:creationId xmlns:a16="http://schemas.microsoft.com/office/drawing/2014/main" id="{26AA561D-8A47-4218-89B0-EC66EB1BA4A9}"/>
              </a:ext>
            </a:extLst>
          </p:cNvPr>
          <p:cNvSpPr>
            <a:spLocks noGrp="1"/>
          </p:cNvSpPr>
          <p:nvPr>
            <p:ph idx="1"/>
          </p:nvPr>
        </p:nvSpPr>
        <p:spPr>
          <a:xfrm>
            <a:off x="2585499" y="1637841"/>
            <a:ext cx="8915400" cy="3777622"/>
          </a:xfrm>
        </p:spPr>
        <p:txBody>
          <a:bodyPr/>
          <a:lstStyle/>
          <a:p>
            <a:r>
              <a:rPr lang="en-US" dirty="0"/>
              <a:t> The program accepts the number of customers we need to add and adds the customer and account details accordingly. Further, it displays the series of menus to operate over the accounts.</a:t>
            </a:r>
          </a:p>
          <a:p>
            <a:r>
              <a:rPr lang="en-US" dirty="0"/>
              <a:t>The series of menus displayed are as follows:</a:t>
            </a:r>
          </a:p>
          <a:p>
            <a:r>
              <a:rPr lang="en-US" dirty="0"/>
              <a:t>Display all account details </a:t>
            </a:r>
          </a:p>
          <a:p>
            <a:r>
              <a:rPr lang="en-US" dirty="0"/>
              <a:t>search by account number</a:t>
            </a:r>
          </a:p>
          <a:p>
            <a:r>
              <a:rPr lang="en-US" dirty="0"/>
              <a:t>Deposit the amount</a:t>
            </a:r>
          </a:p>
          <a:p>
            <a:r>
              <a:rPr lang="en-US" dirty="0"/>
              <a:t>Withdraw the amount</a:t>
            </a:r>
          </a:p>
          <a:p>
            <a:r>
              <a:rPr lang="en-US" dirty="0"/>
              <a:t>Exit</a:t>
            </a:r>
            <a:endParaRPr lang="en-IN" dirty="0"/>
          </a:p>
        </p:txBody>
      </p:sp>
    </p:spTree>
    <p:extLst>
      <p:ext uri="{BB962C8B-B14F-4D97-AF65-F5344CB8AC3E}">
        <p14:creationId xmlns:p14="http://schemas.microsoft.com/office/powerpoint/2010/main" val="177456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33B9-726B-487B-8C6C-37BC8E12025A}"/>
              </a:ext>
            </a:extLst>
          </p:cNvPr>
          <p:cNvSpPr>
            <a:spLocks noGrp="1"/>
          </p:cNvSpPr>
          <p:nvPr>
            <p:ph type="title"/>
          </p:nvPr>
        </p:nvSpPr>
        <p:spPr>
          <a:xfrm>
            <a:off x="1696598" y="624110"/>
            <a:ext cx="9808013" cy="896218"/>
          </a:xfrm>
        </p:spPr>
        <p:txBody>
          <a:bodyPr>
            <a:normAutofit fontScale="90000"/>
          </a:bodyPr>
          <a:lstStyle/>
          <a:p>
            <a:r>
              <a:rPr lang="en-US" dirty="0"/>
              <a:t>Application Description:</a:t>
            </a:r>
            <a:br>
              <a:rPr lang="en-US" dirty="0"/>
            </a:br>
            <a:endParaRPr lang="en-IN" dirty="0"/>
          </a:p>
        </p:txBody>
      </p:sp>
      <p:sp>
        <p:nvSpPr>
          <p:cNvPr id="3" name="Content Placeholder 2">
            <a:extLst>
              <a:ext uri="{FF2B5EF4-FFF2-40B4-BE49-F238E27FC236}">
                <a16:creationId xmlns:a16="http://schemas.microsoft.com/office/drawing/2014/main" id="{43BC8408-17ED-49C2-8A79-784E9815F239}"/>
              </a:ext>
            </a:extLst>
          </p:cNvPr>
          <p:cNvSpPr>
            <a:spLocks noGrp="1"/>
          </p:cNvSpPr>
          <p:nvPr>
            <p:ph sz="half" idx="1"/>
          </p:nvPr>
        </p:nvSpPr>
        <p:spPr/>
        <p:txBody>
          <a:bodyPr/>
          <a:lstStyle/>
          <a:p>
            <a:pPr>
              <a:buFont typeface="Wingdings" panose="05000000000000000000" pitchFamily="2" charset="2"/>
              <a:buChar char="Ø"/>
            </a:pPr>
            <a:endParaRPr lang="en-US" dirty="0"/>
          </a:p>
          <a:p>
            <a:pPr marL="0" indent="0">
              <a:buNone/>
            </a:pPr>
            <a:endParaRPr lang="en-IN" dirty="0"/>
          </a:p>
        </p:txBody>
      </p:sp>
      <p:sp>
        <p:nvSpPr>
          <p:cNvPr id="4" name="Content Placeholder 3">
            <a:extLst>
              <a:ext uri="{FF2B5EF4-FFF2-40B4-BE49-F238E27FC236}">
                <a16:creationId xmlns:a16="http://schemas.microsoft.com/office/drawing/2014/main" id="{071BBA70-49E1-44C1-920D-A95E6D3BF5FC}"/>
              </a:ext>
            </a:extLst>
          </p:cNvPr>
          <p:cNvSpPr>
            <a:spLocks noGrp="1"/>
          </p:cNvSpPr>
          <p:nvPr>
            <p:ph sz="half" idx="2"/>
          </p:nvPr>
        </p:nvSpPr>
        <p:spPr>
          <a:xfrm>
            <a:off x="1616211" y="2005069"/>
            <a:ext cx="10182853" cy="3312741"/>
          </a:xfrm>
        </p:spPr>
        <p:txBody>
          <a:bodyPr>
            <a:normAutofit/>
          </a:bodyPr>
          <a:lstStyle/>
          <a:p>
            <a:pPr>
              <a:buFont typeface="Wingdings" panose="05000000000000000000" pitchFamily="2" charset="2"/>
              <a:buChar char="Ø"/>
            </a:pPr>
            <a:r>
              <a:rPr lang="en-US" sz="2000" dirty="0"/>
              <a:t>The Bank Management System is an application for maintaining a person’s account in a bank.</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The System provides the access to the customer to create an account, search account, Deposit/Withdraw the cash from an account.</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Th following presentation provides the specification from the System.</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16399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B93386-43C9-4795-8222-290BC7EBE161}"/>
              </a:ext>
            </a:extLst>
          </p:cNvPr>
          <p:cNvPicPr>
            <a:picLocks noChangeAspect="1"/>
          </p:cNvPicPr>
          <p:nvPr/>
        </p:nvPicPr>
        <p:blipFill>
          <a:blip r:embed="rId2"/>
          <a:stretch>
            <a:fillRect/>
          </a:stretch>
        </p:blipFill>
        <p:spPr>
          <a:xfrm>
            <a:off x="812802" y="1236133"/>
            <a:ext cx="11379198" cy="5621866"/>
          </a:xfrm>
          <a:prstGeom prst="rect">
            <a:avLst/>
          </a:prstGeom>
        </p:spPr>
      </p:pic>
      <p:pic>
        <p:nvPicPr>
          <p:cNvPr id="1026" name="Picture 2" descr="The Ultimate Creative Software for Music Makers | Output">
            <a:extLst>
              <a:ext uri="{FF2B5EF4-FFF2-40B4-BE49-F238E27FC236}">
                <a16:creationId xmlns:a16="http://schemas.microsoft.com/office/drawing/2014/main" id="{1BAEA7BA-0218-48DF-8846-F8A23C378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537" y="203201"/>
            <a:ext cx="3150130" cy="55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58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9EA2F9-1092-4190-B730-2064EED4A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867" y="728133"/>
            <a:ext cx="5858933" cy="4129617"/>
          </a:xfrm>
          <a:prstGeom prst="rect">
            <a:avLst/>
          </a:prstGeom>
        </p:spPr>
      </p:pic>
    </p:spTree>
    <p:extLst>
      <p:ext uri="{BB962C8B-B14F-4D97-AF65-F5344CB8AC3E}">
        <p14:creationId xmlns:p14="http://schemas.microsoft.com/office/powerpoint/2010/main" val="22296594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TotalTime>
  <Words>125</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Wingdings</vt:lpstr>
      <vt:lpstr>Wingdings 3</vt:lpstr>
      <vt:lpstr>Wisp</vt:lpstr>
      <vt:lpstr>     BANKING MANAGEMENT SYSTEM</vt:lpstr>
      <vt:lpstr>                       ABSTRACT</vt:lpstr>
      <vt:lpstr>Application Description: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BANKING MANAGEMENT SYSTEM</dc:title>
  <dc:creator>saipriya gajjela</dc:creator>
  <cp:lastModifiedBy>saipriya gajjela</cp:lastModifiedBy>
  <cp:revision>1</cp:revision>
  <dcterms:created xsi:type="dcterms:W3CDTF">2021-12-30T06:48:51Z</dcterms:created>
  <dcterms:modified xsi:type="dcterms:W3CDTF">2021-12-30T07:40:54Z</dcterms:modified>
</cp:coreProperties>
</file>