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6" r:id="rId4"/>
    <p:sldId id="265" r:id="rId5"/>
    <p:sldId id="262" r:id="rId6"/>
    <p:sldId id="258" r:id="rId7"/>
    <p:sldId id="263" r:id="rId8"/>
    <p:sldId id="264" r:id="rId9"/>
    <p:sldId id="267" r:id="rId10"/>
    <p:sldId id="268" r:id="rId11"/>
    <p:sldId id="261" r:id="rId1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93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374B48-815B-4BC6-8B49-D39104D472B6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34D694-C2A2-429D-A488-C53D4E57BDE4}">
      <dgm:prSet/>
      <dgm:spPr/>
      <dgm:t>
        <a:bodyPr/>
        <a:lstStyle/>
        <a:p>
          <a:r>
            <a:rPr lang="en-US" b="1" i="0" dirty="0"/>
            <a:t>The goal for each agent is to win the game by forming a horizontal, vertical, or diagonal line of all X OR all O in a grid in which each agent plays one after the other.</a:t>
          </a:r>
          <a:endParaRPr lang="en-US" b="1" dirty="0"/>
        </a:p>
      </dgm:t>
    </dgm:pt>
    <dgm:pt modelId="{E831C4ED-9A33-4FC0-ADED-DF2DB80B7DC9}" type="parTrans" cxnId="{2357F938-D23B-40EE-AE55-D3580634F5CE}">
      <dgm:prSet/>
      <dgm:spPr/>
      <dgm:t>
        <a:bodyPr/>
        <a:lstStyle/>
        <a:p>
          <a:endParaRPr lang="en-US"/>
        </a:p>
      </dgm:t>
    </dgm:pt>
    <dgm:pt modelId="{062C4455-B808-4211-9334-648E62A1A790}" type="sibTrans" cxnId="{2357F938-D23B-40EE-AE55-D3580634F5CE}">
      <dgm:prSet/>
      <dgm:spPr/>
      <dgm:t>
        <a:bodyPr/>
        <a:lstStyle/>
        <a:p>
          <a:endParaRPr lang="en-US"/>
        </a:p>
      </dgm:t>
    </dgm:pt>
    <dgm:pt modelId="{073E1E93-8856-4E39-9333-BEC909942360}">
      <dgm:prSet/>
      <dgm:spPr/>
      <dgm:t>
        <a:bodyPr/>
        <a:lstStyle/>
        <a:p>
          <a:r>
            <a:rPr lang="en-US" b="1" i="0" dirty="0"/>
            <a:t>The second goal is to ensure that your adversary is unable to create an X OR O pattern since this is a zero-sum game.</a:t>
          </a:r>
          <a:endParaRPr lang="en-US" b="1" dirty="0"/>
        </a:p>
      </dgm:t>
    </dgm:pt>
    <dgm:pt modelId="{4569EDDD-7181-41B4-A9A6-18D80D45264E}" type="parTrans" cxnId="{98EA91EB-8C08-42BE-90DC-CA1E28BBC4F4}">
      <dgm:prSet/>
      <dgm:spPr/>
      <dgm:t>
        <a:bodyPr/>
        <a:lstStyle/>
        <a:p>
          <a:endParaRPr lang="en-US"/>
        </a:p>
      </dgm:t>
    </dgm:pt>
    <dgm:pt modelId="{C9AC521B-D8FA-450D-B732-8317BD8FC882}" type="sibTrans" cxnId="{98EA91EB-8C08-42BE-90DC-CA1E28BBC4F4}">
      <dgm:prSet/>
      <dgm:spPr/>
      <dgm:t>
        <a:bodyPr/>
        <a:lstStyle/>
        <a:p>
          <a:endParaRPr lang="en-US"/>
        </a:p>
      </dgm:t>
    </dgm:pt>
    <dgm:pt modelId="{BADBF596-E1F5-4834-90FE-75D7FE7721F8}" type="pres">
      <dgm:prSet presAssocID="{3E374B48-815B-4BC6-8B49-D39104D472B6}" presName="linear" presStyleCnt="0">
        <dgm:presLayoutVars>
          <dgm:animLvl val="lvl"/>
          <dgm:resizeHandles val="exact"/>
        </dgm:presLayoutVars>
      </dgm:prSet>
      <dgm:spPr/>
    </dgm:pt>
    <dgm:pt modelId="{2D733B91-3CA8-43CE-BA57-30041E388B34}" type="pres">
      <dgm:prSet presAssocID="{EE34D694-C2A2-429D-A488-C53D4E57BDE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4C383CB-2DC9-48C0-BCBD-A945AC53F233}" type="pres">
      <dgm:prSet presAssocID="{062C4455-B808-4211-9334-648E62A1A790}" presName="spacer" presStyleCnt="0"/>
      <dgm:spPr/>
    </dgm:pt>
    <dgm:pt modelId="{F5DCF320-C1B8-4764-9BF3-09D48A6F540A}" type="pres">
      <dgm:prSet presAssocID="{073E1E93-8856-4E39-9333-BEC90994236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0058636-2DB5-4275-BD99-6DD7BA6CD0A2}" type="presOf" srcId="{EE34D694-C2A2-429D-A488-C53D4E57BDE4}" destId="{2D733B91-3CA8-43CE-BA57-30041E388B34}" srcOrd="0" destOrd="0" presId="urn:microsoft.com/office/officeart/2005/8/layout/vList2"/>
    <dgm:cxn modelId="{2357F938-D23B-40EE-AE55-D3580634F5CE}" srcId="{3E374B48-815B-4BC6-8B49-D39104D472B6}" destId="{EE34D694-C2A2-429D-A488-C53D4E57BDE4}" srcOrd="0" destOrd="0" parTransId="{E831C4ED-9A33-4FC0-ADED-DF2DB80B7DC9}" sibTransId="{062C4455-B808-4211-9334-648E62A1A790}"/>
    <dgm:cxn modelId="{A443506F-9E0E-4913-B9B8-2896048309A7}" type="presOf" srcId="{073E1E93-8856-4E39-9333-BEC909942360}" destId="{F5DCF320-C1B8-4764-9BF3-09D48A6F540A}" srcOrd="0" destOrd="0" presId="urn:microsoft.com/office/officeart/2005/8/layout/vList2"/>
    <dgm:cxn modelId="{DAA4C2AB-CA0E-4DFA-B28B-4159C3F459C8}" type="presOf" srcId="{3E374B48-815B-4BC6-8B49-D39104D472B6}" destId="{BADBF596-E1F5-4834-90FE-75D7FE7721F8}" srcOrd="0" destOrd="0" presId="urn:microsoft.com/office/officeart/2005/8/layout/vList2"/>
    <dgm:cxn modelId="{98EA91EB-8C08-42BE-90DC-CA1E28BBC4F4}" srcId="{3E374B48-815B-4BC6-8B49-D39104D472B6}" destId="{073E1E93-8856-4E39-9333-BEC909942360}" srcOrd="1" destOrd="0" parTransId="{4569EDDD-7181-41B4-A9A6-18D80D45264E}" sibTransId="{C9AC521B-D8FA-450D-B732-8317BD8FC882}"/>
    <dgm:cxn modelId="{507F747D-0902-4F9F-95A5-8E6D9BFD7877}" type="presParOf" srcId="{BADBF596-E1F5-4834-90FE-75D7FE7721F8}" destId="{2D733B91-3CA8-43CE-BA57-30041E388B34}" srcOrd="0" destOrd="0" presId="urn:microsoft.com/office/officeart/2005/8/layout/vList2"/>
    <dgm:cxn modelId="{8BE2DE33-BD8F-40E1-804B-13A1B102A947}" type="presParOf" srcId="{BADBF596-E1F5-4834-90FE-75D7FE7721F8}" destId="{74C383CB-2DC9-48C0-BCBD-A945AC53F233}" srcOrd="1" destOrd="0" presId="urn:microsoft.com/office/officeart/2005/8/layout/vList2"/>
    <dgm:cxn modelId="{B94B1B71-1061-4E87-BED2-83A85548ABB7}" type="presParOf" srcId="{BADBF596-E1F5-4834-90FE-75D7FE7721F8}" destId="{F5DCF320-C1B8-4764-9BF3-09D48A6F540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374B48-815B-4BC6-8B49-D39104D472B6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34D694-C2A2-429D-A488-C53D4E57BDE4}">
      <dgm:prSet/>
      <dgm:spPr/>
      <dgm:t>
        <a:bodyPr/>
        <a:lstStyle/>
        <a:p>
          <a:r>
            <a:rPr lang="en-US" b="1" i="0" dirty="0"/>
            <a:t>We're creating four AI agents who will play the game as guests.</a:t>
          </a:r>
          <a:endParaRPr lang="en-US" b="1" dirty="0"/>
        </a:p>
      </dgm:t>
    </dgm:pt>
    <dgm:pt modelId="{E831C4ED-9A33-4FC0-ADED-DF2DB80B7DC9}" type="parTrans" cxnId="{2357F938-D23B-40EE-AE55-D3580634F5CE}">
      <dgm:prSet/>
      <dgm:spPr/>
      <dgm:t>
        <a:bodyPr/>
        <a:lstStyle/>
        <a:p>
          <a:endParaRPr lang="en-US"/>
        </a:p>
      </dgm:t>
    </dgm:pt>
    <dgm:pt modelId="{062C4455-B808-4211-9334-648E62A1A790}" type="sibTrans" cxnId="{2357F938-D23B-40EE-AE55-D3580634F5CE}">
      <dgm:prSet/>
      <dgm:spPr/>
      <dgm:t>
        <a:bodyPr/>
        <a:lstStyle/>
        <a:p>
          <a:endParaRPr lang="en-US"/>
        </a:p>
      </dgm:t>
    </dgm:pt>
    <dgm:pt modelId="{073E1E93-8856-4E39-9333-BEC909942360}">
      <dgm:prSet/>
      <dgm:spPr/>
      <dgm:t>
        <a:bodyPr/>
        <a:lstStyle/>
        <a:p>
          <a:r>
            <a:rPr lang="en-US" b="1" i="0" dirty="0"/>
            <a:t>The user can choose which two agents will compete in a Tic-Tac-Toe tournament.</a:t>
          </a:r>
          <a:endParaRPr lang="en-US" b="1" dirty="0"/>
        </a:p>
      </dgm:t>
    </dgm:pt>
    <dgm:pt modelId="{4569EDDD-7181-41B4-A9A6-18D80D45264E}" type="parTrans" cxnId="{98EA91EB-8C08-42BE-90DC-CA1E28BBC4F4}">
      <dgm:prSet/>
      <dgm:spPr/>
      <dgm:t>
        <a:bodyPr/>
        <a:lstStyle/>
        <a:p>
          <a:endParaRPr lang="en-US"/>
        </a:p>
      </dgm:t>
    </dgm:pt>
    <dgm:pt modelId="{C9AC521B-D8FA-450D-B732-8317BD8FC882}" type="sibTrans" cxnId="{98EA91EB-8C08-42BE-90DC-CA1E28BBC4F4}">
      <dgm:prSet/>
      <dgm:spPr/>
      <dgm:t>
        <a:bodyPr/>
        <a:lstStyle/>
        <a:p>
          <a:endParaRPr lang="en-US"/>
        </a:p>
      </dgm:t>
    </dgm:pt>
    <dgm:pt modelId="{3131A6D6-DDFE-4532-BBAC-5D9007B23A9A}">
      <dgm:prSet/>
      <dgm:spPr/>
      <dgm:t>
        <a:bodyPr/>
        <a:lstStyle/>
        <a:p>
          <a:r>
            <a:rPr lang="en-US" b="1" i="0" dirty="0"/>
            <a:t>The logic of the game is Agent 1 wins against Agent 2 or Agent 2 wins against Agent 1or Tie between Agent 1 and Agent 2.</a:t>
          </a:r>
          <a:endParaRPr lang="en-US" b="1" dirty="0"/>
        </a:p>
      </dgm:t>
    </dgm:pt>
    <dgm:pt modelId="{E44FA038-BD62-4A53-BF24-63781D9A3DFC}" type="parTrans" cxnId="{9A0FE15D-7C25-4C48-940A-7E24A3EA22DB}">
      <dgm:prSet/>
      <dgm:spPr/>
      <dgm:t>
        <a:bodyPr/>
        <a:lstStyle/>
        <a:p>
          <a:endParaRPr lang="en-US"/>
        </a:p>
      </dgm:t>
    </dgm:pt>
    <dgm:pt modelId="{12501EA1-0FBF-4B45-B2A4-8915AEEDF6F2}" type="sibTrans" cxnId="{9A0FE15D-7C25-4C48-940A-7E24A3EA22DB}">
      <dgm:prSet/>
      <dgm:spPr/>
      <dgm:t>
        <a:bodyPr/>
        <a:lstStyle/>
        <a:p>
          <a:endParaRPr lang="en-US"/>
        </a:p>
      </dgm:t>
    </dgm:pt>
    <dgm:pt modelId="{2BD84528-97AA-4AE9-986A-76B587716C3F}" type="pres">
      <dgm:prSet presAssocID="{3E374B48-815B-4BC6-8B49-D39104D472B6}" presName="outerComposite" presStyleCnt="0">
        <dgm:presLayoutVars>
          <dgm:chMax val="5"/>
          <dgm:dir/>
          <dgm:resizeHandles val="exact"/>
        </dgm:presLayoutVars>
      </dgm:prSet>
      <dgm:spPr/>
    </dgm:pt>
    <dgm:pt modelId="{18C1C7A9-E8CB-4DB6-9689-AC939C4D4DF5}" type="pres">
      <dgm:prSet presAssocID="{3E374B48-815B-4BC6-8B49-D39104D472B6}" presName="dummyMaxCanvas" presStyleCnt="0">
        <dgm:presLayoutVars/>
      </dgm:prSet>
      <dgm:spPr/>
    </dgm:pt>
    <dgm:pt modelId="{82D452FF-F46F-43EB-99A2-A3A26AC668A4}" type="pres">
      <dgm:prSet presAssocID="{3E374B48-815B-4BC6-8B49-D39104D472B6}" presName="ThreeNodes_1" presStyleLbl="node1" presStyleIdx="0" presStyleCnt="3">
        <dgm:presLayoutVars>
          <dgm:bulletEnabled val="1"/>
        </dgm:presLayoutVars>
      </dgm:prSet>
      <dgm:spPr/>
    </dgm:pt>
    <dgm:pt modelId="{A614D22F-1014-4CC2-9D80-F5A3BF132BC1}" type="pres">
      <dgm:prSet presAssocID="{3E374B48-815B-4BC6-8B49-D39104D472B6}" presName="ThreeNodes_2" presStyleLbl="node1" presStyleIdx="1" presStyleCnt="3">
        <dgm:presLayoutVars>
          <dgm:bulletEnabled val="1"/>
        </dgm:presLayoutVars>
      </dgm:prSet>
      <dgm:spPr/>
    </dgm:pt>
    <dgm:pt modelId="{91322BE8-42E6-4523-A3FF-EEF2BC57C2AC}" type="pres">
      <dgm:prSet presAssocID="{3E374B48-815B-4BC6-8B49-D39104D472B6}" presName="ThreeNodes_3" presStyleLbl="node1" presStyleIdx="2" presStyleCnt="3">
        <dgm:presLayoutVars>
          <dgm:bulletEnabled val="1"/>
        </dgm:presLayoutVars>
      </dgm:prSet>
      <dgm:spPr/>
    </dgm:pt>
    <dgm:pt modelId="{0537FD0B-BB01-42F4-ABD7-86154E17D71D}" type="pres">
      <dgm:prSet presAssocID="{3E374B48-815B-4BC6-8B49-D39104D472B6}" presName="ThreeConn_1-2" presStyleLbl="fgAccFollowNode1" presStyleIdx="0" presStyleCnt="2">
        <dgm:presLayoutVars>
          <dgm:bulletEnabled val="1"/>
        </dgm:presLayoutVars>
      </dgm:prSet>
      <dgm:spPr/>
    </dgm:pt>
    <dgm:pt modelId="{B80C1C9A-DBC2-4004-A728-B906D464B11E}" type="pres">
      <dgm:prSet presAssocID="{3E374B48-815B-4BC6-8B49-D39104D472B6}" presName="ThreeConn_2-3" presStyleLbl="fgAccFollowNode1" presStyleIdx="1" presStyleCnt="2">
        <dgm:presLayoutVars>
          <dgm:bulletEnabled val="1"/>
        </dgm:presLayoutVars>
      </dgm:prSet>
      <dgm:spPr/>
    </dgm:pt>
    <dgm:pt modelId="{93C03DB7-7F04-4A6D-A874-4E72658E902B}" type="pres">
      <dgm:prSet presAssocID="{3E374B48-815B-4BC6-8B49-D39104D472B6}" presName="ThreeNodes_1_text" presStyleLbl="node1" presStyleIdx="2" presStyleCnt="3">
        <dgm:presLayoutVars>
          <dgm:bulletEnabled val="1"/>
        </dgm:presLayoutVars>
      </dgm:prSet>
      <dgm:spPr/>
    </dgm:pt>
    <dgm:pt modelId="{42FA80B5-5289-413E-BD6D-92427C8EFE27}" type="pres">
      <dgm:prSet presAssocID="{3E374B48-815B-4BC6-8B49-D39104D472B6}" presName="ThreeNodes_2_text" presStyleLbl="node1" presStyleIdx="2" presStyleCnt="3">
        <dgm:presLayoutVars>
          <dgm:bulletEnabled val="1"/>
        </dgm:presLayoutVars>
      </dgm:prSet>
      <dgm:spPr/>
    </dgm:pt>
    <dgm:pt modelId="{5944E3C0-5FDC-4EAC-B488-390CAF60FFDC}" type="pres">
      <dgm:prSet presAssocID="{3E374B48-815B-4BC6-8B49-D39104D472B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5AB8400-F745-4158-B1F6-11ED9F0A0D9B}" type="presOf" srcId="{C9AC521B-D8FA-450D-B732-8317BD8FC882}" destId="{B80C1C9A-DBC2-4004-A728-B906D464B11E}" srcOrd="0" destOrd="0" presId="urn:microsoft.com/office/officeart/2005/8/layout/vProcess5"/>
    <dgm:cxn modelId="{42399C0D-D05C-4441-B771-137CD4DC046F}" type="presOf" srcId="{062C4455-B808-4211-9334-648E62A1A790}" destId="{0537FD0B-BB01-42F4-ABD7-86154E17D71D}" srcOrd="0" destOrd="0" presId="urn:microsoft.com/office/officeart/2005/8/layout/vProcess5"/>
    <dgm:cxn modelId="{FA626B15-8252-459F-9083-811FB8470EEA}" type="presOf" srcId="{073E1E93-8856-4E39-9333-BEC909942360}" destId="{42FA80B5-5289-413E-BD6D-92427C8EFE27}" srcOrd="1" destOrd="0" presId="urn:microsoft.com/office/officeart/2005/8/layout/vProcess5"/>
    <dgm:cxn modelId="{3B817E18-9585-41F7-B858-1D125E3D119C}" type="presOf" srcId="{EE34D694-C2A2-429D-A488-C53D4E57BDE4}" destId="{93C03DB7-7F04-4A6D-A874-4E72658E902B}" srcOrd="1" destOrd="0" presId="urn:microsoft.com/office/officeart/2005/8/layout/vProcess5"/>
    <dgm:cxn modelId="{506CBE1A-C73E-4783-A56E-7EF076D523ED}" type="presOf" srcId="{073E1E93-8856-4E39-9333-BEC909942360}" destId="{A614D22F-1014-4CC2-9D80-F5A3BF132BC1}" srcOrd="0" destOrd="0" presId="urn:microsoft.com/office/officeart/2005/8/layout/vProcess5"/>
    <dgm:cxn modelId="{9F7D0C20-C282-43E6-8853-7A1B02F941D6}" type="presOf" srcId="{EE34D694-C2A2-429D-A488-C53D4E57BDE4}" destId="{82D452FF-F46F-43EB-99A2-A3A26AC668A4}" srcOrd="0" destOrd="0" presId="urn:microsoft.com/office/officeart/2005/8/layout/vProcess5"/>
    <dgm:cxn modelId="{6ABC1A22-1FC9-44ED-860D-1C6515FFED5B}" type="presOf" srcId="{3131A6D6-DDFE-4532-BBAC-5D9007B23A9A}" destId="{91322BE8-42E6-4523-A3FF-EEF2BC57C2AC}" srcOrd="0" destOrd="0" presId="urn:microsoft.com/office/officeart/2005/8/layout/vProcess5"/>
    <dgm:cxn modelId="{2357F938-D23B-40EE-AE55-D3580634F5CE}" srcId="{3E374B48-815B-4BC6-8B49-D39104D472B6}" destId="{EE34D694-C2A2-429D-A488-C53D4E57BDE4}" srcOrd="0" destOrd="0" parTransId="{E831C4ED-9A33-4FC0-ADED-DF2DB80B7DC9}" sibTransId="{062C4455-B808-4211-9334-648E62A1A790}"/>
    <dgm:cxn modelId="{9A0FE15D-7C25-4C48-940A-7E24A3EA22DB}" srcId="{3E374B48-815B-4BC6-8B49-D39104D472B6}" destId="{3131A6D6-DDFE-4532-BBAC-5D9007B23A9A}" srcOrd="2" destOrd="0" parTransId="{E44FA038-BD62-4A53-BF24-63781D9A3DFC}" sibTransId="{12501EA1-0FBF-4B45-B2A4-8915AEEDF6F2}"/>
    <dgm:cxn modelId="{776E9A7D-C8BE-415E-975E-6F755FE9A5D0}" type="presOf" srcId="{3131A6D6-DDFE-4532-BBAC-5D9007B23A9A}" destId="{5944E3C0-5FDC-4EAC-B488-390CAF60FFDC}" srcOrd="1" destOrd="0" presId="urn:microsoft.com/office/officeart/2005/8/layout/vProcess5"/>
    <dgm:cxn modelId="{6957CC84-8439-459B-8D1D-887A65B827DA}" type="presOf" srcId="{3E374B48-815B-4BC6-8B49-D39104D472B6}" destId="{2BD84528-97AA-4AE9-986A-76B587716C3F}" srcOrd="0" destOrd="0" presId="urn:microsoft.com/office/officeart/2005/8/layout/vProcess5"/>
    <dgm:cxn modelId="{98EA91EB-8C08-42BE-90DC-CA1E28BBC4F4}" srcId="{3E374B48-815B-4BC6-8B49-D39104D472B6}" destId="{073E1E93-8856-4E39-9333-BEC909942360}" srcOrd="1" destOrd="0" parTransId="{4569EDDD-7181-41B4-A9A6-18D80D45264E}" sibTransId="{C9AC521B-D8FA-450D-B732-8317BD8FC882}"/>
    <dgm:cxn modelId="{8AC2B41A-F012-4BF4-8561-DC3AE0770EEF}" type="presParOf" srcId="{2BD84528-97AA-4AE9-986A-76B587716C3F}" destId="{18C1C7A9-E8CB-4DB6-9689-AC939C4D4DF5}" srcOrd="0" destOrd="0" presId="urn:microsoft.com/office/officeart/2005/8/layout/vProcess5"/>
    <dgm:cxn modelId="{B59FF437-3E10-434C-AB5C-090DC045E5A2}" type="presParOf" srcId="{2BD84528-97AA-4AE9-986A-76B587716C3F}" destId="{82D452FF-F46F-43EB-99A2-A3A26AC668A4}" srcOrd="1" destOrd="0" presId="urn:microsoft.com/office/officeart/2005/8/layout/vProcess5"/>
    <dgm:cxn modelId="{41CD203F-D09A-43BF-A618-1CBA8D874293}" type="presParOf" srcId="{2BD84528-97AA-4AE9-986A-76B587716C3F}" destId="{A614D22F-1014-4CC2-9D80-F5A3BF132BC1}" srcOrd="2" destOrd="0" presId="urn:microsoft.com/office/officeart/2005/8/layout/vProcess5"/>
    <dgm:cxn modelId="{CFA4B285-4F68-47DA-BF2B-1CF73F4FF26C}" type="presParOf" srcId="{2BD84528-97AA-4AE9-986A-76B587716C3F}" destId="{91322BE8-42E6-4523-A3FF-EEF2BC57C2AC}" srcOrd="3" destOrd="0" presId="urn:microsoft.com/office/officeart/2005/8/layout/vProcess5"/>
    <dgm:cxn modelId="{C2D68123-2E62-45DE-903F-7869CF256C58}" type="presParOf" srcId="{2BD84528-97AA-4AE9-986A-76B587716C3F}" destId="{0537FD0B-BB01-42F4-ABD7-86154E17D71D}" srcOrd="4" destOrd="0" presId="urn:microsoft.com/office/officeart/2005/8/layout/vProcess5"/>
    <dgm:cxn modelId="{D4119AAD-69F1-4575-A8FC-8E2BEB1E7D18}" type="presParOf" srcId="{2BD84528-97AA-4AE9-986A-76B587716C3F}" destId="{B80C1C9A-DBC2-4004-A728-B906D464B11E}" srcOrd="5" destOrd="0" presId="urn:microsoft.com/office/officeart/2005/8/layout/vProcess5"/>
    <dgm:cxn modelId="{21E0507E-3DEB-4B09-9785-336C2B5B5489}" type="presParOf" srcId="{2BD84528-97AA-4AE9-986A-76B587716C3F}" destId="{93C03DB7-7F04-4A6D-A874-4E72658E902B}" srcOrd="6" destOrd="0" presId="urn:microsoft.com/office/officeart/2005/8/layout/vProcess5"/>
    <dgm:cxn modelId="{61081AC5-6852-4A14-BBC9-270119E74A0D}" type="presParOf" srcId="{2BD84528-97AA-4AE9-986A-76B587716C3F}" destId="{42FA80B5-5289-413E-BD6D-92427C8EFE27}" srcOrd="7" destOrd="0" presId="urn:microsoft.com/office/officeart/2005/8/layout/vProcess5"/>
    <dgm:cxn modelId="{267425FF-CDA7-4E2E-8317-B0DA37A7C113}" type="presParOf" srcId="{2BD84528-97AA-4AE9-986A-76B587716C3F}" destId="{5944E3C0-5FDC-4EAC-B488-390CAF60FFD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374B48-815B-4BC6-8B49-D39104D472B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E34D694-C2A2-429D-A488-C53D4E57BDE4}">
      <dgm:prSet custT="1"/>
      <dgm:spPr/>
      <dgm:t>
        <a:bodyPr/>
        <a:lstStyle/>
        <a:p>
          <a:r>
            <a:rPr lang="en-US" sz="3600" b="1" i="0" dirty="0"/>
            <a:t>Minimax algorithm using traditional approach.</a:t>
          </a:r>
          <a:endParaRPr lang="en-US" sz="3600" b="1" dirty="0"/>
        </a:p>
      </dgm:t>
    </dgm:pt>
    <dgm:pt modelId="{E831C4ED-9A33-4FC0-ADED-DF2DB80B7DC9}" type="parTrans" cxnId="{2357F938-D23B-40EE-AE55-D3580634F5CE}">
      <dgm:prSet/>
      <dgm:spPr/>
      <dgm:t>
        <a:bodyPr/>
        <a:lstStyle/>
        <a:p>
          <a:endParaRPr lang="en-US"/>
        </a:p>
      </dgm:t>
    </dgm:pt>
    <dgm:pt modelId="{062C4455-B808-4211-9334-648E62A1A790}" type="sibTrans" cxnId="{2357F938-D23B-40EE-AE55-D3580634F5CE}">
      <dgm:prSet/>
      <dgm:spPr/>
      <dgm:t>
        <a:bodyPr/>
        <a:lstStyle/>
        <a:p>
          <a:endParaRPr lang="en-US"/>
        </a:p>
      </dgm:t>
    </dgm:pt>
    <dgm:pt modelId="{073E1E93-8856-4E39-9333-BEC909942360}">
      <dgm:prSet custT="1"/>
      <dgm:spPr/>
      <dgm:t>
        <a:bodyPr/>
        <a:lstStyle/>
        <a:p>
          <a:r>
            <a:rPr lang="en-US" sz="3600" b="1" i="0" dirty="0"/>
            <a:t>Minimax algorithm using alpha-beta pruning approach.</a:t>
          </a:r>
          <a:endParaRPr lang="en-US" sz="3600" b="1" dirty="0"/>
        </a:p>
      </dgm:t>
    </dgm:pt>
    <dgm:pt modelId="{4569EDDD-7181-41B4-A9A6-18D80D45264E}" type="parTrans" cxnId="{98EA91EB-8C08-42BE-90DC-CA1E28BBC4F4}">
      <dgm:prSet/>
      <dgm:spPr/>
      <dgm:t>
        <a:bodyPr/>
        <a:lstStyle/>
        <a:p>
          <a:endParaRPr lang="en-US"/>
        </a:p>
      </dgm:t>
    </dgm:pt>
    <dgm:pt modelId="{C9AC521B-D8FA-450D-B732-8317BD8FC882}" type="sibTrans" cxnId="{98EA91EB-8C08-42BE-90DC-CA1E28BBC4F4}">
      <dgm:prSet/>
      <dgm:spPr/>
      <dgm:t>
        <a:bodyPr/>
        <a:lstStyle/>
        <a:p>
          <a:endParaRPr lang="en-US"/>
        </a:p>
      </dgm:t>
    </dgm:pt>
    <dgm:pt modelId="{3131A6D6-DDFE-4532-BBAC-5D9007B23A9A}">
      <dgm:prSet custT="1"/>
      <dgm:spPr/>
      <dgm:t>
        <a:bodyPr/>
        <a:lstStyle/>
        <a:p>
          <a:r>
            <a:rPr lang="en-US" sz="4000" b="1" i="0" dirty="0"/>
            <a:t>Expectimax algorithm.</a:t>
          </a:r>
          <a:endParaRPr lang="en-US" sz="4000" b="1" dirty="0"/>
        </a:p>
      </dgm:t>
    </dgm:pt>
    <dgm:pt modelId="{E44FA038-BD62-4A53-BF24-63781D9A3DFC}" type="parTrans" cxnId="{9A0FE15D-7C25-4C48-940A-7E24A3EA22DB}">
      <dgm:prSet/>
      <dgm:spPr/>
      <dgm:t>
        <a:bodyPr/>
        <a:lstStyle/>
        <a:p>
          <a:endParaRPr lang="en-US"/>
        </a:p>
      </dgm:t>
    </dgm:pt>
    <dgm:pt modelId="{12501EA1-0FBF-4B45-B2A4-8915AEEDF6F2}" type="sibTrans" cxnId="{9A0FE15D-7C25-4C48-940A-7E24A3EA22DB}">
      <dgm:prSet/>
      <dgm:spPr/>
      <dgm:t>
        <a:bodyPr/>
        <a:lstStyle/>
        <a:p>
          <a:endParaRPr lang="en-US"/>
        </a:p>
      </dgm:t>
    </dgm:pt>
    <dgm:pt modelId="{30FEB595-FF11-4701-B602-221C81E79DCA}">
      <dgm:prSet custT="1"/>
      <dgm:spPr/>
      <dgm:t>
        <a:bodyPr/>
        <a:lstStyle/>
        <a:p>
          <a:r>
            <a:rPr lang="en-US" sz="4000" b="1" i="0" dirty="0"/>
            <a:t>Q-learning -  Reinforcement Learning Algorithm.</a:t>
          </a:r>
          <a:endParaRPr lang="en-US" sz="4000" b="1" dirty="0"/>
        </a:p>
      </dgm:t>
    </dgm:pt>
    <dgm:pt modelId="{8135E8CC-C693-4C1C-87BA-165E8E6820F5}" type="parTrans" cxnId="{E8D8AF41-C442-41B2-ADFB-9DD442487D30}">
      <dgm:prSet/>
      <dgm:spPr/>
      <dgm:t>
        <a:bodyPr/>
        <a:lstStyle/>
        <a:p>
          <a:endParaRPr lang="en-US"/>
        </a:p>
      </dgm:t>
    </dgm:pt>
    <dgm:pt modelId="{F7A4A6C2-FCDE-46A3-892B-10C70860D9D0}" type="sibTrans" cxnId="{E8D8AF41-C442-41B2-ADFB-9DD442487D30}">
      <dgm:prSet/>
      <dgm:spPr/>
      <dgm:t>
        <a:bodyPr/>
        <a:lstStyle/>
        <a:p>
          <a:endParaRPr lang="en-US"/>
        </a:p>
      </dgm:t>
    </dgm:pt>
    <dgm:pt modelId="{4B91A4BE-2BFB-44C0-A8E8-A49CDE7E670F}" type="pres">
      <dgm:prSet presAssocID="{3E374B48-815B-4BC6-8B49-D39104D472B6}" presName="root" presStyleCnt="0">
        <dgm:presLayoutVars>
          <dgm:dir/>
          <dgm:resizeHandles val="exact"/>
        </dgm:presLayoutVars>
      </dgm:prSet>
      <dgm:spPr/>
    </dgm:pt>
    <dgm:pt modelId="{23109FEF-5A35-46EA-A83E-375B18997E79}" type="pres">
      <dgm:prSet presAssocID="{EE34D694-C2A2-429D-A488-C53D4E57BDE4}" presName="compNode" presStyleCnt="0"/>
      <dgm:spPr/>
    </dgm:pt>
    <dgm:pt modelId="{E017DBAF-C881-439A-96D8-D0FF2EB313F8}" type="pres">
      <dgm:prSet presAssocID="{EE34D694-C2A2-429D-A488-C53D4E57BDE4}" presName="bgRect" presStyleLbl="bgShp" presStyleIdx="0" presStyleCnt="4"/>
      <dgm:spPr/>
    </dgm:pt>
    <dgm:pt modelId="{52E8DC0E-5CAC-4345-BC1E-E49B6E2C4E30}" type="pres">
      <dgm:prSet presAssocID="{EE34D694-C2A2-429D-A488-C53D4E57BDE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F31708B-B1AB-42FD-AAFA-F0554778FAA2}" type="pres">
      <dgm:prSet presAssocID="{EE34D694-C2A2-429D-A488-C53D4E57BDE4}" presName="spaceRect" presStyleCnt="0"/>
      <dgm:spPr/>
    </dgm:pt>
    <dgm:pt modelId="{E2DC1EF5-FE7A-4F53-9287-B2BF761879DB}" type="pres">
      <dgm:prSet presAssocID="{EE34D694-C2A2-429D-A488-C53D4E57BDE4}" presName="parTx" presStyleLbl="revTx" presStyleIdx="0" presStyleCnt="4">
        <dgm:presLayoutVars>
          <dgm:chMax val="0"/>
          <dgm:chPref val="0"/>
        </dgm:presLayoutVars>
      </dgm:prSet>
      <dgm:spPr/>
    </dgm:pt>
    <dgm:pt modelId="{F9C1277E-B640-459E-A2BD-8DC52077F85D}" type="pres">
      <dgm:prSet presAssocID="{062C4455-B808-4211-9334-648E62A1A790}" presName="sibTrans" presStyleCnt="0"/>
      <dgm:spPr/>
    </dgm:pt>
    <dgm:pt modelId="{61B46750-00B0-49EF-ADA4-85EB499C2BDB}" type="pres">
      <dgm:prSet presAssocID="{073E1E93-8856-4E39-9333-BEC909942360}" presName="compNode" presStyleCnt="0"/>
      <dgm:spPr/>
    </dgm:pt>
    <dgm:pt modelId="{753F524F-E672-4BE4-A202-87411B63DC81}" type="pres">
      <dgm:prSet presAssocID="{073E1E93-8856-4E39-9333-BEC909942360}" presName="bgRect" presStyleLbl="bgShp" presStyleIdx="1" presStyleCnt="4"/>
      <dgm:spPr/>
    </dgm:pt>
    <dgm:pt modelId="{43C8D953-C1C5-43C0-8920-3C35E4F6ED5E}" type="pres">
      <dgm:prSet presAssocID="{073E1E93-8856-4E39-9333-BEC90994236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0B0B7A3-3E01-40C2-B316-25CBDE9C82AB}" type="pres">
      <dgm:prSet presAssocID="{073E1E93-8856-4E39-9333-BEC909942360}" presName="spaceRect" presStyleCnt="0"/>
      <dgm:spPr/>
    </dgm:pt>
    <dgm:pt modelId="{CE4C71C5-9EA4-4628-9181-71BA8D99DF46}" type="pres">
      <dgm:prSet presAssocID="{073E1E93-8856-4E39-9333-BEC909942360}" presName="parTx" presStyleLbl="revTx" presStyleIdx="1" presStyleCnt="4">
        <dgm:presLayoutVars>
          <dgm:chMax val="0"/>
          <dgm:chPref val="0"/>
        </dgm:presLayoutVars>
      </dgm:prSet>
      <dgm:spPr/>
    </dgm:pt>
    <dgm:pt modelId="{BF96FC16-24D0-4734-8E27-489D6081CFB3}" type="pres">
      <dgm:prSet presAssocID="{C9AC521B-D8FA-450D-B732-8317BD8FC882}" presName="sibTrans" presStyleCnt="0"/>
      <dgm:spPr/>
    </dgm:pt>
    <dgm:pt modelId="{6A66CD59-A024-47B2-A7C3-49676F7FFAA2}" type="pres">
      <dgm:prSet presAssocID="{3131A6D6-DDFE-4532-BBAC-5D9007B23A9A}" presName="compNode" presStyleCnt="0"/>
      <dgm:spPr/>
    </dgm:pt>
    <dgm:pt modelId="{98B71AE7-B711-451D-91BF-B2A46C15D0F1}" type="pres">
      <dgm:prSet presAssocID="{3131A6D6-DDFE-4532-BBAC-5D9007B23A9A}" presName="bgRect" presStyleLbl="bgShp" presStyleIdx="2" presStyleCnt="4"/>
      <dgm:spPr/>
    </dgm:pt>
    <dgm:pt modelId="{6AC847CC-DB48-4599-A8C9-40AFB8B70B0E}" type="pres">
      <dgm:prSet presAssocID="{3131A6D6-DDFE-4532-BBAC-5D9007B23A9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58ED17C-76A6-4CB5-AAC4-FFF7394EC4F4}" type="pres">
      <dgm:prSet presAssocID="{3131A6D6-DDFE-4532-BBAC-5D9007B23A9A}" presName="spaceRect" presStyleCnt="0"/>
      <dgm:spPr/>
    </dgm:pt>
    <dgm:pt modelId="{9DF3D4C9-F992-4628-9074-28AA07E1838F}" type="pres">
      <dgm:prSet presAssocID="{3131A6D6-DDFE-4532-BBAC-5D9007B23A9A}" presName="parTx" presStyleLbl="revTx" presStyleIdx="2" presStyleCnt="4">
        <dgm:presLayoutVars>
          <dgm:chMax val="0"/>
          <dgm:chPref val="0"/>
        </dgm:presLayoutVars>
      </dgm:prSet>
      <dgm:spPr/>
    </dgm:pt>
    <dgm:pt modelId="{C8108846-7B5D-4874-9393-67459454D52E}" type="pres">
      <dgm:prSet presAssocID="{12501EA1-0FBF-4B45-B2A4-8915AEEDF6F2}" presName="sibTrans" presStyleCnt="0"/>
      <dgm:spPr/>
    </dgm:pt>
    <dgm:pt modelId="{5F1E4F05-7943-41E6-9685-9DF4C7EC943A}" type="pres">
      <dgm:prSet presAssocID="{30FEB595-FF11-4701-B602-221C81E79DCA}" presName="compNode" presStyleCnt="0"/>
      <dgm:spPr/>
    </dgm:pt>
    <dgm:pt modelId="{EE80D68F-74D1-4145-9383-7720A782A282}" type="pres">
      <dgm:prSet presAssocID="{30FEB595-FF11-4701-B602-221C81E79DCA}" presName="bgRect" presStyleLbl="bgShp" presStyleIdx="3" presStyleCnt="4"/>
      <dgm:spPr/>
    </dgm:pt>
    <dgm:pt modelId="{7B4F5322-7506-4333-9BCF-77E931089065}" type="pres">
      <dgm:prSet presAssocID="{30FEB595-FF11-4701-B602-221C81E79DC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9B779CC-C262-4433-B006-4A72DA214882}" type="pres">
      <dgm:prSet presAssocID="{30FEB595-FF11-4701-B602-221C81E79DCA}" presName="spaceRect" presStyleCnt="0"/>
      <dgm:spPr/>
    </dgm:pt>
    <dgm:pt modelId="{9DF55162-79BC-4457-ADF0-D97489EE66C8}" type="pres">
      <dgm:prSet presAssocID="{30FEB595-FF11-4701-B602-221C81E79DC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E97860B-3383-455C-AFBD-266AB7DC456F}" type="presOf" srcId="{073E1E93-8856-4E39-9333-BEC909942360}" destId="{CE4C71C5-9EA4-4628-9181-71BA8D99DF46}" srcOrd="0" destOrd="0" presId="urn:microsoft.com/office/officeart/2018/2/layout/IconVerticalSolidList"/>
    <dgm:cxn modelId="{92111D20-FC1F-49C3-AEE7-AB7B63C7398D}" type="presOf" srcId="{3131A6D6-DDFE-4532-BBAC-5D9007B23A9A}" destId="{9DF3D4C9-F992-4628-9074-28AA07E1838F}" srcOrd="0" destOrd="0" presId="urn:microsoft.com/office/officeart/2018/2/layout/IconVerticalSolidList"/>
    <dgm:cxn modelId="{2357F938-D23B-40EE-AE55-D3580634F5CE}" srcId="{3E374B48-815B-4BC6-8B49-D39104D472B6}" destId="{EE34D694-C2A2-429D-A488-C53D4E57BDE4}" srcOrd="0" destOrd="0" parTransId="{E831C4ED-9A33-4FC0-ADED-DF2DB80B7DC9}" sibTransId="{062C4455-B808-4211-9334-648E62A1A790}"/>
    <dgm:cxn modelId="{CB4B833B-9BE7-4F40-8975-E3EAD859A867}" type="presOf" srcId="{3E374B48-815B-4BC6-8B49-D39104D472B6}" destId="{4B91A4BE-2BFB-44C0-A8E8-A49CDE7E670F}" srcOrd="0" destOrd="0" presId="urn:microsoft.com/office/officeart/2018/2/layout/IconVerticalSolidList"/>
    <dgm:cxn modelId="{9A0FE15D-7C25-4C48-940A-7E24A3EA22DB}" srcId="{3E374B48-815B-4BC6-8B49-D39104D472B6}" destId="{3131A6D6-DDFE-4532-BBAC-5D9007B23A9A}" srcOrd="2" destOrd="0" parTransId="{E44FA038-BD62-4A53-BF24-63781D9A3DFC}" sibTransId="{12501EA1-0FBF-4B45-B2A4-8915AEEDF6F2}"/>
    <dgm:cxn modelId="{E8D8AF41-C442-41B2-ADFB-9DD442487D30}" srcId="{3E374B48-815B-4BC6-8B49-D39104D472B6}" destId="{30FEB595-FF11-4701-B602-221C81E79DCA}" srcOrd="3" destOrd="0" parTransId="{8135E8CC-C693-4C1C-87BA-165E8E6820F5}" sibTransId="{F7A4A6C2-FCDE-46A3-892B-10C70860D9D0}"/>
    <dgm:cxn modelId="{84252CBA-8EDC-4E6D-BDF0-5D56A84B907D}" type="presOf" srcId="{EE34D694-C2A2-429D-A488-C53D4E57BDE4}" destId="{E2DC1EF5-FE7A-4F53-9287-B2BF761879DB}" srcOrd="0" destOrd="0" presId="urn:microsoft.com/office/officeart/2018/2/layout/IconVerticalSolidList"/>
    <dgm:cxn modelId="{394524E7-340D-4AE3-BEEB-9305B0E56023}" type="presOf" srcId="{30FEB595-FF11-4701-B602-221C81E79DCA}" destId="{9DF55162-79BC-4457-ADF0-D97489EE66C8}" srcOrd="0" destOrd="0" presId="urn:microsoft.com/office/officeart/2018/2/layout/IconVerticalSolidList"/>
    <dgm:cxn modelId="{98EA91EB-8C08-42BE-90DC-CA1E28BBC4F4}" srcId="{3E374B48-815B-4BC6-8B49-D39104D472B6}" destId="{073E1E93-8856-4E39-9333-BEC909942360}" srcOrd="1" destOrd="0" parTransId="{4569EDDD-7181-41B4-A9A6-18D80D45264E}" sibTransId="{C9AC521B-D8FA-450D-B732-8317BD8FC882}"/>
    <dgm:cxn modelId="{6B1D45D8-BB2B-4580-B230-66C9ECC0B224}" type="presParOf" srcId="{4B91A4BE-2BFB-44C0-A8E8-A49CDE7E670F}" destId="{23109FEF-5A35-46EA-A83E-375B18997E79}" srcOrd="0" destOrd="0" presId="urn:microsoft.com/office/officeart/2018/2/layout/IconVerticalSolidList"/>
    <dgm:cxn modelId="{75AFCEF5-4A2B-4184-B4B1-C620A78C1970}" type="presParOf" srcId="{23109FEF-5A35-46EA-A83E-375B18997E79}" destId="{E017DBAF-C881-439A-96D8-D0FF2EB313F8}" srcOrd="0" destOrd="0" presId="urn:microsoft.com/office/officeart/2018/2/layout/IconVerticalSolidList"/>
    <dgm:cxn modelId="{75AFF0D3-5789-4E4C-BEC0-2BB72500AD11}" type="presParOf" srcId="{23109FEF-5A35-46EA-A83E-375B18997E79}" destId="{52E8DC0E-5CAC-4345-BC1E-E49B6E2C4E30}" srcOrd="1" destOrd="0" presId="urn:microsoft.com/office/officeart/2018/2/layout/IconVerticalSolidList"/>
    <dgm:cxn modelId="{DC3BC7F7-BD6C-45BA-A643-8B4F83CEC500}" type="presParOf" srcId="{23109FEF-5A35-46EA-A83E-375B18997E79}" destId="{6F31708B-B1AB-42FD-AAFA-F0554778FAA2}" srcOrd="2" destOrd="0" presId="urn:microsoft.com/office/officeart/2018/2/layout/IconVerticalSolidList"/>
    <dgm:cxn modelId="{0366E757-5C14-4335-82B0-23C5B25FEEF4}" type="presParOf" srcId="{23109FEF-5A35-46EA-A83E-375B18997E79}" destId="{E2DC1EF5-FE7A-4F53-9287-B2BF761879DB}" srcOrd="3" destOrd="0" presId="urn:microsoft.com/office/officeart/2018/2/layout/IconVerticalSolidList"/>
    <dgm:cxn modelId="{7F6282DA-4D5B-4171-8439-192989DE4BF8}" type="presParOf" srcId="{4B91A4BE-2BFB-44C0-A8E8-A49CDE7E670F}" destId="{F9C1277E-B640-459E-A2BD-8DC52077F85D}" srcOrd="1" destOrd="0" presId="urn:microsoft.com/office/officeart/2018/2/layout/IconVerticalSolidList"/>
    <dgm:cxn modelId="{C9D6EC06-B2D6-48CB-93FF-6CD2D3BDB670}" type="presParOf" srcId="{4B91A4BE-2BFB-44C0-A8E8-A49CDE7E670F}" destId="{61B46750-00B0-49EF-ADA4-85EB499C2BDB}" srcOrd="2" destOrd="0" presId="urn:microsoft.com/office/officeart/2018/2/layout/IconVerticalSolidList"/>
    <dgm:cxn modelId="{5CEE415A-6A11-4FEF-864F-08AED342ADC8}" type="presParOf" srcId="{61B46750-00B0-49EF-ADA4-85EB499C2BDB}" destId="{753F524F-E672-4BE4-A202-87411B63DC81}" srcOrd="0" destOrd="0" presId="urn:microsoft.com/office/officeart/2018/2/layout/IconVerticalSolidList"/>
    <dgm:cxn modelId="{16CFEED0-0780-43EE-BEB0-EE4171565D2A}" type="presParOf" srcId="{61B46750-00B0-49EF-ADA4-85EB499C2BDB}" destId="{43C8D953-C1C5-43C0-8920-3C35E4F6ED5E}" srcOrd="1" destOrd="0" presId="urn:microsoft.com/office/officeart/2018/2/layout/IconVerticalSolidList"/>
    <dgm:cxn modelId="{10F61418-93A8-49A2-97E9-7CA9E2F9EDCF}" type="presParOf" srcId="{61B46750-00B0-49EF-ADA4-85EB499C2BDB}" destId="{60B0B7A3-3E01-40C2-B316-25CBDE9C82AB}" srcOrd="2" destOrd="0" presId="urn:microsoft.com/office/officeart/2018/2/layout/IconVerticalSolidList"/>
    <dgm:cxn modelId="{4D640F45-F33C-445F-804F-A6162DADD04F}" type="presParOf" srcId="{61B46750-00B0-49EF-ADA4-85EB499C2BDB}" destId="{CE4C71C5-9EA4-4628-9181-71BA8D99DF46}" srcOrd="3" destOrd="0" presId="urn:microsoft.com/office/officeart/2018/2/layout/IconVerticalSolidList"/>
    <dgm:cxn modelId="{24CAF4B4-138E-454E-90F7-DBE60DF1C568}" type="presParOf" srcId="{4B91A4BE-2BFB-44C0-A8E8-A49CDE7E670F}" destId="{BF96FC16-24D0-4734-8E27-489D6081CFB3}" srcOrd="3" destOrd="0" presId="urn:microsoft.com/office/officeart/2018/2/layout/IconVerticalSolidList"/>
    <dgm:cxn modelId="{75AF0F2E-2330-4357-9D4E-B3967BEC1EDD}" type="presParOf" srcId="{4B91A4BE-2BFB-44C0-A8E8-A49CDE7E670F}" destId="{6A66CD59-A024-47B2-A7C3-49676F7FFAA2}" srcOrd="4" destOrd="0" presId="urn:microsoft.com/office/officeart/2018/2/layout/IconVerticalSolidList"/>
    <dgm:cxn modelId="{A24842A1-1327-4EDA-8E70-C8ABFD83C4FF}" type="presParOf" srcId="{6A66CD59-A024-47B2-A7C3-49676F7FFAA2}" destId="{98B71AE7-B711-451D-91BF-B2A46C15D0F1}" srcOrd="0" destOrd="0" presId="urn:microsoft.com/office/officeart/2018/2/layout/IconVerticalSolidList"/>
    <dgm:cxn modelId="{591EA76C-567B-4D4C-940F-5BF8618565EE}" type="presParOf" srcId="{6A66CD59-A024-47B2-A7C3-49676F7FFAA2}" destId="{6AC847CC-DB48-4599-A8C9-40AFB8B70B0E}" srcOrd="1" destOrd="0" presId="urn:microsoft.com/office/officeart/2018/2/layout/IconVerticalSolidList"/>
    <dgm:cxn modelId="{8AFD2662-4231-4F90-81EE-EE488F8C2059}" type="presParOf" srcId="{6A66CD59-A024-47B2-A7C3-49676F7FFAA2}" destId="{458ED17C-76A6-4CB5-AAC4-FFF7394EC4F4}" srcOrd="2" destOrd="0" presId="urn:microsoft.com/office/officeart/2018/2/layout/IconVerticalSolidList"/>
    <dgm:cxn modelId="{8CB855D3-8490-4BEE-9FB6-D252A58E50AC}" type="presParOf" srcId="{6A66CD59-A024-47B2-A7C3-49676F7FFAA2}" destId="{9DF3D4C9-F992-4628-9074-28AA07E1838F}" srcOrd="3" destOrd="0" presId="urn:microsoft.com/office/officeart/2018/2/layout/IconVerticalSolidList"/>
    <dgm:cxn modelId="{255467EE-1B56-48E4-8E22-5587F772BC66}" type="presParOf" srcId="{4B91A4BE-2BFB-44C0-A8E8-A49CDE7E670F}" destId="{C8108846-7B5D-4874-9393-67459454D52E}" srcOrd="5" destOrd="0" presId="urn:microsoft.com/office/officeart/2018/2/layout/IconVerticalSolidList"/>
    <dgm:cxn modelId="{1A11EA97-7584-4A19-B4CF-5FC3421CB6D0}" type="presParOf" srcId="{4B91A4BE-2BFB-44C0-A8E8-A49CDE7E670F}" destId="{5F1E4F05-7943-41E6-9685-9DF4C7EC943A}" srcOrd="6" destOrd="0" presId="urn:microsoft.com/office/officeart/2018/2/layout/IconVerticalSolidList"/>
    <dgm:cxn modelId="{B2612C9E-E17E-4C91-A901-887199DB8FDD}" type="presParOf" srcId="{5F1E4F05-7943-41E6-9685-9DF4C7EC943A}" destId="{EE80D68F-74D1-4145-9383-7720A782A282}" srcOrd="0" destOrd="0" presId="urn:microsoft.com/office/officeart/2018/2/layout/IconVerticalSolidList"/>
    <dgm:cxn modelId="{E85D0CE0-5E43-4B2D-9B72-96ADBD7775B9}" type="presParOf" srcId="{5F1E4F05-7943-41E6-9685-9DF4C7EC943A}" destId="{7B4F5322-7506-4333-9BCF-77E931089065}" srcOrd="1" destOrd="0" presId="urn:microsoft.com/office/officeart/2018/2/layout/IconVerticalSolidList"/>
    <dgm:cxn modelId="{4BF3E9B8-ADB2-4B59-92EB-3D59901851AF}" type="presParOf" srcId="{5F1E4F05-7943-41E6-9685-9DF4C7EC943A}" destId="{D9B779CC-C262-4433-B006-4A72DA214882}" srcOrd="2" destOrd="0" presId="urn:microsoft.com/office/officeart/2018/2/layout/IconVerticalSolidList"/>
    <dgm:cxn modelId="{D4AC8EB5-A3D5-44B9-AE35-C7156FE6831B}" type="presParOf" srcId="{5F1E4F05-7943-41E6-9685-9DF4C7EC943A}" destId="{9DF55162-79BC-4457-ADF0-D97489EE66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33B91-3CA8-43CE-BA57-30041E388B34}">
      <dsp:nvSpPr>
        <dsp:cNvPr id="0" name=""/>
        <dsp:cNvSpPr/>
      </dsp:nvSpPr>
      <dsp:spPr>
        <a:xfrm>
          <a:off x="0" y="336690"/>
          <a:ext cx="10210800" cy="2997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i="0" kern="1200" dirty="0"/>
            <a:t>The goal for each agent is to win the game by forming a horizontal, vertical, or diagonal line of all X OR all O in a grid in which each agent plays one after the other.</a:t>
          </a:r>
          <a:endParaRPr lang="en-US" sz="4200" b="1" kern="1200" dirty="0"/>
        </a:p>
      </dsp:txBody>
      <dsp:txXfrm>
        <a:off x="146328" y="483018"/>
        <a:ext cx="9918144" cy="2704884"/>
      </dsp:txXfrm>
    </dsp:sp>
    <dsp:sp modelId="{F5DCF320-C1B8-4764-9BF3-09D48A6F540A}">
      <dsp:nvSpPr>
        <dsp:cNvPr id="0" name=""/>
        <dsp:cNvSpPr/>
      </dsp:nvSpPr>
      <dsp:spPr>
        <a:xfrm>
          <a:off x="0" y="3455190"/>
          <a:ext cx="10210800" cy="2997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i="0" kern="1200" dirty="0"/>
            <a:t>The second goal is to ensure that your adversary is unable to create an X OR O pattern since this is a zero-sum game.</a:t>
          </a:r>
          <a:endParaRPr lang="en-US" sz="4200" b="1" kern="1200" dirty="0"/>
        </a:p>
      </dsp:txBody>
      <dsp:txXfrm>
        <a:off x="146328" y="3601518"/>
        <a:ext cx="9918144" cy="27048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452FF-F46F-43EB-99A2-A3A26AC668A4}">
      <dsp:nvSpPr>
        <dsp:cNvPr id="0" name=""/>
        <dsp:cNvSpPr/>
      </dsp:nvSpPr>
      <dsp:spPr>
        <a:xfrm>
          <a:off x="0" y="0"/>
          <a:ext cx="8679180" cy="2036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 dirty="0"/>
            <a:t>We're creating four AI agents who will play the game as guests.</a:t>
          </a:r>
          <a:endParaRPr lang="en-US" sz="3000" b="1" kern="1200" dirty="0"/>
        </a:p>
      </dsp:txBody>
      <dsp:txXfrm>
        <a:off x="59657" y="59657"/>
        <a:ext cx="6481285" cy="1917512"/>
      </dsp:txXfrm>
    </dsp:sp>
    <dsp:sp modelId="{A614D22F-1014-4CC2-9D80-F5A3BF132BC1}">
      <dsp:nvSpPr>
        <dsp:cNvPr id="0" name=""/>
        <dsp:cNvSpPr/>
      </dsp:nvSpPr>
      <dsp:spPr>
        <a:xfrm>
          <a:off x="765809" y="2376297"/>
          <a:ext cx="8679180" cy="2036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 dirty="0"/>
            <a:t>The user can choose which two agents will compete in a Tic-Tac-Toe tournament.</a:t>
          </a:r>
          <a:endParaRPr lang="en-US" sz="3000" b="1" kern="1200" dirty="0"/>
        </a:p>
      </dsp:txBody>
      <dsp:txXfrm>
        <a:off x="825466" y="2435954"/>
        <a:ext cx="6470119" cy="1917511"/>
      </dsp:txXfrm>
    </dsp:sp>
    <dsp:sp modelId="{91322BE8-42E6-4523-A3FF-EEF2BC57C2AC}">
      <dsp:nvSpPr>
        <dsp:cNvPr id="0" name=""/>
        <dsp:cNvSpPr/>
      </dsp:nvSpPr>
      <dsp:spPr>
        <a:xfrm>
          <a:off x="1531619" y="4752594"/>
          <a:ext cx="8679180" cy="2036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 dirty="0"/>
            <a:t>The logic of the game is Agent 1 wins against Agent 2 or Agent 2 wins against Agent 1or Tie between Agent 1 and Agent 2.</a:t>
          </a:r>
          <a:endParaRPr lang="en-US" sz="3000" b="1" kern="1200" dirty="0"/>
        </a:p>
      </dsp:txBody>
      <dsp:txXfrm>
        <a:off x="1591276" y="4812251"/>
        <a:ext cx="6470119" cy="1917511"/>
      </dsp:txXfrm>
    </dsp:sp>
    <dsp:sp modelId="{0537FD0B-BB01-42F4-ABD7-86154E17D71D}">
      <dsp:nvSpPr>
        <dsp:cNvPr id="0" name=""/>
        <dsp:cNvSpPr/>
      </dsp:nvSpPr>
      <dsp:spPr>
        <a:xfrm>
          <a:off x="7355243" y="1544593"/>
          <a:ext cx="1323936" cy="132393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653129" y="1544593"/>
        <a:ext cx="728164" cy="996262"/>
      </dsp:txXfrm>
    </dsp:sp>
    <dsp:sp modelId="{B80C1C9A-DBC2-4004-A728-B906D464B11E}">
      <dsp:nvSpPr>
        <dsp:cNvPr id="0" name=""/>
        <dsp:cNvSpPr/>
      </dsp:nvSpPr>
      <dsp:spPr>
        <a:xfrm>
          <a:off x="8121053" y="3907311"/>
          <a:ext cx="1323936" cy="132393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18939" y="3907311"/>
        <a:ext cx="728164" cy="9962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7DBAF-C881-439A-96D8-D0FF2EB313F8}">
      <dsp:nvSpPr>
        <dsp:cNvPr id="0" name=""/>
        <dsp:cNvSpPr/>
      </dsp:nvSpPr>
      <dsp:spPr>
        <a:xfrm>
          <a:off x="0" y="2817"/>
          <a:ext cx="10287000" cy="142816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E8DC0E-5CAC-4345-BC1E-E49B6E2C4E30}">
      <dsp:nvSpPr>
        <dsp:cNvPr id="0" name=""/>
        <dsp:cNvSpPr/>
      </dsp:nvSpPr>
      <dsp:spPr>
        <a:xfrm>
          <a:off x="432019" y="324155"/>
          <a:ext cx="785490" cy="7854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C1EF5-FE7A-4F53-9287-B2BF761879DB}">
      <dsp:nvSpPr>
        <dsp:cNvPr id="0" name=""/>
        <dsp:cNvSpPr/>
      </dsp:nvSpPr>
      <dsp:spPr>
        <a:xfrm>
          <a:off x="1649530" y="2817"/>
          <a:ext cx="8637469" cy="1428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147" tIns="151147" rIns="151147" bIns="151147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 dirty="0"/>
            <a:t>Minimax algorithm using traditional approach.</a:t>
          </a:r>
          <a:endParaRPr lang="en-US" sz="3600" b="1" kern="1200" dirty="0"/>
        </a:p>
      </dsp:txBody>
      <dsp:txXfrm>
        <a:off x="1649530" y="2817"/>
        <a:ext cx="8637469" cy="1428165"/>
      </dsp:txXfrm>
    </dsp:sp>
    <dsp:sp modelId="{753F524F-E672-4BE4-A202-87411B63DC81}">
      <dsp:nvSpPr>
        <dsp:cNvPr id="0" name=""/>
        <dsp:cNvSpPr/>
      </dsp:nvSpPr>
      <dsp:spPr>
        <a:xfrm>
          <a:off x="0" y="1788024"/>
          <a:ext cx="10287000" cy="142816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C8D953-C1C5-43C0-8920-3C35E4F6ED5E}">
      <dsp:nvSpPr>
        <dsp:cNvPr id="0" name=""/>
        <dsp:cNvSpPr/>
      </dsp:nvSpPr>
      <dsp:spPr>
        <a:xfrm>
          <a:off x="432019" y="2109361"/>
          <a:ext cx="785490" cy="7854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C71C5-9EA4-4628-9181-71BA8D99DF46}">
      <dsp:nvSpPr>
        <dsp:cNvPr id="0" name=""/>
        <dsp:cNvSpPr/>
      </dsp:nvSpPr>
      <dsp:spPr>
        <a:xfrm>
          <a:off x="1649530" y="1788024"/>
          <a:ext cx="8637469" cy="1428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147" tIns="151147" rIns="151147" bIns="151147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 dirty="0"/>
            <a:t>Minimax algorithm using alpha-beta pruning approach.</a:t>
          </a:r>
          <a:endParaRPr lang="en-US" sz="3600" b="1" kern="1200" dirty="0"/>
        </a:p>
      </dsp:txBody>
      <dsp:txXfrm>
        <a:off x="1649530" y="1788024"/>
        <a:ext cx="8637469" cy="1428165"/>
      </dsp:txXfrm>
    </dsp:sp>
    <dsp:sp modelId="{98B71AE7-B711-451D-91BF-B2A46C15D0F1}">
      <dsp:nvSpPr>
        <dsp:cNvPr id="0" name=""/>
        <dsp:cNvSpPr/>
      </dsp:nvSpPr>
      <dsp:spPr>
        <a:xfrm>
          <a:off x="0" y="3573230"/>
          <a:ext cx="10287000" cy="142816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847CC-DB48-4599-A8C9-40AFB8B70B0E}">
      <dsp:nvSpPr>
        <dsp:cNvPr id="0" name=""/>
        <dsp:cNvSpPr/>
      </dsp:nvSpPr>
      <dsp:spPr>
        <a:xfrm>
          <a:off x="432019" y="3894567"/>
          <a:ext cx="785490" cy="7854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3D4C9-F992-4628-9074-28AA07E1838F}">
      <dsp:nvSpPr>
        <dsp:cNvPr id="0" name=""/>
        <dsp:cNvSpPr/>
      </dsp:nvSpPr>
      <dsp:spPr>
        <a:xfrm>
          <a:off x="1649530" y="3573230"/>
          <a:ext cx="8637469" cy="1428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147" tIns="151147" rIns="151147" bIns="151147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i="0" kern="1200" dirty="0"/>
            <a:t>Expectimax algorithm.</a:t>
          </a:r>
          <a:endParaRPr lang="en-US" sz="4000" b="1" kern="1200" dirty="0"/>
        </a:p>
      </dsp:txBody>
      <dsp:txXfrm>
        <a:off x="1649530" y="3573230"/>
        <a:ext cx="8637469" cy="1428165"/>
      </dsp:txXfrm>
    </dsp:sp>
    <dsp:sp modelId="{EE80D68F-74D1-4145-9383-7720A782A282}">
      <dsp:nvSpPr>
        <dsp:cNvPr id="0" name=""/>
        <dsp:cNvSpPr/>
      </dsp:nvSpPr>
      <dsp:spPr>
        <a:xfrm>
          <a:off x="0" y="5358437"/>
          <a:ext cx="10287000" cy="142816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F5322-7506-4333-9BCF-77E931089065}">
      <dsp:nvSpPr>
        <dsp:cNvPr id="0" name=""/>
        <dsp:cNvSpPr/>
      </dsp:nvSpPr>
      <dsp:spPr>
        <a:xfrm>
          <a:off x="432019" y="5679774"/>
          <a:ext cx="785490" cy="7854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55162-79BC-4457-ADF0-D97489EE66C8}">
      <dsp:nvSpPr>
        <dsp:cNvPr id="0" name=""/>
        <dsp:cNvSpPr/>
      </dsp:nvSpPr>
      <dsp:spPr>
        <a:xfrm>
          <a:off x="1649530" y="5358437"/>
          <a:ext cx="8637469" cy="1428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147" tIns="151147" rIns="151147" bIns="151147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i="0" kern="1200" dirty="0"/>
            <a:t>Q-learning -  Reinforcement Learning Algorithm.</a:t>
          </a:r>
          <a:endParaRPr lang="en-US" sz="4000" b="1" kern="1200" dirty="0"/>
        </a:p>
      </dsp:txBody>
      <dsp:txXfrm>
        <a:off x="1649530" y="5358437"/>
        <a:ext cx="8637469" cy="1428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28699" y="1028701"/>
            <a:ext cx="16230600" cy="8229600"/>
          </a:xfrm>
          <a:custGeom>
            <a:avLst/>
            <a:gdLst/>
            <a:ahLst/>
            <a:cxnLst/>
            <a:rect l="l" t="t" r="r" b="b"/>
            <a:pathLst>
              <a:path w="16230600" h="8229600">
                <a:moveTo>
                  <a:pt x="15948434" y="8229599"/>
                </a:moveTo>
                <a:lnTo>
                  <a:pt x="282165" y="8229599"/>
                </a:lnTo>
                <a:lnTo>
                  <a:pt x="236267" y="8225921"/>
                </a:lnTo>
                <a:lnTo>
                  <a:pt x="192775" y="8215265"/>
                </a:lnTo>
                <a:lnTo>
                  <a:pt x="152260" y="8198205"/>
                </a:lnTo>
                <a:lnTo>
                  <a:pt x="115292" y="8175311"/>
                </a:lnTo>
                <a:lnTo>
                  <a:pt x="82445" y="8147154"/>
                </a:lnTo>
                <a:lnTo>
                  <a:pt x="54288" y="8114307"/>
                </a:lnTo>
                <a:lnTo>
                  <a:pt x="31394" y="8077339"/>
                </a:lnTo>
                <a:lnTo>
                  <a:pt x="14334" y="8036824"/>
                </a:lnTo>
                <a:lnTo>
                  <a:pt x="3678" y="7993331"/>
                </a:lnTo>
                <a:lnTo>
                  <a:pt x="0" y="7947434"/>
                </a:lnTo>
                <a:lnTo>
                  <a:pt x="0" y="282165"/>
                </a:lnTo>
                <a:lnTo>
                  <a:pt x="3678" y="236267"/>
                </a:lnTo>
                <a:lnTo>
                  <a:pt x="14334" y="192775"/>
                </a:lnTo>
                <a:lnTo>
                  <a:pt x="31394" y="152260"/>
                </a:lnTo>
                <a:lnTo>
                  <a:pt x="54288" y="115292"/>
                </a:lnTo>
                <a:lnTo>
                  <a:pt x="82445" y="82445"/>
                </a:lnTo>
                <a:lnTo>
                  <a:pt x="115292" y="54288"/>
                </a:lnTo>
                <a:lnTo>
                  <a:pt x="152260" y="31394"/>
                </a:lnTo>
                <a:lnTo>
                  <a:pt x="192775" y="14334"/>
                </a:lnTo>
                <a:lnTo>
                  <a:pt x="236267" y="3678"/>
                </a:lnTo>
                <a:lnTo>
                  <a:pt x="282165" y="0"/>
                </a:lnTo>
                <a:lnTo>
                  <a:pt x="15948434" y="0"/>
                </a:lnTo>
                <a:lnTo>
                  <a:pt x="15994332" y="3678"/>
                </a:lnTo>
                <a:lnTo>
                  <a:pt x="16037824" y="14334"/>
                </a:lnTo>
                <a:lnTo>
                  <a:pt x="16078340" y="31394"/>
                </a:lnTo>
                <a:lnTo>
                  <a:pt x="16115307" y="54288"/>
                </a:lnTo>
                <a:lnTo>
                  <a:pt x="16148155" y="82445"/>
                </a:lnTo>
                <a:lnTo>
                  <a:pt x="16176311" y="115292"/>
                </a:lnTo>
                <a:lnTo>
                  <a:pt x="16199205" y="152260"/>
                </a:lnTo>
                <a:lnTo>
                  <a:pt x="16216266" y="192775"/>
                </a:lnTo>
                <a:lnTo>
                  <a:pt x="16226921" y="236267"/>
                </a:lnTo>
                <a:lnTo>
                  <a:pt x="16230600" y="282165"/>
                </a:lnTo>
                <a:lnTo>
                  <a:pt x="16230600" y="7947434"/>
                </a:lnTo>
                <a:lnTo>
                  <a:pt x="16226921" y="7993331"/>
                </a:lnTo>
                <a:lnTo>
                  <a:pt x="16216266" y="8036824"/>
                </a:lnTo>
                <a:lnTo>
                  <a:pt x="16199205" y="8077339"/>
                </a:lnTo>
                <a:lnTo>
                  <a:pt x="16176311" y="8114307"/>
                </a:lnTo>
                <a:lnTo>
                  <a:pt x="16148155" y="8147154"/>
                </a:lnTo>
                <a:lnTo>
                  <a:pt x="16115307" y="8175311"/>
                </a:lnTo>
                <a:lnTo>
                  <a:pt x="16078340" y="8198205"/>
                </a:lnTo>
                <a:lnTo>
                  <a:pt x="16037824" y="8215265"/>
                </a:lnTo>
                <a:lnTo>
                  <a:pt x="15994332" y="8225921"/>
                </a:lnTo>
                <a:lnTo>
                  <a:pt x="15948434" y="8229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03223" y="1666940"/>
            <a:ext cx="2481553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43847" y="3296188"/>
            <a:ext cx="14600304" cy="3952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77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6517" y="3404974"/>
            <a:ext cx="9555480" cy="1868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100" spc="300" dirty="0"/>
              <a:t>TIC-TAC-TOE</a:t>
            </a:r>
            <a:endParaRPr sz="12100"/>
          </a:p>
        </p:txBody>
      </p:sp>
      <p:sp>
        <p:nvSpPr>
          <p:cNvPr id="4" name="object 4"/>
          <p:cNvSpPr/>
          <p:nvPr/>
        </p:nvSpPr>
        <p:spPr>
          <a:xfrm>
            <a:off x="0" y="7391296"/>
            <a:ext cx="3045460" cy="2362200"/>
          </a:xfrm>
          <a:custGeom>
            <a:avLst/>
            <a:gdLst/>
            <a:ahLst/>
            <a:cxnLst/>
            <a:rect l="l" t="t" r="r" b="b"/>
            <a:pathLst>
              <a:path w="3045460" h="2362200">
                <a:moveTo>
                  <a:pt x="0" y="346833"/>
                </a:moveTo>
                <a:lnTo>
                  <a:pt x="0" y="111333"/>
                </a:lnTo>
                <a:lnTo>
                  <a:pt x="3015393" y="0"/>
                </a:lnTo>
                <a:lnTo>
                  <a:pt x="3015393" y="260719"/>
                </a:lnTo>
                <a:lnTo>
                  <a:pt x="0" y="346833"/>
                </a:lnTo>
                <a:close/>
              </a:path>
              <a:path w="3045460" h="2362200">
                <a:moveTo>
                  <a:pt x="0" y="847187"/>
                </a:moveTo>
                <a:lnTo>
                  <a:pt x="0" y="675455"/>
                </a:lnTo>
                <a:lnTo>
                  <a:pt x="2856556" y="569211"/>
                </a:lnTo>
                <a:lnTo>
                  <a:pt x="2902018" y="573699"/>
                </a:lnTo>
                <a:lnTo>
                  <a:pt x="2962448" y="603487"/>
                </a:lnTo>
                <a:lnTo>
                  <a:pt x="2978216" y="647431"/>
                </a:lnTo>
                <a:lnTo>
                  <a:pt x="2967850" y="669612"/>
                </a:lnTo>
                <a:lnTo>
                  <a:pt x="2944519" y="689214"/>
                </a:lnTo>
                <a:lnTo>
                  <a:pt x="2907621" y="704199"/>
                </a:lnTo>
                <a:lnTo>
                  <a:pt x="2856556" y="712526"/>
                </a:lnTo>
                <a:lnTo>
                  <a:pt x="0" y="847187"/>
                </a:lnTo>
                <a:close/>
              </a:path>
              <a:path w="3045460" h="2362200">
                <a:moveTo>
                  <a:pt x="0" y="1345338"/>
                </a:moveTo>
                <a:lnTo>
                  <a:pt x="0" y="1185659"/>
                </a:lnTo>
                <a:lnTo>
                  <a:pt x="320023" y="1165951"/>
                </a:lnTo>
                <a:lnTo>
                  <a:pt x="991814" y="1112916"/>
                </a:lnTo>
                <a:lnTo>
                  <a:pt x="2930302" y="927093"/>
                </a:lnTo>
                <a:lnTo>
                  <a:pt x="2978115" y="1075266"/>
                </a:lnTo>
                <a:lnTo>
                  <a:pt x="2967390" y="1077822"/>
                </a:lnTo>
                <a:lnTo>
                  <a:pt x="2928175" y="1085994"/>
                </a:lnTo>
                <a:lnTo>
                  <a:pt x="2849909" y="1100544"/>
                </a:lnTo>
                <a:lnTo>
                  <a:pt x="2722031" y="1122228"/>
                </a:lnTo>
                <a:lnTo>
                  <a:pt x="2675726" y="1128531"/>
                </a:lnTo>
                <a:lnTo>
                  <a:pt x="2581218" y="1137817"/>
                </a:lnTo>
                <a:lnTo>
                  <a:pt x="1572386" y="1206600"/>
                </a:lnTo>
                <a:lnTo>
                  <a:pt x="1338321" y="1226762"/>
                </a:lnTo>
                <a:lnTo>
                  <a:pt x="1173488" y="1243976"/>
                </a:lnTo>
                <a:lnTo>
                  <a:pt x="1121503" y="1250159"/>
                </a:lnTo>
                <a:lnTo>
                  <a:pt x="573967" y="1302675"/>
                </a:lnTo>
                <a:lnTo>
                  <a:pt x="0" y="1345338"/>
                </a:lnTo>
                <a:close/>
              </a:path>
              <a:path w="3045460" h="2362200">
                <a:moveTo>
                  <a:pt x="817048" y="1941772"/>
                </a:moveTo>
                <a:lnTo>
                  <a:pt x="0" y="1940922"/>
                </a:lnTo>
                <a:lnTo>
                  <a:pt x="0" y="1769761"/>
                </a:lnTo>
                <a:lnTo>
                  <a:pt x="3015393" y="1694678"/>
                </a:lnTo>
                <a:lnTo>
                  <a:pt x="3020990" y="1696740"/>
                </a:lnTo>
                <a:lnTo>
                  <a:pt x="3032817" y="1706317"/>
                </a:lnTo>
                <a:lnTo>
                  <a:pt x="3043428" y="1728495"/>
                </a:lnTo>
                <a:lnTo>
                  <a:pt x="3045378" y="1768360"/>
                </a:lnTo>
                <a:lnTo>
                  <a:pt x="3037958" y="1812905"/>
                </a:lnTo>
                <a:lnTo>
                  <a:pt x="3019167" y="1865257"/>
                </a:lnTo>
                <a:lnTo>
                  <a:pt x="1350034" y="1935965"/>
                </a:lnTo>
                <a:lnTo>
                  <a:pt x="817048" y="1941772"/>
                </a:lnTo>
                <a:close/>
              </a:path>
              <a:path w="3045460" h="2362200">
                <a:moveTo>
                  <a:pt x="0" y="2361794"/>
                </a:moveTo>
                <a:lnTo>
                  <a:pt x="0" y="2274542"/>
                </a:lnTo>
                <a:lnTo>
                  <a:pt x="3014583" y="2103571"/>
                </a:lnTo>
                <a:lnTo>
                  <a:pt x="2978115" y="2211260"/>
                </a:lnTo>
                <a:lnTo>
                  <a:pt x="0" y="2361794"/>
                </a:lnTo>
                <a:close/>
              </a:path>
            </a:pathLst>
          </a:custGeom>
          <a:solidFill>
            <a:srgbClr val="E8B3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44735" y="6233789"/>
            <a:ext cx="9107805" cy="2797175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3587750">
              <a:lnSpc>
                <a:spcPct val="100000"/>
              </a:lnSpc>
              <a:spcBef>
                <a:spcPts val="1135"/>
              </a:spcBef>
            </a:pPr>
            <a:r>
              <a:rPr sz="5200" spc="50" dirty="0">
                <a:latin typeface="Microsoft Sans Serif"/>
                <a:cs typeface="Microsoft Sans Serif"/>
              </a:rPr>
              <a:t>Team</a:t>
            </a:r>
            <a:endParaRPr sz="5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5200" spc="105" dirty="0">
                <a:latin typeface="Microsoft Sans Serif"/>
                <a:cs typeface="Microsoft Sans Serif"/>
              </a:rPr>
              <a:t>-Meghana</a:t>
            </a:r>
            <a:r>
              <a:rPr sz="5200" spc="-55" dirty="0">
                <a:latin typeface="Microsoft Sans Serif"/>
                <a:cs typeface="Microsoft Sans Serif"/>
              </a:rPr>
              <a:t> </a:t>
            </a:r>
            <a:r>
              <a:rPr sz="5200" spc="10" dirty="0">
                <a:latin typeface="Microsoft Sans Serif"/>
                <a:cs typeface="Microsoft Sans Serif"/>
              </a:rPr>
              <a:t>Reddy</a:t>
            </a:r>
            <a:r>
              <a:rPr sz="5200" spc="-55" dirty="0">
                <a:latin typeface="Microsoft Sans Serif"/>
                <a:cs typeface="Microsoft Sans Serif"/>
              </a:rPr>
              <a:t> </a:t>
            </a:r>
            <a:r>
              <a:rPr sz="5200" spc="155" dirty="0">
                <a:latin typeface="Microsoft Sans Serif"/>
                <a:cs typeface="Microsoft Sans Serif"/>
              </a:rPr>
              <a:t>Beemireddy</a:t>
            </a:r>
            <a:endParaRPr sz="5200">
              <a:latin typeface="Microsoft Sans Serif"/>
              <a:cs typeface="Microsoft Sans Serif"/>
            </a:endParaRPr>
          </a:p>
          <a:p>
            <a:pPr marL="191135">
              <a:lnSpc>
                <a:spcPct val="100000"/>
              </a:lnSpc>
              <a:spcBef>
                <a:spcPts val="1035"/>
              </a:spcBef>
            </a:pPr>
            <a:r>
              <a:rPr sz="5200" spc="-140" dirty="0">
                <a:latin typeface="Microsoft Sans Serif"/>
                <a:cs typeface="Microsoft Sans Serif"/>
              </a:rPr>
              <a:t>-Sai</a:t>
            </a:r>
            <a:r>
              <a:rPr sz="5200" spc="-60" dirty="0">
                <a:latin typeface="Microsoft Sans Serif"/>
                <a:cs typeface="Microsoft Sans Serif"/>
              </a:rPr>
              <a:t> </a:t>
            </a:r>
            <a:r>
              <a:rPr sz="5200" spc="35" dirty="0">
                <a:latin typeface="Microsoft Sans Serif"/>
                <a:cs typeface="Microsoft Sans Serif"/>
              </a:rPr>
              <a:t>Priya</a:t>
            </a:r>
            <a:r>
              <a:rPr sz="5200" spc="-60" dirty="0">
                <a:latin typeface="Microsoft Sans Serif"/>
                <a:cs typeface="Microsoft Sans Serif"/>
              </a:rPr>
              <a:t> </a:t>
            </a:r>
            <a:r>
              <a:rPr sz="5200" spc="100" dirty="0">
                <a:latin typeface="Microsoft Sans Serif"/>
                <a:cs typeface="Microsoft Sans Serif"/>
              </a:rPr>
              <a:t>Kanuganti.</a:t>
            </a:r>
            <a:endParaRPr sz="5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1B01-E932-4BDD-DE4E-239030E5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268" y="571501"/>
            <a:ext cx="4633332" cy="677108"/>
          </a:xfrm>
        </p:spPr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  <a:latin typeface="+mj-lt"/>
              </a:rPr>
              <a:t>Expectimax - graph </a:t>
            </a:r>
          </a:p>
        </p:txBody>
      </p:sp>
      <p:pic>
        <p:nvPicPr>
          <p:cNvPr id="7" name="Content Placeholder 6" descr="Shape, radar chart&#10;&#10;Description automatically generated">
            <a:extLst>
              <a:ext uri="{FF2B5EF4-FFF2-40B4-BE49-F238E27FC236}">
                <a16:creationId xmlns:a16="http://schemas.microsoft.com/office/drawing/2014/main" id="{68DB52D6-7394-13C2-8B41-D9284C4DB2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60" y="2247900"/>
            <a:ext cx="7954963" cy="4579055"/>
          </a:xfrm>
        </p:spPr>
      </p:pic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92B967AB-E94F-8857-7473-63C438254F15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260" y="2247900"/>
            <a:ext cx="7543800" cy="457905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DC5D9A-8ADE-6518-CC2A-5E9C1E25FFAD}"/>
              </a:ext>
            </a:extLst>
          </p:cNvPr>
          <p:cNvSpPr txBox="1"/>
          <p:nvPr/>
        </p:nvSpPr>
        <p:spPr>
          <a:xfrm>
            <a:off x="9418320" y="571501"/>
            <a:ext cx="810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Q-Learning - graph</a:t>
            </a:r>
          </a:p>
        </p:txBody>
      </p:sp>
    </p:spTree>
    <p:extLst>
      <p:ext uri="{BB962C8B-B14F-4D97-AF65-F5344CB8AC3E}">
        <p14:creationId xmlns:p14="http://schemas.microsoft.com/office/powerpoint/2010/main" val="3209058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16086100" y="98714"/>
              <a:ext cx="2202180" cy="3735704"/>
            </a:xfrm>
            <a:custGeom>
              <a:avLst/>
              <a:gdLst/>
              <a:ahLst/>
              <a:cxnLst/>
              <a:rect l="l" t="t" r="r" b="b"/>
              <a:pathLst>
                <a:path w="2202180" h="3735704">
                  <a:moveTo>
                    <a:pt x="501822" y="3396187"/>
                  </a:moveTo>
                  <a:lnTo>
                    <a:pt x="464813" y="3368539"/>
                  </a:lnTo>
                  <a:lnTo>
                    <a:pt x="428790" y="3339527"/>
                  </a:lnTo>
                  <a:lnTo>
                    <a:pt x="393794" y="3309122"/>
                  </a:lnTo>
                  <a:lnTo>
                    <a:pt x="359866" y="3277294"/>
                  </a:lnTo>
                  <a:lnTo>
                    <a:pt x="327045" y="3244016"/>
                  </a:lnTo>
                  <a:lnTo>
                    <a:pt x="295371" y="3209257"/>
                  </a:lnTo>
                  <a:lnTo>
                    <a:pt x="264885" y="3172989"/>
                  </a:lnTo>
                  <a:lnTo>
                    <a:pt x="235628" y="3135183"/>
                  </a:lnTo>
                  <a:lnTo>
                    <a:pt x="207638" y="3095809"/>
                  </a:lnTo>
                  <a:lnTo>
                    <a:pt x="180957" y="3054839"/>
                  </a:lnTo>
                  <a:lnTo>
                    <a:pt x="155625" y="3012244"/>
                  </a:lnTo>
                  <a:lnTo>
                    <a:pt x="131682" y="2967995"/>
                  </a:lnTo>
                  <a:lnTo>
                    <a:pt x="109167" y="2922062"/>
                  </a:lnTo>
                  <a:lnTo>
                    <a:pt x="88122" y="2874417"/>
                  </a:lnTo>
                  <a:lnTo>
                    <a:pt x="68586" y="2825030"/>
                  </a:lnTo>
                  <a:lnTo>
                    <a:pt x="50600" y="2773874"/>
                  </a:lnTo>
                  <a:lnTo>
                    <a:pt x="36473" y="2726722"/>
                  </a:lnTo>
                  <a:lnTo>
                    <a:pt x="24938" y="2679034"/>
                  </a:lnTo>
                  <a:lnTo>
                    <a:pt x="15820" y="2630875"/>
                  </a:lnTo>
                  <a:lnTo>
                    <a:pt x="8943" y="2582314"/>
                  </a:lnTo>
                  <a:lnTo>
                    <a:pt x="4131" y="2533417"/>
                  </a:lnTo>
                  <a:lnTo>
                    <a:pt x="1208" y="2484252"/>
                  </a:lnTo>
                  <a:lnTo>
                    <a:pt x="0" y="2434886"/>
                  </a:lnTo>
                  <a:lnTo>
                    <a:pt x="329" y="2385387"/>
                  </a:lnTo>
                  <a:lnTo>
                    <a:pt x="2020" y="2335821"/>
                  </a:lnTo>
                  <a:lnTo>
                    <a:pt x="4897" y="2286256"/>
                  </a:lnTo>
                  <a:lnTo>
                    <a:pt x="8785" y="2236760"/>
                  </a:lnTo>
                  <a:lnTo>
                    <a:pt x="13508" y="2187399"/>
                  </a:lnTo>
                  <a:lnTo>
                    <a:pt x="18890" y="2138242"/>
                  </a:lnTo>
                  <a:lnTo>
                    <a:pt x="29143" y="2050192"/>
                  </a:lnTo>
                  <a:lnTo>
                    <a:pt x="34596" y="2004631"/>
                  </a:lnTo>
                  <a:lnTo>
                    <a:pt x="40318" y="1958165"/>
                  </a:lnTo>
                  <a:lnTo>
                    <a:pt x="46346" y="1910881"/>
                  </a:lnTo>
                  <a:lnTo>
                    <a:pt x="52718" y="1862869"/>
                  </a:lnTo>
                  <a:lnTo>
                    <a:pt x="59472" y="1814215"/>
                  </a:lnTo>
                  <a:lnTo>
                    <a:pt x="66646" y="1765010"/>
                  </a:lnTo>
                  <a:lnTo>
                    <a:pt x="74277" y="1715340"/>
                  </a:lnTo>
                  <a:lnTo>
                    <a:pt x="82403" y="1665295"/>
                  </a:lnTo>
                  <a:lnTo>
                    <a:pt x="91063" y="1614964"/>
                  </a:lnTo>
                  <a:lnTo>
                    <a:pt x="100293" y="1564433"/>
                  </a:lnTo>
                  <a:lnTo>
                    <a:pt x="110132" y="1513793"/>
                  </a:lnTo>
                  <a:lnTo>
                    <a:pt x="120618" y="1463131"/>
                  </a:lnTo>
                  <a:lnTo>
                    <a:pt x="131787" y="1412536"/>
                  </a:lnTo>
                  <a:lnTo>
                    <a:pt x="143679" y="1362096"/>
                  </a:lnTo>
                  <a:lnTo>
                    <a:pt x="156331" y="1311899"/>
                  </a:lnTo>
                  <a:lnTo>
                    <a:pt x="169780" y="1262035"/>
                  </a:lnTo>
                  <a:lnTo>
                    <a:pt x="184065" y="1212591"/>
                  </a:lnTo>
                  <a:lnTo>
                    <a:pt x="199223" y="1163655"/>
                  </a:lnTo>
                  <a:lnTo>
                    <a:pt x="215293" y="1115317"/>
                  </a:lnTo>
                  <a:lnTo>
                    <a:pt x="232311" y="1067665"/>
                  </a:lnTo>
                  <a:lnTo>
                    <a:pt x="250316" y="1020786"/>
                  </a:lnTo>
                  <a:lnTo>
                    <a:pt x="269346" y="974771"/>
                  </a:lnTo>
                  <a:lnTo>
                    <a:pt x="289437" y="929706"/>
                  </a:lnTo>
                  <a:lnTo>
                    <a:pt x="310629" y="885680"/>
                  </a:lnTo>
                  <a:lnTo>
                    <a:pt x="332959" y="842782"/>
                  </a:lnTo>
                  <a:lnTo>
                    <a:pt x="356465" y="801101"/>
                  </a:lnTo>
                  <a:lnTo>
                    <a:pt x="381184" y="760724"/>
                  </a:lnTo>
                  <a:lnTo>
                    <a:pt x="407155" y="721740"/>
                  </a:lnTo>
                  <a:lnTo>
                    <a:pt x="434414" y="684237"/>
                  </a:lnTo>
                  <a:lnTo>
                    <a:pt x="463001" y="648304"/>
                  </a:lnTo>
                  <a:lnTo>
                    <a:pt x="492953" y="614030"/>
                  </a:lnTo>
                  <a:lnTo>
                    <a:pt x="524307" y="581502"/>
                  </a:lnTo>
                  <a:lnTo>
                    <a:pt x="559717" y="548447"/>
                  </a:lnTo>
                  <a:lnTo>
                    <a:pt x="596679" y="517412"/>
                  </a:lnTo>
                  <a:lnTo>
                    <a:pt x="635066" y="488264"/>
                  </a:lnTo>
                  <a:lnTo>
                    <a:pt x="674749" y="460875"/>
                  </a:lnTo>
                  <a:lnTo>
                    <a:pt x="715599" y="435112"/>
                  </a:lnTo>
                  <a:lnTo>
                    <a:pt x="757490" y="410845"/>
                  </a:lnTo>
                  <a:lnTo>
                    <a:pt x="800292" y="387942"/>
                  </a:lnTo>
                  <a:lnTo>
                    <a:pt x="843878" y="366274"/>
                  </a:lnTo>
                  <a:lnTo>
                    <a:pt x="888120" y="345708"/>
                  </a:lnTo>
                  <a:lnTo>
                    <a:pt x="932890" y="326115"/>
                  </a:lnTo>
                  <a:lnTo>
                    <a:pt x="978058" y="307364"/>
                  </a:lnTo>
                  <a:lnTo>
                    <a:pt x="1023499" y="289323"/>
                  </a:lnTo>
                  <a:lnTo>
                    <a:pt x="1069082" y="271861"/>
                  </a:lnTo>
                  <a:lnTo>
                    <a:pt x="1114681" y="254848"/>
                  </a:lnTo>
                  <a:lnTo>
                    <a:pt x="1159706" y="238365"/>
                  </a:lnTo>
                  <a:lnTo>
                    <a:pt x="1204965" y="222113"/>
                  </a:lnTo>
                  <a:lnTo>
                    <a:pt x="1250443" y="206132"/>
                  </a:lnTo>
                  <a:lnTo>
                    <a:pt x="1296126" y="190457"/>
                  </a:lnTo>
                  <a:lnTo>
                    <a:pt x="1341998" y="175127"/>
                  </a:lnTo>
                  <a:lnTo>
                    <a:pt x="1388045" y="160178"/>
                  </a:lnTo>
                  <a:lnTo>
                    <a:pt x="1434251" y="145649"/>
                  </a:lnTo>
                  <a:lnTo>
                    <a:pt x="1480601" y="131576"/>
                  </a:lnTo>
                  <a:lnTo>
                    <a:pt x="1527081" y="117997"/>
                  </a:lnTo>
                  <a:lnTo>
                    <a:pt x="1573676" y="104950"/>
                  </a:lnTo>
                  <a:lnTo>
                    <a:pt x="1620370" y="92471"/>
                  </a:lnTo>
                  <a:lnTo>
                    <a:pt x="1667148" y="80598"/>
                  </a:lnTo>
                  <a:lnTo>
                    <a:pt x="1713996" y="69369"/>
                  </a:lnTo>
                  <a:lnTo>
                    <a:pt x="1760899" y="58820"/>
                  </a:lnTo>
                  <a:lnTo>
                    <a:pt x="1807841" y="48989"/>
                  </a:lnTo>
                  <a:lnTo>
                    <a:pt x="1854807" y="39914"/>
                  </a:lnTo>
                  <a:lnTo>
                    <a:pt x="1901783" y="31632"/>
                  </a:lnTo>
                  <a:lnTo>
                    <a:pt x="1948753" y="24180"/>
                  </a:lnTo>
                  <a:lnTo>
                    <a:pt x="1995703" y="17596"/>
                  </a:lnTo>
                  <a:lnTo>
                    <a:pt x="2042618" y="11917"/>
                  </a:lnTo>
                  <a:lnTo>
                    <a:pt x="2089482" y="7180"/>
                  </a:lnTo>
                  <a:lnTo>
                    <a:pt x="2136280" y="3423"/>
                  </a:lnTo>
                  <a:lnTo>
                    <a:pt x="2182998" y="683"/>
                  </a:lnTo>
                  <a:lnTo>
                    <a:pt x="2201899" y="0"/>
                  </a:lnTo>
                  <a:lnTo>
                    <a:pt x="2201899" y="3725009"/>
                  </a:lnTo>
                  <a:lnTo>
                    <a:pt x="2126677" y="3728915"/>
                  </a:lnTo>
                  <a:lnTo>
                    <a:pt x="2078095" y="3730983"/>
                  </a:lnTo>
                  <a:lnTo>
                    <a:pt x="2029027" y="3732674"/>
                  </a:lnTo>
                  <a:lnTo>
                    <a:pt x="1979520" y="3733955"/>
                  </a:lnTo>
                  <a:lnTo>
                    <a:pt x="1929622" y="3734792"/>
                  </a:lnTo>
                  <a:lnTo>
                    <a:pt x="1879381" y="3735150"/>
                  </a:lnTo>
                  <a:lnTo>
                    <a:pt x="1828843" y="3734996"/>
                  </a:lnTo>
                  <a:lnTo>
                    <a:pt x="1778055" y="3734295"/>
                  </a:lnTo>
                  <a:lnTo>
                    <a:pt x="1727066" y="3733013"/>
                  </a:lnTo>
                  <a:lnTo>
                    <a:pt x="1675922" y="3731116"/>
                  </a:lnTo>
                  <a:lnTo>
                    <a:pt x="1624670" y="3728571"/>
                  </a:lnTo>
                  <a:lnTo>
                    <a:pt x="1573358" y="3725342"/>
                  </a:lnTo>
                  <a:lnTo>
                    <a:pt x="1522033" y="3721396"/>
                  </a:lnTo>
                  <a:lnTo>
                    <a:pt x="1470742" y="3716699"/>
                  </a:lnTo>
                  <a:lnTo>
                    <a:pt x="1419533" y="3711216"/>
                  </a:lnTo>
                  <a:lnTo>
                    <a:pt x="1368453" y="3704914"/>
                  </a:lnTo>
                  <a:lnTo>
                    <a:pt x="1317549" y="3697758"/>
                  </a:lnTo>
                  <a:lnTo>
                    <a:pt x="1266869" y="3689715"/>
                  </a:lnTo>
                  <a:lnTo>
                    <a:pt x="1216459" y="3680749"/>
                  </a:lnTo>
                  <a:lnTo>
                    <a:pt x="1166367" y="3670828"/>
                  </a:lnTo>
                  <a:lnTo>
                    <a:pt x="1116641" y="3659916"/>
                  </a:lnTo>
                  <a:lnTo>
                    <a:pt x="1067327" y="3647981"/>
                  </a:lnTo>
                  <a:lnTo>
                    <a:pt x="1018472" y="3634987"/>
                  </a:lnTo>
                  <a:lnTo>
                    <a:pt x="970125" y="3620900"/>
                  </a:lnTo>
                  <a:lnTo>
                    <a:pt x="922332" y="3605687"/>
                  </a:lnTo>
                  <a:lnTo>
                    <a:pt x="875141" y="3589314"/>
                  </a:lnTo>
                  <a:lnTo>
                    <a:pt x="828599" y="3571746"/>
                  </a:lnTo>
                  <a:lnTo>
                    <a:pt x="785142" y="3553966"/>
                  </a:lnTo>
                  <a:lnTo>
                    <a:pt x="742351" y="3535054"/>
                  </a:lnTo>
                  <a:lnTo>
                    <a:pt x="700265" y="3514981"/>
                  </a:lnTo>
                  <a:lnTo>
                    <a:pt x="658924" y="3493719"/>
                  </a:lnTo>
                  <a:lnTo>
                    <a:pt x="618369" y="3471237"/>
                  </a:lnTo>
                  <a:lnTo>
                    <a:pt x="578641" y="3447507"/>
                  </a:lnTo>
                  <a:lnTo>
                    <a:pt x="539778" y="3422500"/>
                  </a:lnTo>
                  <a:lnTo>
                    <a:pt x="501822" y="3396187"/>
                  </a:lnTo>
                  <a:close/>
                </a:path>
              </a:pathLst>
            </a:custGeom>
            <a:solidFill>
              <a:srgbClr val="E8B3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81014" y="1"/>
              <a:ext cx="2907030" cy="2580005"/>
            </a:xfrm>
            <a:custGeom>
              <a:avLst/>
              <a:gdLst/>
              <a:ahLst/>
              <a:cxnLst/>
              <a:rect l="l" t="t" r="r" b="b"/>
              <a:pathLst>
                <a:path w="2907030" h="2580005">
                  <a:moveTo>
                    <a:pt x="497187" y="2211005"/>
                  </a:moveTo>
                  <a:lnTo>
                    <a:pt x="457273" y="2180181"/>
                  </a:lnTo>
                  <a:lnTo>
                    <a:pt x="418611" y="2147746"/>
                  </a:lnTo>
                  <a:lnTo>
                    <a:pt x="381274" y="2113749"/>
                  </a:lnTo>
                  <a:lnTo>
                    <a:pt x="345336" y="2078240"/>
                  </a:lnTo>
                  <a:lnTo>
                    <a:pt x="310871" y="2041268"/>
                  </a:lnTo>
                  <a:lnTo>
                    <a:pt x="277951" y="2002882"/>
                  </a:lnTo>
                  <a:lnTo>
                    <a:pt x="246652" y="1963131"/>
                  </a:lnTo>
                  <a:lnTo>
                    <a:pt x="217046" y="1922066"/>
                  </a:lnTo>
                  <a:lnTo>
                    <a:pt x="188851" y="1879903"/>
                  </a:lnTo>
                  <a:lnTo>
                    <a:pt x="162531" y="1836596"/>
                  </a:lnTo>
                  <a:lnTo>
                    <a:pt x="138053" y="1792226"/>
                  </a:lnTo>
                  <a:lnTo>
                    <a:pt x="115383" y="1746872"/>
                  </a:lnTo>
                  <a:lnTo>
                    <a:pt x="94487" y="1700612"/>
                  </a:lnTo>
                  <a:lnTo>
                    <a:pt x="75330" y="1653526"/>
                  </a:lnTo>
                  <a:lnTo>
                    <a:pt x="57880" y="1605693"/>
                  </a:lnTo>
                  <a:lnTo>
                    <a:pt x="42102" y="1557194"/>
                  </a:lnTo>
                  <a:lnTo>
                    <a:pt x="29370" y="1507597"/>
                  </a:lnTo>
                  <a:lnTo>
                    <a:pt x="19204" y="1457517"/>
                  </a:lnTo>
                  <a:lnTo>
                    <a:pt x="11409" y="1407059"/>
                  </a:lnTo>
                  <a:lnTo>
                    <a:pt x="5787" y="1356327"/>
                  </a:lnTo>
                  <a:lnTo>
                    <a:pt x="2143" y="1305427"/>
                  </a:lnTo>
                  <a:lnTo>
                    <a:pt x="279" y="1254463"/>
                  </a:lnTo>
                  <a:lnTo>
                    <a:pt x="0" y="1203540"/>
                  </a:lnTo>
                  <a:lnTo>
                    <a:pt x="1107" y="1152764"/>
                  </a:lnTo>
                  <a:lnTo>
                    <a:pt x="3385" y="1102040"/>
                  </a:lnTo>
                  <a:lnTo>
                    <a:pt x="6643" y="1051427"/>
                  </a:lnTo>
                  <a:lnTo>
                    <a:pt x="10756" y="1000582"/>
                  </a:lnTo>
                  <a:lnTo>
                    <a:pt x="15457" y="950686"/>
                  </a:lnTo>
                  <a:lnTo>
                    <a:pt x="20377" y="900631"/>
                  </a:lnTo>
                  <a:lnTo>
                    <a:pt x="25615" y="850579"/>
                  </a:lnTo>
                  <a:lnTo>
                    <a:pt x="31129" y="800527"/>
                  </a:lnTo>
                  <a:lnTo>
                    <a:pt x="36876" y="750474"/>
                  </a:lnTo>
                  <a:lnTo>
                    <a:pt x="42803" y="700407"/>
                  </a:lnTo>
                  <a:lnTo>
                    <a:pt x="49091" y="650357"/>
                  </a:lnTo>
                  <a:lnTo>
                    <a:pt x="55782" y="600331"/>
                  </a:lnTo>
                  <a:lnTo>
                    <a:pt x="62915" y="550341"/>
                  </a:lnTo>
                  <a:lnTo>
                    <a:pt x="70529" y="500394"/>
                  </a:lnTo>
                  <a:lnTo>
                    <a:pt x="78664" y="450502"/>
                  </a:lnTo>
                  <a:lnTo>
                    <a:pt x="87360" y="400673"/>
                  </a:lnTo>
                  <a:lnTo>
                    <a:pt x="96656" y="350917"/>
                  </a:lnTo>
                  <a:lnTo>
                    <a:pt x="106486" y="301229"/>
                  </a:lnTo>
                  <a:lnTo>
                    <a:pt x="117042" y="251650"/>
                  </a:lnTo>
                  <a:lnTo>
                    <a:pt x="128362" y="202202"/>
                  </a:lnTo>
                  <a:lnTo>
                    <a:pt x="140483" y="152907"/>
                  </a:lnTo>
                  <a:lnTo>
                    <a:pt x="153443" y="103790"/>
                  </a:lnTo>
                  <a:lnTo>
                    <a:pt x="167281" y="54872"/>
                  </a:lnTo>
                  <a:lnTo>
                    <a:pt x="182034" y="6175"/>
                  </a:lnTo>
                  <a:lnTo>
                    <a:pt x="255723" y="0"/>
                  </a:lnTo>
                  <a:lnTo>
                    <a:pt x="247260" y="26449"/>
                  </a:lnTo>
                  <a:lnTo>
                    <a:pt x="233044" y="73954"/>
                  </a:lnTo>
                  <a:lnTo>
                    <a:pt x="219647" y="121743"/>
                  </a:lnTo>
                  <a:lnTo>
                    <a:pt x="207002" y="169786"/>
                  </a:lnTo>
                  <a:lnTo>
                    <a:pt x="195045" y="218053"/>
                  </a:lnTo>
                  <a:lnTo>
                    <a:pt x="183710" y="266512"/>
                  </a:lnTo>
                  <a:lnTo>
                    <a:pt x="172932" y="315133"/>
                  </a:lnTo>
                  <a:lnTo>
                    <a:pt x="162646" y="363886"/>
                  </a:lnTo>
                  <a:lnTo>
                    <a:pt x="153149" y="412846"/>
                  </a:lnTo>
                  <a:lnTo>
                    <a:pt x="144106" y="461919"/>
                  </a:lnTo>
                  <a:lnTo>
                    <a:pt x="135474" y="511096"/>
                  </a:lnTo>
                  <a:lnTo>
                    <a:pt x="127216" y="560367"/>
                  </a:lnTo>
                  <a:lnTo>
                    <a:pt x="119289" y="609722"/>
                  </a:lnTo>
                  <a:lnTo>
                    <a:pt x="111653" y="659154"/>
                  </a:lnTo>
                  <a:lnTo>
                    <a:pt x="104269" y="708652"/>
                  </a:lnTo>
                  <a:lnTo>
                    <a:pt x="97095" y="758206"/>
                  </a:lnTo>
                  <a:lnTo>
                    <a:pt x="70273" y="957016"/>
                  </a:lnTo>
                  <a:lnTo>
                    <a:pt x="63807" y="1006593"/>
                  </a:lnTo>
                  <a:lnTo>
                    <a:pt x="58021" y="1056125"/>
                  </a:lnTo>
                  <a:lnTo>
                    <a:pt x="53055" y="1105652"/>
                  </a:lnTo>
                  <a:lnTo>
                    <a:pt x="49049" y="1155215"/>
                  </a:lnTo>
                  <a:lnTo>
                    <a:pt x="46204" y="1204741"/>
                  </a:lnTo>
                  <a:lnTo>
                    <a:pt x="44699" y="1254328"/>
                  </a:lnTo>
                  <a:lnTo>
                    <a:pt x="44730" y="1303892"/>
                  </a:lnTo>
                  <a:lnTo>
                    <a:pt x="46492" y="1353350"/>
                  </a:lnTo>
                  <a:lnTo>
                    <a:pt x="50178" y="1402620"/>
                  </a:lnTo>
                  <a:lnTo>
                    <a:pt x="55984" y="1451618"/>
                  </a:lnTo>
                  <a:lnTo>
                    <a:pt x="64104" y="1500262"/>
                  </a:lnTo>
                  <a:lnTo>
                    <a:pt x="74733" y="1548468"/>
                  </a:lnTo>
                  <a:lnTo>
                    <a:pt x="88407" y="1595956"/>
                  </a:lnTo>
                  <a:lnTo>
                    <a:pt x="103794" y="1643061"/>
                  </a:lnTo>
                  <a:lnTo>
                    <a:pt x="120921" y="1689663"/>
                  </a:lnTo>
                  <a:lnTo>
                    <a:pt x="139817" y="1735642"/>
                  </a:lnTo>
                  <a:lnTo>
                    <a:pt x="160511" y="1780879"/>
                  </a:lnTo>
                  <a:lnTo>
                    <a:pt x="183031" y="1825255"/>
                  </a:lnTo>
                  <a:lnTo>
                    <a:pt x="207405" y="1868648"/>
                  </a:lnTo>
                  <a:lnTo>
                    <a:pt x="233662" y="1910940"/>
                  </a:lnTo>
                  <a:lnTo>
                    <a:pt x="261399" y="1952322"/>
                  </a:lnTo>
                  <a:lnTo>
                    <a:pt x="290827" y="1992593"/>
                  </a:lnTo>
                  <a:lnTo>
                    <a:pt x="330598" y="2040632"/>
                  </a:lnTo>
                  <a:lnTo>
                    <a:pt x="390415" y="2104297"/>
                  </a:lnTo>
                  <a:lnTo>
                    <a:pt x="426801" y="2138524"/>
                  </a:lnTo>
                  <a:lnTo>
                    <a:pt x="464618" y="2171214"/>
                  </a:lnTo>
                  <a:lnTo>
                    <a:pt x="503488" y="2202648"/>
                  </a:lnTo>
                  <a:lnTo>
                    <a:pt x="653944" y="2311968"/>
                  </a:lnTo>
                  <a:lnTo>
                    <a:pt x="623239" y="2294405"/>
                  </a:lnTo>
                  <a:lnTo>
                    <a:pt x="580212" y="2268170"/>
                  </a:lnTo>
                  <a:lnTo>
                    <a:pt x="538118" y="2240457"/>
                  </a:lnTo>
                  <a:lnTo>
                    <a:pt x="497187" y="2211005"/>
                  </a:lnTo>
                  <a:close/>
                </a:path>
                <a:path w="2907030" h="2580005">
                  <a:moveTo>
                    <a:pt x="653944" y="2311968"/>
                  </a:moveTo>
                  <a:lnTo>
                    <a:pt x="543803" y="2232326"/>
                  </a:lnTo>
                  <a:lnTo>
                    <a:pt x="585263" y="2260333"/>
                  </a:lnTo>
                  <a:lnTo>
                    <a:pt x="627768" y="2286735"/>
                  </a:lnTo>
                  <a:lnTo>
                    <a:pt x="671217" y="2311594"/>
                  </a:lnTo>
                  <a:lnTo>
                    <a:pt x="715511" y="2334974"/>
                  </a:lnTo>
                  <a:lnTo>
                    <a:pt x="760549" y="2356940"/>
                  </a:lnTo>
                  <a:lnTo>
                    <a:pt x="806231" y="2377555"/>
                  </a:lnTo>
                  <a:lnTo>
                    <a:pt x="852457" y="2396883"/>
                  </a:lnTo>
                  <a:lnTo>
                    <a:pt x="899544" y="2414226"/>
                  </a:lnTo>
                  <a:lnTo>
                    <a:pt x="947016" y="2430350"/>
                  </a:lnTo>
                  <a:lnTo>
                    <a:pt x="994846" y="2445286"/>
                  </a:lnTo>
                  <a:lnTo>
                    <a:pt x="1043008" y="2459065"/>
                  </a:lnTo>
                  <a:lnTo>
                    <a:pt x="1091473" y="2471721"/>
                  </a:lnTo>
                  <a:lnTo>
                    <a:pt x="1140214" y="2483283"/>
                  </a:lnTo>
                  <a:lnTo>
                    <a:pt x="1189204" y="2493785"/>
                  </a:lnTo>
                  <a:lnTo>
                    <a:pt x="1238415" y="2503258"/>
                  </a:lnTo>
                  <a:lnTo>
                    <a:pt x="1287820" y="2511734"/>
                  </a:lnTo>
                  <a:lnTo>
                    <a:pt x="1337392" y="2519244"/>
                  </a:lnTo>
                  <a:lnTo>
                    <a:pt x="1387104" y="2525820"/>
                  </a:lnTo>
                  <a:lnTo>
                    <a:pt x="1436927" y="2531493"/>
                  </a:lnTo>
                  <a:lnTo>
                    <a:pt x="1486835" y="2536297"/>
                  </a:lnTo>
                  <a:lnTo>
                    <a:pt x="1536801" y="2540261"/>
                  </a:lnTo>
                  <a:lnTo>
                    <a:pt x="1586796" y="2543419"/>
                  </a:lnTo>
                  <a:lnTo>
                    <a:pt x="1636793" y="2545801"/>
                  </a:lnTo>
                  <a:lnTo>
                    <a:pt x="1686867" y="2547544"/>
                  </a:lnTo>
                  <a:lnTo>
                    <a:pt x="1736951" y="2548687"/>
                  </a:lnTo>
                  <a:lnTo>
                    <a:pt x="1787041" y="2549251"/>
                  </a:lnTo>
                  <a:lnTo>
                    <a:pt x="1837132" y="2549257"/>
                  </a:lnTo>
                  <a:lnTo>
                    <a:pt x="1887219" y="2548724"/>
                  </a:lnTo>
                  <a:lnTo>
                    <a:pt x="1937296" y="2547675"/>
                  </a:lnTo>
                  <a:lnTo>
                    <a:pt x="1987359" y="2546128"/>
                  </a:lnTo>
                  <a:lnTo>
                    <a:pt x="2037402" y="2544105"/>
                  </a:lnTo>
                  <a:lnTo>
                    <a:pt x="2087412" y="2541534"/>
                  </a:lnTo>
                  <a:lnTo>
                    <a:pt x="2137428" y="2538576"/>
                  </a:lnTo>
                  <a:lnTo>
                    <a:pt x="2187442" y="2535266"/>
                  </a:lnTo>
                  <a:lnTo>
                    <a:pt x="2237447" y="2531636"/>
                  </a:lnTo>
                  <a:lnTo>
                    <a:pt x="2337401" y="2523560"/>
                  </a:lnTo>
                  <a:lnTo>
                    <a:pt x="2437230" y="2514620"/>
                  </a:lnTo>
                  <a:lnTo>
                    <a:pt x="2487029" y="2509625"/>
                  </a:lnTo>
                  <a:lnTo>
                    <a:pt x="2536791" y="2504310"/>
                  </a:lnTo>
                  <a:lnTo>
                    <a:pt x="2586502" y="2498647"/>
                  </a:lnTo>
                  <a:lnTo>
                    <a:pt x="2636152" y="2492608"/>
                  </a:lnTo>
                  <a:lnTo>
                    <a:pt x="2685728" y="2486166"/>
                  </a:lnTo>
                  <a:lnTo>
                    <a:pt x="2735219" y="2479293"/>
                  </a:lnTo>
                  <a:lnTo>
                    <a:pt x="2784611" y="2471961"/>
                  </a:lnTo>
                  <a:lnTo>
                    <a:pt x="2833894" y="2464143"/>
                  </a:lnTo>
                  <a:lnTo>
                    <a:pt x="2883055" y="2455810"/>
                  </a:lnTo>
                  <a:lnTo>
                    <a:pt x="2906984" y="2451478"/>
                  </a:lnTo>
                  <a:lnTo>
                    <a:pt x="2906984" y="2519008"/>
                  </a:lnTo>
                  <a:lnTo>
                    <a:pt x="2843339" y="2528044"/>
                  </a:lnTo>
                  <a:lnTo>
                    <a:pt x="2793144" y="2534406"/>
                  </a:lnTo>
                  <a:lnTo>
                    <a:pt x="2742901" y="2540189"/>
                  </a:lnTo>
                  <a:lnTo>
                    <a:pt x="2692620" y="2545430"/>
                  </a:lnTo>
                  <a:lnTo>
                    <a:pt x="2642314" y="2550166"/>
                  </a:lnTo>
                  <a:lnTo>
                    <a:pt x="2591993" y="2554433"/>
                  </a:lnTo>
                  <a:lnTo>
                    <a:pt x="2541670" y="2558269"/>
                  </a:lnTo>
                  <a:lnTo>
                    <a:pt x="2491355" y="2561711"/>
                  </a:lnTo>
                  <a:lnTo>
                    <a:pt x="2441060" y="2564794"/>
                  </a:lnTo>
                  <a:lnTo>
                    <a:pt x="2290189" y="2572225"/>
                  </a:lnTo>
                  <a:lnTo>
                    <a:pt x="2189490" y="2576010"/>
                  </a:lnTo>
                  <a:lnTo>
                    <a:pt x="2139118" y="2577449"/>
                  </a:lnTo>
                  <a:lnTo>
                    <a:pt x="2088735" y="2578540"/>
                  </a:lnTo>
                  <a:lnTo>
                    <a:pt x="2038347" y="2579248"/>
                  </a:lnTo>
                  <a:lnTo>
                    <a:pt x="1987958" y="2579539"/>
                  </a:lnTo>
                  <a:lnTo>
                    <a:pt x="1937571" y="2579379"/>
                  </a:lnTo>
                  <a:lnTo>
                    <a:pt x="1887191" y="2578732"/>
                  </a:lnTo>
                  <a:lnTo>
                    <a:pt x="1836823" y="2577565"/>
                  </a:lnTo>
                  <a:lnTo>
                    <a:pt x="1786469" y="2575843"/>
                  </a:lnTo>
                  <a:lnTo>
                    <a:pt x="1736134" y="2573532"/>
                  </a:lnTo>
                  <a:lnTo>
                    <a:pt x="1685824" y="2570597"/>
                  </a:lnTo>
                  <a:lnTo>
                    <a:pt x="1635540" y="2567004"/>
                  </a:lnTo>
                  <a:lnTo>
                    <a:pt x="1585346" y="2562799"/>
                  </a:lnTo>
                  <a:lnTo>
                    <a:pt x="1535194" y="2558084"/>
                  </a:lnTo>
                  <a:lnTo>
                    <a:pt x="1485104" y="2552776"/>
                  </a:lnTo>
                  <a:lnTo>
                    <a:pt x="1435099" y="2546792"/>
                  </a:lnTo>
                  <a:lnTo>
                    <a:pt x="1385199" y="2540049"/>
                  </a:lnTo>
                  <a:lnTo>
                    <a:pt x="1335427" y="2532463"/>
                  </a:lnTo>
                  <a:lnTo>
                    <a:pt x="1285804" y="2523952"/>
                  </a:lnTo>
                  <a:lnTo>
                    <a:pt x="1236352" y="2514433"/>
                  </a:lnTo>
                  <a:lnTo>
                    <a:pt x="1187067" y="2504233"/>
                  </a:lnTo>
                  <a:lnTo>
                    <a:pt x="1137967" y="2493122"/>
                  </a:lnTo>
                  <a:lnTo>
                    <a:pt x="1089096" y="2481039"/>
                  </a:lnTo>
                  <a:lnTo>
                    <a:pt x="1040496" y="2467926"/>
                  </a:lnTo>
                  <a:lnTo>
                    <a:pt x="992209" y="2453725"/>
                  </a:lnTo>
                  <a:lnTo>
                    <a:pt x="944278" y="2438374"/>
                  </a:lnTo>
                  <a:lnTo>
                    <a:pt x="896745" y="2421816"/>
                  </a:lnTo>
                  <a:lnTo>
                    <a:pt x="849654" y="2403991"/>
                  </a:lnTo>
                  <a:lnTo>
                    <a:pt x="803149" y="2384719"/>
                  </a:lnTo>
                  <a:lnTo>
                    <a:pt x="757108" y="2364345"/>
                  </a:lnTo>
                  <a:lnTo>
                    <a:pt x="711668" y="2342652"/>
                  </a:lnTo>
                  <a:lnTo>
                    <a:pt x="666970" y="2319419"/>
                  </a:lnTo>
                  <a:lnTo>
                    <a:pt x="653944" y="2311968"/>
                  </a:lnTo>
                  <a:close/>
                </a:path>
              </a:pathLst>
            </a:custGeom>
            <a:solidFill>
              <a:srgbClr val="C381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7795771"/>
              <a:ext cx="4157345" cy="2491740"/>
            </a:xfrm>
            <a:custGeom>
              <a:avLst/>
              <a:gdLst/>
              <a:ahLst/>
              <a:cxnLst/>
              <a:rect l="l" t="t" r="r" b="b"/>
              <a:pathLst>
                <a:path w="4157345" h="2491740">
                  <a:moveTo>
                    <a:pt x="4156955" y="2491229"/>
                  </a:moveTo>
                  <a:lnTo>
                    <a:pt x="0" y="2491229"/>
                  </a:lnTo>
                  <a:lnTo>
                    <a:pt x="0" y="724566"/>
                  </a:lnTo>
                  <a:lnTo>
                    <a:pt x="7958" y="716032"/>
                  </a:lnTo>
                  <a:lnTo>
                    <a:pt x="40789" y="682341"/>
                  </a:lnTo>
                  <a:lnTo>
                    <a:pt x="74088" y="649691"/>
                  </a:lnTo>
                  <a:lnTo>
                    <a:pt x="107843" y="618116"/>
                  </a:lnTo>
                  <a:lnTo>
                    <a:pt x="142047" y="587652"/>
                  </a:lnTo>
                  <a:lnTo>
                    <a:pt x="176688" y="558332"/>
                  </a:lnTo>
                  <a:lnTo>
                    <a:pt x="211757" y="530191"/>
                  </a:lnTo>
                  <a:lnTo>
                    <a:pt x="247244" y="503265"/>
                  </a:lnTo>
                  <a:lnTo>
                    <a:pt x="283140" y="477587"/>
                  </a:lnTo>
                  <a:lnTo>
                    <a:pt x="319435" y="453193"/>
                  </a:lnTo>
                  <a:lnTo>
                    <a:pt x="356119" y="430116"/>
                  </a:lnTo>
                  <a:lnTo>
                    <a:pt x="393182" y="408392"/>
                  </a:lnTo>
                  <a:lnTo>
                    <a:pt x="430615" y="388054"/>
                  </a:lnTo>
                  <a:lnTo>
                    <a:pt x="468407" y="369139"/>
                  </a:lnTo>
                  <a:lnTo>
                    <a:pt x="506549" y="351679"/>
                  </a:lnTo>
                  <a:lnTo>
                    <a:pt x="545032" y="335711"/>
                  </a:lnTo>
                  <a:lnTo>
                    <a:pt x="591594" y="318075"/>
                  </a:lnTo>
                  <a:lnTo>
                    <a:pt x="638484" y="301636"/>
                  </a:lnTo>
                  <a:lnTo>
                    <a:pt x="685683" y="286326"/>
                  </a:lnTo>
                  <a:lnTo>
                    <a:pt x="733173" y="272077"/>
                  </a:lnTo>
                  <a:lnTo>
                    <a:pt x="780935" y="258820"/>
                  </a:lnTo>
                  <a:lnTo>
                    <a:pt x="828952" y="246486"/>
                  </a:lnTo>
                  <a:lnTo>
                    <a:pt x="877204" y="235008"/>
                  </a:lnTo>
                  <a:lnTo>
                    <a:pt x="925673" y="224317"/>
                  </a:lnTo>
                  <a:lnTo>
                    <a:pt x="974342" y="214343"/>
                  </a:lnTo>
                  <a:lnTo>
                    <a:pt x="1023190" y="205020"/>
                  </a:lnTo>
                  <a:lnTo>
                    <a:pt x="1072201" y="196278"/>
                  </a:lnTo>
                  <a:lnTo>
                    <a:pt x="1170636" y="180264"/>
                  </a:lnTo>
                  <a:lnTo>
                    <a:pt x="1666290" y="111799"/>
                  </a:lnTo>
                  <a:lnTo>
                    <a:pt x="1765087" y="96594"/>
                  </a:lnTo>
                  <a:lnTo>
                    <a:pt x="1814324" y="88357"/>
                  </a:lnTo>
                  <a:lnTo>
                    <a:pt x="2198981" y="18245"/>
                  </a:lnTo>
                  <a:lnTo>
                    <a:pt x="2204118" y="17453"/>
                  </a:lnTo>
                  <a:lnTo>
                    <a:pt x="2253023" y="10952"/>
                  </a:lnTo>
                  <a:lnTo>
                    <a:pt x="2301830" y="5729"/>
                  </a:lnTo>
                  <a:lnTo>
                    <a:pt x="2350484" y="2011"/>
                  </a:lnTo>
                  <a:lnTo>
                    <a:pt x="2398934" y="25"/>
                  </a:lnTo>
                  <a:lnTo>
                    <a:pt x="2447127" y="0"/>
                  </a:lnTo>
                  <a:lnTo>
                    <a:pt x="2495010" y="2161"/>
                  </a:lnTo>
                  <a:lnTo>
                    <a:pt x="2542530" y="6737"/>
                  </a:lnTo>
                  <a:lnTo>
                    <a:pt x="2589635" y="13956"/>
                  </a:lnTo>
                  <a:lnTo>
                    <a:pt x="2636272" y="24045"/>
                  </a:lnTo>
                  <a:lnTo>
                    <a:pt x="2682387" y="37231"/>
                  </a:lnTo>
                  <a:lnTo>
                    <a:pt x="2727929" y="53743"/>
                  </a:lnTo>
                  <a:lnTo>
                    <a:pt x="2771264" y="73021"/>
                  </a:lnTo>
                  <a:lnTo>
                    <a:pt x="2812614" y="94995"/>
                  </a:lnTo>
                  <a:lnTo>
                    <a:pt x="2852030" y="119526"/>
                  </a:lnTo>
                  <a:lnTo>
                    <a:pt x="2889559" y="146477"/>
                  </a:lnTo>
                  <a:lnTo>
                    <a:pt x="2925252" y="175710"/>
                  </a:lnTo>
                  <a:lnTo>
                    <a:pt x="2959156" y="207087"/>
                  </a:lnTo>
                  <a:lnTo>
                    <a:pt x="2991321" y="240471"/>
                  </a:lnTo>
                  <a:lnTo>
                    <a:pt x="3021797" y="275725"/>
                  </a:lnTo>
                  <a:lnTo>
                    <a:pt x="3050631" y="312710"/>
                  </a:lnTo>
                  <a:lnTo>
                    <a:pt x="3077873" y="351289"/>
                  </a:lnTo>
                  <a:lnTo>
                    <a:pt x="3103572" y="391325"/>
                  </a:lnTo>
                  <a:lnTo>
                    <a:pt x="3127777" y="432679"/>
                  </a:lnTo>
                  <a:lnTo>
                    <a:pt x="3150537" y="475215"/>
                  </a:lnTo>
                  <a:lnTo>
                    <a:pt x="3171900" y="518794"/>
                  </a:lnTo>
                  <a:lnTo>
                    <a:pt x="3191917" y="563279"/>
                  </a:lnTo>
                  <a:lnTo>
                    <a:pt x="3210635" y="608532"/>
                  </a:lnTo>
                  <a:lnTo>
                    <a:pt x="3228104" y="654416"/>
                  </a:lnTo>
                  <a:lnTo>
                    <a:pt x="3244373" y="700793"/>
                  </a:lnTo>
                  <a:lnTo>
                    <a:pt x="3259490" y="747525"/>
                  </a:lnTo>
                  <a:lnTo>
                    <a:pt x="3273506" y="794475"/>
                  </a:lnTo>
                  <a:lnTo>
                    <a:pt x="3286468" y="841505"/>
                  </a:lnTo>
                  <a:lnTo>
                    <a:pt x="3298426" y="888478"/>
                  </a:lnTo>
                  <a:lnTo>
                    <a:pt x="3309428" y="935255"/>
                  </a:lnTo>
                  <a:lnTo>
                    <a:pt x="3320252" y="984185"/>
                  </a:lnTo>
                  <a:lnTo>
                    <a:pt x="3330766" y="1033406"/>
                  </a:lnTo>
                  <a:lnTo>
                    <a:pt x="3341096" y="1082840"/>
                  </a:lnTo>
                  <a:lnTo>
                    <a:pt x="3351369" y="1132414"/>
                  </a:lnTo>
                  <a:lnTo>
                    <a:pt x="3361710" y="1182049"/>
                  </a:lnTo>
                  <a:lnTo>
                    <a:pt x="3372247" y="1231671"/>
                  </a:lnTo>
                  <a:lnTo>
                    <a:pt x="3383106" y="1281202"/>
                  </a:lnTo>
                  <a:lnTo>
                    <a:pt x="3394413" y="1330567"/>
                  </a:lnTo>
                  <a:lnTo>
                    <a:pt x="3406294" y="1379690"/>
                  </a:lnTo>
                  <a:lnTo>
                    <a:pt x="3418877" y="1428494"/>
                  </a:lnTo>
                  <a:lnTo>
                    <a:pt x="3432287" y="1476903"/>
                  </a:lnTo>
                  <a:lnTo>
                    <a:pt x="3446652" y="1524841"/>
                  </a:lnTo>
                  <a:lnTo>
                    <a:pt x="3462097" y="1572232"/>
                  </a:lnTo>
                  <a:lnTo>
                    <a:pt x="3478748" y="1618999"/>
                  </a:lnTo>
                  <a:lnTo>
                    <a:pt x="3496733" y="1665067"/>
                  </a:lnTo>
                  <a:lnTo>
                    <a:pt x="3516178" y="1710359"/>
                  </a:lnTo>
                  <a:lnTo>
                    <a:pt x="3537208" y="1754799"/>
                  </a:lnTo>
                  <a:lnTo>
                    <a:pt x="3559952" y="1798311"/>
                  </a:lnTo>
                  <a:lnTo>
                    <a:pt x="3584534" y="1840819"/>
                  </a:lnTo>
                  <a:lnTo>
                    <a:pt x="3611082" y="1882246"/>
                  </a:lnTo>
                  <a:lnTo>
                    <a:pt x="3639721" y="1922517"/>
                  </a:lnTo>
                  <a:lnTo>
                    <a:pt x="3670579" y="1961555"/>
                  </a:lnTo>
                  <a:lnTo>
                    <a:pt x="3704680" y="2000354"/>
                  </a:lnTo>
                  <a:lnTo>
                    <a:pt x="3740500" y="2037558"/>
                  </a:lnTo>
                  <a:lnTo>
                    <a:pt x="3777636" y="2073540"/>
                  </a:lnTo>
                  <a:lnTo>
                    <a:pt x="3815681" y="2108673"/>
                  </a:lnTo>
                  <a:lnTo>
                    <a:pt x="3892881" y="2177884"/>
                  </a:lnTo>
                  <a:lnTo>
                    <a:pt x="3931225" y="2212709"/>
                  </a:lnTo>
                  <a:lnTo>
                    <a:pt x="3968859" y="2248177"/>
                  </a:lnTo>
                  <a:lnTo>
                    <a:pt x="4005377" y="2284660"/>
                  </a:lnTo>
                  <a:lnTo>
                    <a:pt x="4040375" y="2322533"/>
                  </a:lnTo>
                  <a:lnTo>
                    <a:pt x="4073447" y="2362168"/>
                  </a:lnTo>
                  <a:lnTo>
                    <a:pt x="4101688" y="2400201"/>
                  </a:lnTo>
                  <a:lnTo>
                    <a:pt x="4127509" y="2439348"/>
                  </a:lnTo>
                  <a:lnTo>
                    <a:pt x="4150957" y="2479540"/>
                  </a:lnTo>
                  <a:lnTo>
                    <a:pt x="4156955" y="2491229"/>
                  </a:lnTo>
                  <a:close/>
                </a:path>
                <a:path w="4157345" h="2491740">
                  <a:moveTo>
                    <a:pt x="2198981" y="18245"/>
                  </a:moveTo>
                  <a:lnTo>
                    <a:pt x="1863430" y="79607"/>
                  </a:lnTo>
                  <a:lnTo>
                    <a:pt x="2106220" y="33375"/>
                  </a:lnTo>
                  <a:lnTo>
                    <a:pt x="2155165" y="25003"/>
                  </a:lnTo>
                  <a:lnTo>
                    <a:pt x="2198981" y="18245"/>
                  </a:lnTo>
                  <a:close/>
                </a:path>
              </a:pathLst>
            </a:custGeom>
            <a:solidFill>
              <a:srgbClr val="C79D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7452633"/>
              <a:ext cx="4067810" cy="2834640"/>
            </a:xfrm>
            <a:custGeom>
              <a:avLst/>
              <a:gdLst/>
              <a:ahLst/>
              <a:cxnLst/>
              <a:rect l="l" t="t" r="r" b="b"/>
              <a:pathLst>
                <a:path w="4067810" h="2834640">
                  <a:moveTo>
                    <a:pt x="0" y="769295"/>
                  </a:moveTo>
                  <a:lnTo>
                    <a:pt x="0" y="589515"/>
                  </a:lnTo>
                  <a:lnTo>
                    <a:pt x="16335" y="523988"/>
                  </a:lnTo>
                  <a:lnTo>
                    <a:pt x="31103" y="477308"/>
                  </a:lnTo>
                  <a:lnTo>
                    <a:pt x="47846" y="432585"/>
                  </a:lnTo>
                  <a:lnTo>
                    <a:pt x="66524" y="389851"/>
                  </a:lnTo>
                  <a:lnTo>
                    <a:pt x="87096" y="349142"/>
                  </a:lnTo>
                  <a:lnTo>
                    <a:pt x="109521" y="310492"/>
                  </a:lnTo>
                  <a:lnTo>
                    <a:pt x="133758" y="273935"/>
                  </a:lnTo>
                  <a:lnTo>
                    <a:pt x="159767" y="239505"/>
                  </a:lnTo>
                  <a:lnTo>
                    <a:pt x="187507" y="207236"/>
                  </a:lnTo>
                  <a:lnTo>
                    <a:pt x="216936" y="177163"/>
                  </a:lnTo>
                  <a:lnTo>
                    <a:pt x="248015" y="149320"/>
                  </a:lnTo>
                  <a:lnTo>
                    <a:pt x="280702" y="123741"/>
                  </a:lnTo>
                  <a:lnTo>
                    <a:pt x="314957" y="100460"/>
                  </a:lnTo>
                  <a:lnTo>
                    <a:pt x="350738" y="79511"/>
                  </a:lnTo>
                  <a:lnTo>
                    <a:pt x="388005" y="60929"/>
                  </a:lnTo>
                  <a:lnTo>
                    <a:pt x="426717" y="44749"/>
                  </a:lnTo>
                  <a:lnTo>
                    <a:pt x="466834" y="31003"/>
                  </a:lnTo>
                  <a:lnTo>
                    <a:pt x="508314" y="19727"/>
                  </a:lnTo>
                  <a:lnTo>
                    <a:pt x="551117" y="10954"/>
                  </a:lnTo>
                  <a:lnTo>
                    <a:pt x="595201" y="4719"/>
                  </a:lnTo>
                  <a:lnTo>
                    <a:pt x="640527" y="1056"/>
                  </a:lnTo>
                  <a:lnTo>
                    <a:pt x="687053" y="0"/>
                  </a:lnTo>
                  <a:lnTo>
                    <a:pt x="734738" y="1583"/>
                  </a:lnTo>
                  <a:lnTo>
                    <a:pt x="759924" y="3781"/>
                  </a:lnTo>
                  <a:lnTo>
                    <a:pt x="548743" y="42399"/>
                  </a:lnTo>
                  <a:lnTo>
                    <a:pt x="497858" y="53831"/>
                  </a:lnTo>
                  <a:lnTo>
                    <a:pt x="449744" y="68871"/>
                  </a:lnTo>
                  <a:lnTo>
                    <a:pt x="404358" y="87314"/>
                  </a:lnTo>
                  <a:lnTo>
                    <a:pt x="361659" y="108958"/>
                  </a:lnTo>
                  <a:lnTo>
                    <a:pt x="321605" y="133601"/>
                  </a:lnTo>
                  <a:lnTo>
                    <a:pt x="284153" y="161039"/>
                  </a:lnTo>
                  <a:lnTo>
                    <a:pt x="249263" y="191069"/>
                  </a:lnTo>
                  <a:lnTo>
                    <a:pt x="216892" y="223489"/>
                  </a:lnTo>
                  <a:lnTo>
                    <a:pt x="186998" y="258095"/>
                  </a:lnTo>
                  <a:lnTo>
                    <a:pt x="159540" y="294685"/>
                  </a:lnTo>
                  <a:lnTo>
                    <a:pt x="134475" y="333055"/>
                  </a:lnTo>
                  <a:lnTo>
                    <a:pt x="111762" y="373003"/>
                  </a:lnTo>
                  <a:lnTo>
                    <a:pt x="91359" y="414326"/>
                  </a:lnTo>
                  <a:lnTo>
                    <a:pt x="73223" y="456821"/>
                  </a:lnTo>
                  <a:lnTo>
                    <a:pt x="57314" y="500285"/>
                  </a:lnTo>
                  <a:lnTo>
                    <a:pt x="43589" y="544515"/>
                  </a:lnTo>
                  <a:lnTo>
                    <a:pt x="32006" y="589307"/>
                  </a:lnTo>
                  <a:lnTo>
                    <a:pt x="22523" y="634461"/>
                  </a:lnTo>
                  <a:lnTo>
                    <a:pt x="15099" y="679771"/>
                  </a:lnTo>
                  <a:lnTo>
                    <a:pt x="7359" y="729386"/>
                  </a:lnTo>
                  <a:lnTo>
                    <a:pt x="0" y="769295"/>
                  </a:lnTo>
                  <a:close/>
                </a:path>
                <a:path w="4067810" h="2834640">
                  <a:moveTo>
                    <a:pt x="4067196" y="2834367"/>
                  </a:moveTo>
                  <a:lnTo>
                    <a:pt x="4036002" y="2834367"/>
                  </a:lnTo>
                  <a:lnTo>
                    <a:pt x="4033262" y="2802975"/>
                  </a:lnTo>
                  <a:lnTo>
                    <a:pt x="4029150" y="2761586"/>
                  </a:lnTo>
                  <a:lnTo>
                    <a:pt x="4024277" y="2718725"/>
                  </a:lnTo>
                  <a:lnTo>
                    <a:pt x="4018527" y="2674575"/>
                  </a:lnTo>
                  <a:lnTo>
                    <a:pt x="4011783" y="2629321"/>
                  </a:lnTo>
                  <a:lnTo>
                    <a:pt x="4003927" y="2583148"/>
                  </a:lnTo>
                  <a:lnTo>
                    <a:pt x="3994844" y="2536239"/>
                  </a:lnTo>
                  <a:lnTo>
                    <a:pt x="3984417" y="2488780"/>
                  </a:lnTo>
                  <a:lnTo>
                    <a:pt x="3972529" y="2440953"/>
                  </a:lnTo>
                  <a:lnTo>
                    <a:pt x="3959064" y="2392944"/>
                  </a:lnTo>
                  <a:lnTo>
                    <a:pt x="3943904" y="2344937"/>
                  </a:lnTo>
                  <a:lnTo>
                    <a:pt x="3926933" y="2297115"/>
                  </a:lnTo>
                  <a:lnTo>
                    <a:pt x="3908035" y="2249664"/>
                  </a:lnTo>
                  <a:lnTo>
                    <a:pt x="3887092" y="2202768"/>
                  </a:lnTo>
                  <a:lnTo>
                    <a:pt x="3863989" y="2156611"/>
                  </a:lnTo>
                  <a:lnTo>
                    <a:pt x="3838608" y="2111376"/>
                  </a:lnTo>
                  <a:lnTo>
                    <a:pt x="3810833" y="2067250"/>
                  </a:lnTo>
                  <a:lnTo>
                    <a:pt x="3780547" y="2024415"/>
                  </a:lnTo>
                  <a:lnTo>
                    <a:pt x="3747633" y="1983056"/>
                  </a:lnTo>
                  <a:lnTo>
                    <a:pt x="3714269" y="1945589"/>
                  </a:lnTo>
                  <a:lnTo>
                    <a:pt x="3679409" y="1910270"/>
                  </a:lnTo>
                  <a:lnTo>
                    <a:pt x="3643122" y="1876965"/>
                  </a:lnTo>
                  <a:lnTo>
                    <a:pt x="3605479" y="1845540"/>
                  </a:lnTo>
                  <a:lnTo>
                    <a:pt x="3566550" y="1815863"/>
                  </a:lnTo>
                  <a:lnTo>
                    <a:pt x="3526405" y="1787800"/>
                  </a:lnTo>
                  <a:lnTo>
                    <a:pt x="3485114" y="1761217"/>
                  </a:lnTo>
                  <a:lnTo>
                    <a:pt x="3442746" y="1735982"/>
                  </a:lnTo>
                  <a:lnTo>
                    <a:pt x="3399373" y="1711962"/>
                  </a:lnTo>
                  <a:lnTo>
                    <a:pt x="3355064" y="1689022"/>
                  </a:lnTo>
                  <a:lnTo>
                    <a:pt x="3309890" y="1667031"/>
                  </a:lnTo>
                  <a:lnTo>
                    <a:pt x="3263919" y="1645854"/>
                  </a:lnTo>
                  <a:lnTo>
                    <a:pt x="3217223" y="1625358"/>
                  </a:lnTo>
                  <a:lnTo>
                    <a:pt x="3169871" y="1605411"/>
                  </a:lnTo>
                  <a:lnTo>
                    <a:pt x="3121934" y="1585878"/>
                  </a:lnTo>
                  <a:lnTo>
                    <a:pt x="2829574" y="1471299"/>
                  </a:lnTo>
                  <a:lnTo>
                    <a:pt x="2780973" y="1451472"/>
                  </a:lnTo>
                  <a:lnTo>
                    <a:pt x="2732567" y="1431057"/>
                  </a:lnTo>
                  <a:lnTo>
                    <a:pt x="2684480" y="1409936"/>
                  </a:lnTo>
                  <a:lnTo>
                    <a:pt x="2636834" y="1387989"/>
                  </a:lnTo>
                  <a:lnTo>
                    <a:pt x="2589754" y="1365099"/>
                  </a:lnTo>
                  <a:lnTo>
                    <a:pt x="2543362" y="1341147"/>
                  </a:lnTo>
                  <a:lnTo>
                    <a:pt x="2497783" y="1316015"/>
                  </a:lnTo>
                  <a:lnTo>
                    <a:pt x="2453140" y="1289583"/>
                  </a:lnTo>
                  <a:lnTo>
                    <a:pt x="2409876" y="1262010"/>
                  </a:lnTo>
                  <a:lnTo>
                    <a:pt x="2367566" y="1233113"/>
                  </a:lnTo>
                  <a:lnTo>
                    <a:pt x="2326158" y="1202991"/>
                  </a:lnTo>
                  <a:lnTo>
                    <a:pt x="2285596" y="1171743"/>
                  </a:lnTo>
                  <a:lnTo>
                    <a:pt x="2245828" y="1139467"/>
                  </a:lnTo>
                  <a:lnTo>
                    <a:pt x="2206799" y="1106263"/>
                  </a:lnTo>
                  <a:lnTo>
                    <a:pt x="2168456" y="1072228"/>
                  </a:lnTo>
                  <a:lnTo>
                    <a:pt x="2130744" y="1037462"/>
                  </a:lnTo>
                  <a:lnTo>
                    <a:pt x="2093610" y="1002063"/>
                  </a:lnTo>
                  <a:lnTo>
                    <a:pt x="2057001" y="966131"/>
                  </a:lnTo>
                  <a:lnTo>
                    <a:pt x="2020861" y="929764"/>
                  </a:lnTo>
                  <a:lnTo>
                    <a:pt x="1985138" y="893060"/>
                  </a:lnTo>
                  <a:lnTo>
                    <a:pt x="1949777" y="856119"/>
                  </a:lnTo>
                  <a:lnTo>
                    <a:pt x="1914724" y="819039"/>
                  </a:lnTo>
                  <a:lnTo>
                    <a:pt x="1776828" y="671639"/>
                  </a:lnTo>
                  <a:lnTo>
                    <a:pt x="1742094" y="634879"/>
                  </a:lnTo>
                  <a:lnTo>
                    <a:pt x="1707144" y="598328"/>
                  </a:lnTo>
                  <a:lnTo>
                    <a:pt x="1672056" y="562220"/>
                  </a:lnTo>
                  <a:lnTo>
                    <a:pt x="1642571" y="532482"/>
                  </a:lnTo>
                  <a:lnTo>
                    <a:pt x="1611615" y="501956"/>
                  </a:lnTo>
                  <a:lnTo>
                    <a:pt x="1579213" y="470841"/>
                  </a:lnTo>
                  <a:lnTo>
                    <a:pt x="1545395" y="439336"/>
                  </a:lnTo>
                  <a:lnTo>
                    <a:pt x="1510187" y="407640"/>
                  </a:lnTo>
                  <a:lnTo>
                    <a:pt x="1473616" y="375951"/>
                  </a:lnTo>
                  <a:lnTo>
                    <a:pt x="1435710" y="344468"/>
                  </a:lnTo>
                  <a:lnTo>
                    <a:pt x="1396495" y="313391"/>
                  </a:lnTo>
                  <a:lnTo>
                    <a:pt x="1356000" y="282918"/>
                  </a:lnTo>
                  <a:lnTo>
                    <a:pt x="1314251" y="253248"/>
                  </a:lnTo>
                  <a:lnTo>
                    <a:pt x="1271275" y="224579"/>
                  </a:lnTo>
                  <a:lnTo>
                    <a:pt x="1227100" y="197112"/>
                  </a:lnTo>
                  <a:lnTo>
                    <a:pt x="1181754" y="171043"/>
                  </a:lnTo>
                  <a:lnTo>
                    <a:pt x="1135263" y="146573"/>
                  </a:lnTo>
                  <a:lnTo>
                    <a:pt x="1087654" y="123900"/>
                  </a:lnTo>
                  <a:lnTo>
                    <a:pt x="1038955" y="103223"/>
                  </a:lnTo>
                  <a:lnTo>
                    <a:pt x="989193" y="84741"/>
                  </a:lnTo>
                  <a:lnTo>
                    <a:pt x="938395" y="68653"/>
                  </a:lnTo>
                  <a:lnTo>
                    <a:pt x="886589" y="55157"/>
                  </a:lnTo>
                  <a:lnTo>
                    <a:pt x="833802" y="44453"/>
                  </a:lnTo>
                  <a:lnTo>
                    <a:pt x="780060" y="36739"/>
                  </a:lnTo>
                  <a:lnTo>
                    <a:pt x="730084" y="32403"/>
                  </a:lnTo>
                  <a:lnTo>
                    <a:pt x="681988" y="30903"/>
                  </a:lnTo>
                  <a:lnTo>
                    <a:pt x="635748" y="32138"/>
                  </a:lnTo>
                  <a:lnTo>
                    <a:pt x="591341" y="36004"/>
                  </a:lnTo>
                  <a:lnTo>
                    <a:pt x="548743" y="42399"/>
                  </a:lnTo>
                  <a:lnTo>
                    <a:pt x="759924" y="3781"/>
                  </a:lnTo>
                  <a:lnTo>
                    <a:pt x="836175" y="13308"/>
                  </a:lnTo>
                  <a:lnTo>
                    <a:pt x="887888" y="23548"/>
                  </a:lnTo>
                  <a:lnTo>
                    <a:pt x="938659" y="36387"/>
                  </a:lnTo>
                  <a:lnTo>
                    <a:pt x="988465" y="51648"/>
                  </a:lnTo>
                  <a:lnTo>
                    <a:pt x="1037284" y="69157"/>
                  </a:lnTo>
                  <a:lnTo>
                    <a:pt x="1085092" y="88738"/>
                  </a:lnTo>
                  <a:lnTo>
                    <a:pt x="1131868" y="110214"/>
                  </a:lnTo>
                  <a:lnTo>
                    <a:pt x="1177589" y="133411"/>
                  </a:lnTo>
                  <a:lnTo>
                    <a:pt x="1222231" y="158153"/>
                  </a:lnTo>
                  <a:lnTo>
                    <a:pt x="1265774" y="184264"/>
                  </a:lnTo>
                  <a:lnTo>
                    <a:pt x="1308194" y="211568"/>
                  </a:lnTo>
                  <a:lnTo>
                    <a:pt x="1349469" y="239890"/>
                  </a:lnTo>
                  <a:lnTo>
                    <a:pt x="1389575" y="269054"/>
                  </a:lnTo>
                  <a:lnTo>
                    <a:pt x="1428491" y="298885"/>
                  </a:lnTo>
                  <a:lnTo>
                    <a:pt x="1466194" y="329206"/>
                  </a:lnTo>
                  <a:lnTo>
                    <a:pt x="1502662" y="359843"/>
                  </a:lnTo>
                  <a:lnTo>
                    <a:pt x="1537871" y="390619"/>
                  </a:lnTo>
                  <a:lnTo>
                    <a:pt x="1571800" y="421359"/>
                  </a:lnTo>
                  <a:lnTo>
                    <a:pt x="1604425" y="451888"/>
                  </a:lnTo>
                  <a:lnTo>
                    <a:pt x="1635724" y="482029"/>
                  </a:lnTo>
                  <a:lnTo>
                    <a:pt x="1665676" y="511607"/>
                  </a:lnTo>
                  <a:lnTo>
                    <a:pt x="1694256" y="540447"/>
                  </a:lnTo>
                  <a:lnTo>
                    <a:pt x="1729488" y="576705"/>
                  </a:lnTo>
                  <a:lnTo>
                    <a:pt x="1764561" y="613386"/>
                  </a:lnTo>
                  <a:lnTo>
                    <a:pt x="1799399" y="650259"/>
                  </a:lnTo>
                  <a:lnTo>
                    <a:pt x="1936924" y="797258"/>
                  </a:lnTo>
                  <a:lnTo>
                    <a:pt x="1971702" y="834045"/>
                  </a:lnTo>
                  <a:lnTo>
                    <a:pt x="2006778" y="870691"/>
                  </a:lnTo>
                  <a:lnTo>
                    <a:pt x="2042203" y="907094"/>
                  </a:lnTo>
                  <a:lnTo>
                    <a:pt x="2078028" y="943155"/>
                  </a:lnTo>
                  <a:lnTo>
                    <a:pt x="2114303" y="978776"/>
                  </a:lnTo>
                  <a:lnTo>
                    <a:pt x="2151079" y="1013856"/>
                  </a:lnTo>
                  <a:lnTo>
                    <a:pt x="2188408" y="1048297"/>
                  </a:lnTo>
                  <a:lnTo>
                    <a:pt x="2226339" y="1081998"/>
                  </a:lnTo>
                  <a:lnTo>
                    <a:pt x="2264925" y="1114860"/>
                  </a:lnTo>
                  <a:lnTo>
                    <a:pt x="2304215" y="1146784"/>
                  </a:lnTo>
                  <a:lnTo>
                    <a:pt x="2344261" y="1177671"/>
                  </a:lnTo>
                  <a:lnTo>
                    <a:pt x="2385113" y="1207420"/>
                  </a:lnTo>
                  <a:lnTo>
                    <a:pt x="2426822" y="1235933"/>
                  </a:lnTo>
                  <a:lnTo>
                    <a:pt x="2469439" y="1263109"/>
                  </a:lnTo>
                  <a:lnTo>
                    <a:pt x="2513449" y="1289153"/>
                  </a:lnTo>
                  <a:lnTo>
                    <a:pt x="2558443" y="1313943"/>
                  </a:lnTo>
                  <a:lnTo>
                    <a:pt x="2604292" y="1337593"/>
                  </a:lnTo>
                  <a:lnTo>
                    <a:pt x="2650870" y="1360216"/>
                  </a:lnTo>
                  <a:lnTo>
                    <a:pt x="2698046" y="1381927"/>
                  </a:lnTo>
                  <a:lnTo>
                    <a:pt x="2745695" y="1402840"/>
                  </a:lnTo>
                  <a:lnTo>
                    <a:pt x="2793687" y="1423070"/>
                  </a:lnTo>
                  <a:lnTo>
                    <a:pt x="2841894" y="1442729"/>
                  </a:lnTo>
                  <a:lnTo>
                    <a:pt x="3130463" y="1555838"/>
                  </a:lnTo>
                  <a:lnTo>
                    <a:pt x="3178293" y="1575354"/>
                  </a:lnTo>
                  <a:lnTo>
                    <a:pt x="3225867" y="1595429"/>
                  </a:lnTo>
                  <a:lnTo>
                    <a:pt x="3273075" y="1616187"/>
                  </a:lnTo>
                  <a:lnTo>
                    <a:pt x="3319810" y="1637749"/>
                  </a:lnTo>
                  <a:lnTo>
                    <a:pt x="3365960" y="1660238"/>
                  </a:lnTo>
                  <a:lnTo>
                    <a:pt x="3411419" y="1683775"/>
                  </a:lnTo>
                  <a:lnTo>
                    <a:pt x="3456075" y="1708484"/>
                  </a:lnTo>
                  <a:lnTo>
                    <a:pt x="3499821" y="1734487"/>
                  </a:lnTo>
                  <a:lnTo>
                    <a:pt x="3542547" y="1761906"/>
                  </a:lnTo>
                  <a:lnTo>
                    <a:pt x="3584144" y="1790863"/>
                  </a:lnTo>
                  <a:lnTo>
                    <a:pt x="3624502" y="1821480"/>
                  </a:lnTo>
                  <a:lnTo>
                    <a:pt x="3663514" y="1853881"/>
                  </a:lnTo>
                  <a:lnTo>
                    <a:pt x="3701069" y="1888186"/>
                  </a:lnTo>
                  <a:lnTo>
                    <a:pt x="3737058" y="1924520"/>
                  </a:lnTo>
                  <a:lnTo>
                    <a:pt x="3771373" y="1963002"/>
                  </a:lnTo>
                  <a:lnTo>
                    <a:pt x="3805163" y="2005430"/>
                  </a:lnTo>
                  <a:lnTo>
                    <a:pt x="3836251" y="2049326"/>
                  </a:lnTo>
                  <a:lnTo>
                    <a:pt x="3864757" y="2094506"/>
                  </a:lnTo>
                  <a:lnTo>
                    <a:pt x="3890800" y="2140782"/>
                  </a:lnTo>
                  <a:lnTo>
                    <a:pt x="3914502" y="2187971"/>
                  </a:lnTo>
                  <a:lnTo>
                    <a:pt x="3935982" y="2235885"/>
                  </a:lnTo>
                  <a:lnTo>
                    <a:pt x="3955361" y="2284338"/>
                  </a:lnTo>
                  <a:lnTo>
                    <a:pt x="3972758" y="2333145"/>
                  </a:lnTo>
                  <a:lnTo>
                    <a:pt x="3988294" y="2382120"/>
                  </a:lnTo>
                  <a:lnTo>
                    <a:pt x="4002088" y="2431077"/>
                  </a:lnTo>
                  <a:lnTo>
                    <a:pt x="4014262" y="2479830"/>
                  </a:lnTo>
                  <a:lnTo>
                    <a:pt x="4024934" y="2528192"/>
                  </a:lnTo>
                  <a:lnTo>
                    <a:pt x="4034226" y="2575979"/>
                  </a:lnTo>
                  <a:lnTo>
                    <a:pt x="4042257" y="2623004"/>
                  </a:lnTo>
                  <a:lnTo>
                    <a:pt x="4049147" y="2669081"/>
                  </a:lnTo>
                  <a:lnTo>
                    <a:pt x="4055017" y="2714025"/>
                  </a:lnTo>
                  <a:lnTo>
                    <a:pt x="4059987" y="2757649"/>
                  </a:lnTo>
                  <a:lnTo>
                    <a:pt x="4064176" y="2799768"/>
                  </a:lnTo>
                  <a:lnTo>
                    <a:pt x="4067196" y="2834367"/>
                  </a:lnTo>
                  <a:close/>
                </a:path>
              </a:pathLst>
            </a:custGeom>
            <a:solidFill>
              <a:srgbClr val="AF5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461839"/>
              <a:ext cx="2552065" cy="2023745"/>
            </a:xfrm>
            <a:custGeom>
              <a:avLst/>
              <a:gdLst/>
              <a:ahLst/>
              <a:cxnLst/>
              <a:rect l="l" t="t" r="r" b="b"/>
              <a:pathLst>
                <a:path w="2552065" h="2023745">
                  <a:moveTo>
                    <a:pt x="0" y="295853"/>
                  </a:moveTo>
                  <a:lnTo>
                    <a:pt x="0" y="93197"/>
                  </a:lnTo>
                  <a:lnTo>
                    <a:pt x="2525894" y="0"/>
                  </a:lnTo>
                  <a:lnTo>
                    <a:pt x="2525894" y="223767"/>
                  </a:lnTo>
                  <a:lnTo>
                    <a:pt x="0" y="295853"/>
                  </a:lnTo>
                  <a:close/>
                </a:path>
                <a:path w="2552065" h="2023745">
                  <a:moveTo>
                    <a:pt x="0" y="724424"/>
                  </a:moveTo>
                  <a:lnTo>
                    <a:pt x="0" y="577254"/>
                  </a:lnTo>
                  <a:lnTo>
                    <a:pt x="2389478" y="488535"/>
                  </a:lnTo>
                  <a:lnTo>
                    <a:pt x="2432812" y="493364"/>
                  </a:lnTo>
                  <a:lnTo>
                    <a:pt x="2465233" y="506191"/>
                  </a:lnTo>
                  <a:lnTo>
                    <a:pt x="2486007" y="524522"/>
                  </a:lnTo>
                  <a:lnTo>
                    <a:pt x="2494400" y="545867"/>
                  </a:lnTo>
                  <a:lnTo>
                    <a:pt x="2489678" y="567733"/>
                  </a:lnTo>
                  <a:lnTo>
                    <a:pt x="2471106" y="587628"/>
                  </a:lnTo>
                  <a:lnTo>
                    <a:pt x="2437950" y="603060"/>
                  </a:lnTo>
                  <a:lnTo>
                    <a:pt x="2389478" y="611538"/>
                  </a:lnTo>
                  <a:lnTo>
                    <a:pt x="0" y="724424"/>
                  </a:lnTo>
                  <a:close/>
                </a:path>
                <a:path w="2552065" h="2023745">
                  <a:moveTo>
                    <a:pt x="0" y="1149917"/>
                  </a:moveTo>
                  <a:lnTo>
                    <a:pt x="0" y="1013683"/>
                  </a:lnTo>
                  <a:lnTo>
                    <a:pt x="210988" y="1000698"/>
                  </a:lnTo>
                  <a:lnTo>
                    <a:pt x="787952" y="955180"/>
                  </a:lnTo>
                  <a:lnTo>
                    <a:pt x="2452814" y="795694"/>
                  </a:lnTo>
                  <a:lnTo>
                    <a:pt x="2493878" y="922866"/>
                  </a:lnTo>
                  <a:lnTo>
                    <a:pt x="2484667" y="925059"/>
                  </a:lnTo>
                  <a:lnTo>
                    <a:pt x="2383768" y="944561"/>
                  </a:lnTo>
                  <a:lnTo>
                    <a:pt x="2273941" y="963172"/>
                  </a:lnTo>
                  <a:lnTo>
                    <a:pt x="2225492" y="969572"/>
                  </a:lnTo>
                  <a:lnTo>
                    <a:pt x="2123269" y="979004"/>
                  </a:lnTo>
                  <a:lnTo>
                    <a:pt x="1301793" y="1034401"/>
                  </a:lnTo>
                  <a:lnTo>
                    <a:pt x="1121940" y="1049490"/>
                  </a:lnTo>
                  <a:lnTo>
                    <a:pt x="1007360" y="1060709"/>
                  </a:lnTo>
                  <a:lnTo>
                    <a:pt x="899335" y="1072971"/>
                  </a:lnTo>
                  <a:lnTo>
                    <a:pt x="429087" y="1118044"/>
                  </a:lnTo>
                  <a:lnTo>
                    <a:pt x="0" y="1149917"/>
                  </a:lnTo>
                  <a:close/>
                </a:path>
                <a:path w="2552065" h="2023745">
                  <a:moveTo>
                    <a:pt x="637855" y="1666560"/>
                  </a:moveTo>
                  <a:lnTo>
                    <a:pt x="0" y="1666028"/>
                  </a:lnTo>
                  <a:lnTo>
                    <a:pt x="0" y="1517629"/>
                  </a:lnTo>
                  <a:lnTo>
                    <a:pt x="2525894" y="1454487"/>
                  </a:lnTo>
                  <a:lnTo>
                    <a:pt x="2530701" y="1456257"/>
                  </a:lnTo>
                  <a:lnTo>
                    <a:pt x="2540858" y="1464477"/>
                  </a:lnTo>
                  <a:lnTo>
                    <a:pt x="2549971" y="1483512"/>
                  </a:lnTo>
                  <a:lnTo>
                    <a:pt x="2551646" y="1517726"/>
                  </a:lnTo>
                  <a:lnTo>
                    <a:pt x="2545273" y="1555958"/>
                  </a:lnTo>
                  <a:lnTo>
                    <a:pt x="2529135" y="1600890"/>
                  </a:lnTo>
                  <a:lnTo>
                    <a:pt x="1095607" y="1661576"/>
                  </a:lnTo>
                  <a:lnTo>
                    <a:pt x="637855" y="1666560"/>
                  </a:lnTo>
                  <a:close/>
                </a:path>
                <a:path w="2552065" h="2023745">
                  <a:moveTo>
                    <a:pt x="0" y="2023542"/>
                  </a:moveTo>
                  <a:lnTo>
                    <a:pt x="0" y="1948546"/>
                  </a:lnTo>
                  <a:lnTo>
                    <a:pt x="2525198" y="1805427"/>
                  </a:lnTo>
                  <a:lnTo>
                    <a:pt x="2493878" y="1897853"/>
                  </a:lnTo>
                  <a:lnTo>
                    <a:pt x="0" y="2023542"/>
                  </a:lnTo>
                  <a:close/>
                </a:path>
              </a:pathLst>
            </a:custGeom>
            <a:solidFill>
              <a:srgbClr val="E8B3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00134" y="6092715"/>
              <a:ext cx="2929251" cy="419428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8400" y="5199972"/>
              <a:ext cx="3609974" cy="320039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75708" y="3528320"/>
            <a:ext cx="6949440" cy="166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750" spc="25" dirty="0"/>
              <a:t>Thank</a:t>
            </a:r>
            <a:r>
              <a:rPr sz="10750" spc="-220" dirty="0"/>
              <a:t> </a:t>
            </a:r>
            <a:r>
              <a:rPr sz="10750" spc="65" dirty="0"/>
              <a:t>You!</a:t>
            </a:r>
            <a:endParaRPr sz="107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8288001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03222" y="1257300"/>
            <a:ext cx="2481553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AIMS</a:t>
            </a:r>
            <a:endParaRPr spc="-819" dirty="0"/>
          </a:p>
        </p:txBody>
      </p:sp>
      <p:sp>
        <p:nvSpPr>
          <p:cNvPr id="4" name="object 4"/>
          <p:cNvSpPr/>
          <p:nvPr/>
        </p:nvSpPr>
        <p:spPr>
          <a:xfrm>
            <a:off x="15915780" y="8151297"/>
            <a:ext cx="2372360" cy="2014855"/>
          </a:xfrm>
          <a:custGeom>
            <a:avLst/>
            <a:gdLst/>
            <a:ahLst/>
            <a:cxnLst/>
            <a:rect l="l" t="t" r="r" b="b"/>
            <a:pathLst>
              <a:path w="2372359" h="2014854">
                <a:moveTo>
                  <a:pt x="32016" y="281621"/>
                </a:moveTo>
                <a:lnTo>
                  <a:pt x="32016" y="86346"/>
                </a:lnTo>
                <a:lnTo>
                  <a:pt x="2372219" y="0"/>
                </a:lnTo>
                <a:lnTo>
                  <a:pt x="2372219" y="214834"/>
                </a:lnTo>
                <a:lnTo>
                  <a:pt x="32016" y="281621"/>
                </a:lnTo>
                <a:close/>
              </a:path>
              <a:path w="2372359" h="2014854">
                <a:moveTo>
                  <a:pt x="65486" y="714808"/>
                </a:moveTo>
                <a:lnTo>
                  <a:pt x="50423" y="714709"/>
                </a:lnTo>
                <a:lnTo>
                  <a:pt x="39191" y="714395"/>
                </a:lnTo>
                <a:lnTo>
                  <a:pt x="32016" y="713867"/>
                </a:lnTo>
                <a:lnTo>
                  <a:pt x="32016" y="572102"/>
                </a:lnTo>
                <a:lnTo>
                  <a:pt x="2372219" y="482166"/>
                </a:lnTo>
                <a:lnTo>
                  <a:pt x="2372219" y="618888"/>
                </a:lnTo>
                <a:lnTo>
                  <a:pt x="310000" y="708725"/>
                </a:lnTo>
                <a:lnTo>
                  <a:pt x="106701" y="714395"/>
                </a:lnTo>
                <a:lnTo>
                  <a:pt x="65486" y="714808"/>
                </a:lnTo>
                <a:close/>
              </a:path>
              <a:path w="2372359" h="2014854">
                <a:moveTo>
                  <a:pt x="69600" y="1166266"/>
                </a:moveTo>
                <a:lnTo>
                  <a:pt x="0" y="1033535"/>
                </a:lnTo>
                <a:lnTo>
                  <a:pt x="1126133" y="961262"/>
                </a:lnTo>
                <a:lnTo>
                  <a:pt x="1703098" y="915744"/>
                </a:lnTo>
                <a:lnTo>
                  <a:pt x="2372219" y="853834"/>
                </a:lnTo>
                <a:lnTo>
                  <a:pt x="2372219" y="983628"/>
                </a:lnTo>
                <a:lnTo>
                  <a:pt x="2096218" y="1004805"/>
                </a:lnTo>
                <a:lnTo>
                  <a:pt x="1922505" y="1021272"/>
                </a:lnTo>
                <a:lnTo>
                  <a:pt x="1814480" y="1033535"/>
                </a:lnTo>
                <a:lnTo>
                  <a:pt x="1344232" y="1078608"/>
                </a:lnTo>
                <a:lnTo>
                  <a:pt x="69600" y="1166266"/>
                </a:lnTo>
                <a:close/>
              </a:path>
              <a:path w="2372359" h="2014854">
                <a:moveTo>
                  <a:pt x="1553000" y="1627124"/>
                </a:moveTo>
                <a:lnTo>
                  <a:pt x="32016" y="1622140"/>
                </a:lnTo>
                <a:lnTo>
                  <a:pt x="0" y="1506782"/>
                </a:lnTo>
                <a:lnTo>
                  <a:pt x="51903" y="1502063"/>
                </a:lnTo>
                <a:lnTo>
                  <a:pt x="103820" y="1498050"/>
                </a:lnTo>
                <a:lnTo>
                  <a:pt x="155760" y="1494766"/>
                </a:lnTo>
                <a:lnTo>
                  <a:pt x="207737" y="1492235"/>
                </a:lnTo>
                <a:lnTo>
                  <a:pt x="259763" y="1490482"/>
                </a:lnTo>
                <a:lnTo>
                  <a:pt x="311850" y="1489532"/>
                </a:lnTo>
                <a:lnTo>
                  <a:pt x="364009" y="1489409"/>
                </a:lnTo>
                <a:lnTo>
                  <a:pt x="2372219" y="1442348"/>
                </a:lnTo>
                <a:lnTo>
                  <a:pt x="2372219" y="1608964"/>
                </a:lnTo>
                <a:lnTo>
                  <a:pt x="2010753" y="1622140"/>
                </a:lnTo>
                <a:lnTo>
                  <a:pt x="1553000" y="1627124"/>
                </a:lnTo>
                <a:close/>
              </a:path>
              <a:path w="2372359" h="2014854">
                <a:moveTo>
                  <a:pt x="180569" y="2014743"/>
                </a:moveTo>
                <a:lnTo>
                  <a:pt x="97266" y="1993841"/>
                </a:lnTo>
                <a:lnTo>
                  <a:pt x="77908" y="1968639"/>
                </a:lnTo>
                <a:lnTo>
                  <a:pt x="80736" y="1956402"/>
                </a:lnTo>
                <a:lnTo>
                  <a:pt x="2372219" y="1826528"/>
                </a:lnTo>
                <a:lnTo>
                  <a:pt x="2372219" y="1909938"/>
                </a:lnTo>
                <a:lnTo>
                  <a:pt x="369577" y="2014081"/>
                </a:lnTo>
                <a:lnTo>
                  <a:pt x="180569" y="2014743"/>
                </a:lnTo>
                <a:close/>
              </a:path>
            </a:pathLst>
          </a:custGeom>
          <a:solidFill>
            <a:srgbClr val="C79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55778" y="2299474"/>
            <a:ext cx="15446182" cy="38644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0970">
              <a:lnSpc>
                <a:spcPct val="115900"/>
              </a:lnSpc>
              <a:spcBef>
                <a:spcPts val="100"/>
              </a:spcBef>
              <a:tabLst>
                <a:tab pos="419100" algn="l"/>
              </a:tabLst>
            </a:pPr>
            <a:br>
              <a:rPr lang="en-US" sz="5500" spc="-40" dirty="0">
                <a:latin typeface="Microsoft Sans Serif"/>
                <a:cs typeface="Microsoft Sans Serif"/>
              </a:rPr>
            </a:br>
            <a:r>
              <a:rPr lang="en-US" sz="5500" spc="-40" dirty="0">
                <a:latin typeface="Microsoft Sans Serif"/>
                <a:cs typeface="Microsoft Sans Serif"/>
              </a:rPr>
              <a:t>-Goal is to build an agent to play against the user </a:t>
            </a:r>
            <a:r>
              <a:rPr sz="5500" spc="225" dirty="0">
                <a:latin typeface="Microsoft Sans Serif"/>
                <a:cs typeface="Microsoft Sans Serif"/>
              </a:rPr>
              <a:t>in</a:t>
            </a:r>
            <a:r>
              <a:rPr sz="5500" spc="-35" dirty="0">
                <a:latin typeface="Microsoft Sans Serif"/>
                <a:cs typeface="Microsoft Sans Serif"/>
              </a:rPr>
              <a:t> </a:t>
            </a:r>
            <a:r>
              <a:rPr sz="5500" spc="-90" dirty="0">
                <a:latin typeface="Microsoft Sans Serif"/>
                <a:cs typeface="Microsoft Sans Serif"/>
              </a:rPr>
              <a:t>Tic-Tac-Toe</a:t>
            </a:r>
            <a:endParaRPr lang="en-US" sz="5500" spc="-90" dirty="0">
              <a:latin typeface="Microsoft Sans Serif"/>
              <a:cs typeface="Microsoft Sans Serif"/>
            </a:endParaRPr>
          </a:p>
          <a:p>
            <a:pPr marL="12700" marR="140970">
              <a:lnSpc>
                <a:spcPct val="115900"/>
              </a:lnSpc>
              <a:spcBef>
                <a:spcPts val="100"/>
              </a:spcBef>
              <a:buChar char="-"/>
              <a:tabLst>
                <a:tab pos="419100" algn="l"/>
              </a:tabLst>
            </a:pPr>
            <a:r>
              <a:rPr lang="en-US" sz="5500" dirty="0">
                <a:latin typeface="Microsoft Sans Serif"/>
                <a:cs typeface="Microsoft Sans Serif"/>
              </a:rPr>
              <a:t>The game is to be played between two people.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5DB402A-C225-A8E7-238D-92C53DFA7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4220170"/>
            <a:ext cx="4419600" cy="2031325"/>
          </a:xfrm>
        </p:spPr>
        <p:txBody>
          <a:bodyPr/>
          <a:lstStyle/>
          <a:p>
            <a:r>
              <a:rPr lang="en-US" sz="6600" dirty="0">
                <a:solidFill>
                  <a:srgbClr val="FF0000"/>
                </a:solidFill>
              </a:rPr>
              <a:t>Objective of the Agents 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C9E9240-846E-C01C-C649-448F146998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8950016"/>
              </p:ext>
            </p:extLst>
          </p:nvPr>
        </p:nvGraphicFramePr>
        <p:xfrm>
          <a:off x="7162800" y="2366010"/>
          <a:ext cx="10210800" cy="6789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57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5DB402A-C225-A8E7-238D-92C53DFA7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4220170"/>
            <a:ext cx="5791200" cy="1846659"/>
          </a:xfrm>
        </p:spPr>
        <p:txBody>
          <a:bodyPr/>
          <a:lstStyle/>
          <a:p>
            <a:r>
              <a:rPr lang="en-US" sz="6000" dirty="0">
                <a:solidFill>
                  <a:srgbClr val="FF0000"/>
                </a:solidFill>
              </a:rPr>
              <a:t>Statement of Project objectives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C9E9240-846E-C01C-C649-448F146998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1926436"/>
              </p:ext>
            </p:extLst>
          </p:nvPr>
        </p:nvGraphicFramePr>
        <p:xfrm>
          <a:off x="7162800" y="2366010"/>
          <a:ext cx="10210800" cy="6789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3554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4CBCA77-0E4C-E25A-8610-AE9266B1F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4305300"/>
            <a:ext cx="5791200" cy="1015663"/>
          </a:xfrm>
        </p:spPr>
        <p:txBody>
          <a:bodyPr/>
          <a:lstStyle/>
          <a:p>
            <a:r>
              <a:rPr lang="en-US" sz="6600" dirty="0">
                <a:highlight>
                  <a:srgbClr val="C0C0C0"/>
                </a:highlight>
              </a:rPr>
              <a:t>Algorithms used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C9E9240-846E-C01C-C649-448F146998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4855920"/>
              </p:ext>
            </p:extLst>
          </p:nvPr>
        </p:nvGraphicFramePr>
        <p:xfrm>
          <a:off x="7086600" y="2366010"/>
          <a:ext cx="10287000" cy="6789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2945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"/>
            <a:ext cx="17259300" cy="10282555"/>
            <a:chOff x="0" y="3"/>
            <a:chExt cx="17259300" cy="10282555"/>
          </a:xfrm>
        </p:grpSpPr>
        <p:sp>
          <p:nvSpPr>
            <p:cNvPr id="3" name="object 3"/>
            <p:cNvSpPr/>
            <p:nvPr/>
          </p:nvSpPr>
          <p:spPr>
            <a:xfrm>
              <a:off x="7769397" y="3161368"/>
              <a:ext cx="9029700" cy="4095750"/>
            </a:xfrm>
            <a:custGeom>
              <a:avLst/>
              <a:gdLst/>
              <a:ahLst/>
              <a:cxnLst/>
              <a:rect l="l" t="t" r="r" b="b"/>
              <a:pathLst>
                <a:path w="9029700" h="4095750">
                  <a:moveTo>
                    <a:pt x="8858792" y="4095749"/>
                  </a:moveTo>
                  <a:lnTo>
                    <a:pt x="170687" y="4095749"/>
                  </a:lnTo>
                  <a:lnTo>
                    <a:pt x="125200" y="4089667"/>
                  </a:lnTo>
                  <a:lnTo>
                    <a:pt x="84395" y="4072489"/>
                  </a:lnTo>
                  <a:lnTo>
                    <a:pt x="49872" y="4045818"/>
                  </a:lnTo>
                  <a:lnTo>
                    <a:pt x="23232" y="4011254"/>
                  </a:lnTo>
                  <a:lnTo>
                    <a:pt x="6074" y="3970401"/>
                  </a:lnTo>
                  <a:lnTo>
                    <a:pt x="0" y="3924860"/>
                  </a:lnTo>
                  <a:lnTo>
                    <a:pt x="0" y="170889"/>
                  </a:lnTo>
                  <a:lnTo>
                    <a:pt x="6074" y="125348"/>
                  </a:lnTo>
                  <a:lnTo>
                    <a:pt x="23232" y="84495"/>
                  </a:lnTo>
                  <a:lnTo>
                    <a:pt x="49872" y="49931"/>
                  </a:lnTo>
                  <a:lnTo>
                    <a:pt x="84395" y="23259"/>
                  </a:lnTo>
                  <a:lnTo>
                    <a:pt x="125200" y="6082"/>
                  </a:lnTo>
                  <a:lnTo>
                    <a:pt x="170687" y="0"/>
                  </a:lnTo>
                  <a:lnTo>
                    <a:pt x="8858792" y="0"/>
                  </a:lnTo>
                  <a:lnTo>
                    <a:pt x="8904279" y="6082"/>
                  </a:lnTo>
                  <a:lnTo>
                    <a:pt x="8945084" y="23259"/>
                  </a:lnTo>
                  <a:lnTo>
                    <a:pt x="8979607" y="49931"/>
                  </a:lnTo>
                  <a:lnTo>
                    <a:pt x="9006247" y="84495"/>
                  </a:lnTo>
                  <a:lnTo>
                    <a:pt x="9023404" y="125348"/>
                  </a:lnTo>
                  <a:lnTo>
                    <a:pt x="9029479" y="170889"/>
                  </a:lnTo>
                  <a:lnTo>
                    <a:pt x="9029479" y="3924860"/>
                  </a:lnTo>
                  <a:lnTo>
                    <a:pt x="9023404" y="3970401"/>
                  </a:lnTo>
                  <a:lnTo>
                    <a:pt x="9006247" y="4011254"/>
                  </a:lnTo>
                  <a:lnTo>
                    <a:pt x="8979607" y="4045818"/>
                  </a:lnTo>
                  <a:lnTo>
                    <a:pt x="8945084" y="4072489"/>
                  </a:lnTo>
                  <a:lnTo>
                    <a:pt x="8904279" y="4089667"/>
                  </a:lnTo>
                  <a:lnTo>
                    <a:pt x="8858792" y="4095749"/>
                  </a:lnTo>
                  <a:close/>
                </a:path>
              </a:pathLst>
            </a:custGeom>
            <a:solidFill>
              <a:srgbClr val="F1D0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"/>
              <a:ext cx="3996054" cy="1984375"/>
            </a:xfrm>
            <a:custGeom>
              <a:avLst/>
              <a:gdLst/>
              <a:ahLst/>
              <a:cxnLst/>
              <a:rect l="l" t="t" r="r" b="b"/>
              <a:pathLst>
                <a:path w="3996054" h="1984375">
                  <a:moveTo>
                    <a:pt x="0" y="0"/>
                  </a:moveTo>
                  <a:lnTo>
                    <a:pt x="3995485" y="0"/>
                  </a:lnTo>
                  <a:lnTo>
                    <a:pt x="3994846" y="2785"/>
                  </a:lnTo>
                  <a:lnTo>
                    <a:pt x="3982837" y="50884"/>
                  </a:lnTo>
                  <a:lnTo>
                    <a:pt x="3969964" y="98783"/>
                  </a:lnTo>
                  <a:lnTo>
                    <a:pt x="3956296" y="146499"/>
                  </a:lnTo>
                  <a:lnTo>
                    <a:pt x="3941902" y="194047"/>
                  </a:lnTo>
                  <a:lnTo>
                    <a:pt x="3926849" y="241445"/>
                  </a:lnTo>
                  <a:lnTo>
                    <a:pt x="3911209" y="288709"/>
                  </a:lnTo>
                  <a:lnTo>
                    <a:pt x="3878438" y="382900"/>
                  </a:lnTo>
                  <a:lnTo>
                    <a:pt x="3702724" y="851392"/>
                  </a:lnTo>
                  <a:lnTo>
                    <a:pt x="3669070" y="945517"/>
                  </a:lnTo>
                  <a:lnTo>
                    <a:pt x="3652877" y="992739"/>
                  </a:lnTo>
                  <a:lnTo>
                    <a:pt x="3531445" y="1364398"/>
                  </a:lnTo>
                  <a:lnTo>
                    <a:pt x="3529697" y="1369293"/>
                  </a:lnTo>
                  <a:lnTo>
                    <a:pt x="3512135" y="1415397"/>
                  </a:lnTo>
                  <a:lnTo>
                    <a:pt x="3493497" y="1460806"/>
                  </a:lnTo>
                  <a:lnTo>
                    <a:pt x="3473608" y="1505365"/>
                  </a:lnTo>
                  <a:lnTo>
                    <a:pt x="3452292" y="1548920"/>
                  </a:lnTo>
                  <a:lnTo>
                    <a:pt x="3429376" y="1591315"/>
                  </a:lnTo>
                  <a:lnTo>
                    <a:pt x="3404683" y="1632397"/>
                  </a:lnTo>
                  <a:lnTo>
                    <a:pt x="3378039" y="1672010"/>
                  </a:lnTo>
                  <a:lnTo>
                    <a:pt x="3349269" y="1710001"/>
                  </a:lnTo>
                  <a:lnTo>
                    <a:pt x="3318198" y="1746213"/>
                  </a:lnTo>
                  <a:lnTo>
                    <a:pt x="3284651" y="1780493"/>
                  </a:lnTo>
                  <a:lnTo>
                    <a:pt x="3248453" y="1812686"/>
                  </a:lnTo>
                  <a:lnTo>
                    <a:pt x="3210871" y="1841620"/>
                  </a:lnTo>
                  <a:lnTo>
                    <a:pt x="3171864" y="1867526"/>
                  </a:lnTo>
                  <a:lnTo>
                    <a:pt x="3131529" y="1890514"/>
                  </a:lnTo>
                  <a:lnTo>
                    <a:pt x="3089963" y="1910691"/>
                  </a:lnTo>
                  <a:lnTo>
                    <a:pt x="3047265" y="1928166"/>
                  </a:lnTo>
                  <a:lnTo>
                    <a:pt x="3003532" y="1943048"/>
                  </a:lnTo>
                  <a:lnTo>
                    <a:pt x="2958862" y="1955445"/>
                  </a:lnTo>
                  <a:lnTo>
                    <a:pt x="2913352" y="1965466"/>
                  </a:lnTo>
                  <a:lnTo>
                    <a:pt x="2867101" y="1973220"/>
                  </a:lnTo>
                  <a:lnTo>
                    <a:pt x="2820205" y="1978815"/>
                  </a:lnTo>
                  <a:lnTo>
                    <a:pt x="2772763" y="1982359"/>
                  </a:lnTo>
                  <a:lnTo>
                    <a:pt x="2724873" y="1983962"/>
                  </a:lnTo>
                  <a:lnTo>
                    <a:pt x="2676632" y="1983732"/>
                  </a:lnTo>
                  <a:lnTo>
                    <a:pt x="2628137" y="1981777"/>
                  </a:lnTo>
                  <a:lnTo>
                    <a:pt x="2579487" y="1978206"/>
                  </a:lnTo>
                  <a:lnTo>
                    <a:pt x="2530780" y="1973128"/>
                  </a:lnTo>
                  <a:lnTo>
                    <a:pt x="2482112" y="1966651"/>
                  </a:lnTo>
                  <a:lnTo>
                    <a:pt x="2433582" y="1958883"/>
                  </a:lnTo>
                  <a:lnTo>
                    <a:pt x="2385288" y="1949934"/>
                  </a:lnTo>
                  <a:lnTo>
                    <a:pt x="2337326" y="1939913"/>
                  </a:lnTo>
                  <a:lnTo>
                    <a:pt x="2289796" y="1928926"/>
                  </a:lnTo>
                  <a:lnTo>
                    <a:pt x="2242794" y="1917084"/>
                  </a:lnTo>
                  <a:lnTo>
                    <a:pt x="2196418" y="1904495"/>
                  </a:lnTo>
                  <a:lnTo>
                    <a:pt x="2148234" y="1890724"/>
                  </a:lnTo>
                  <a:lnTo>
                    <a:pt x="2099943" y="1876542"/>
                  </a:lnTo>
                  <a:lnTo>
                    <a:pt x="2051550" y="1862096"/>
                  </a:lnTo>
                  <a:lnTo>
                    <a:pt x="2003064" y="1847534"/>
                  </a:lnTo>
                  <a:lnTo>
                    <a:pt x="1954489" y="1833002"/>
                  </a:lnTo>
                  <a:lnTo>
                    <a:pt x="1905834" y="1818650"/>
                  </a:lnTo>
                  <a:lnTo>
                    <a:pt x="1857105" y="1804623"/>
                  </a:lnTo>
                  <a:lnTo>
                    <a:pt x="1808309" y="1791070"/>
                  </a:lnTo>
                  <a:lnTo>
                    <a:pt x="1759452" y="1778137"/>
                  </a:lnTo>
                  <a:lnTo>
                    <a:pt x="1710542" y="1765973"/>
                  </a:lnTo>
                  <a:lnTo>
                    <a:pt x="1661586" y="1754725"/>
                  </a:lnTo>
                  <a:lnTo>
                    <a:pt x="1612589" y="1744539"/>
                  </a:lnTo>
                  <a:lnTo>
                    <a:pt x="1563560" y="1735565"/>
                  </a:lnTo>
                  <a:lnTo>
                    <a:pt x="1514504" y="1727948"/>
                  </a:lnTo>
                  <a:lnTo>
                    <a:pt x="1465429" y="1721837"/>
                  </a:lnTo>
                  <a:lnTo>
                    <a:pt x="1416342" y="1717379"/>
                  </a:lnTo>
                  <a:lnTo>
                    <a:pt x="1367248" y="1714722"/>
                  </a:lnTo>
                  <a:lnTo>
                    <a:pt x="1318156" y="1714012"/>
                  </a:lnTo>
                  <a:lnTo>
                    <a:pt x="1269072" y="1715398"/>
                  </a:lnTo>
                  <a:lnTo>
                    <a:pt x="1220002" y="1719026"/>
                  </a:lnTo>
                  <a:lnTo>
                    <a:pt x="1170954" y="1725045"/>
                  </a:lnTo>
                  <a:lnTo>
                    <a:pt x="1121934" y="1733601"/>
                  </a:lnTo>
                  <a:lnTo>
                    <a:pt x="1071581" y="1745123"/>
                  </a:lnTo>
                  <a:lnTo>
                    <a:pt x="1021811" y="1758917"/>
                  </a:lnTo>
                  <a:lnTo>
                    <a:pt x="972491" y="1774449"/>
                  </a:lnTo>
                  <a:lnTo>
                    <a:pt x="923484" y="1791185"/>
                  </a:lnTo>
                  <a:lnTo>
                    <a:pt x="825869" y="1826134"/>
                  </a:lnTo>
                  <a:lnTo>
                    <a:pt x="776991" y="1843280"/>
                  </a:lnTo>
                  <a:lnTo>
                    <a:pt x="727886" y="1859495"/>
                  </a:lnTo>
                  <a:lnTo>
                    <a:pt x="678418" y="1874245"/>
                  </a:lnTo>
                  <a:lnTo>
                    <a:pt x="628452" y="1886997"/>
                  </a:lnTo>
                  <a:lnTo>
                    <a:pt x="577853" y="1897216"/>
                  </a:lnTo>
                  <a:lnTo>
                    <a:pt x="530962" y="1903950"/>
                  </a:lnTo>
                  <a:lnTo>
                    <a:pt x="484245" y="1908024"/>
                  </a:lnTo>
                  <a:lnTo>
                    <a:pt x="437737" y="1909515"/>
                  </a:lnTo>
                  <a:lnTo>
                    <a:pt x="391475" y="1908497"/>
                  </a:lnTo>
                  <a:lnTo>
                    <a:pt x="345497" y="1905045"/>
                  </a:lnTo>
                  <a:lnTo>
                    <a:pt x="299838" y="1899236"/>
                  </a:lnTo>
                  <a:lnTo>
                    <a:pt x="254535" y="1891144"/>
                  </a:lnTo>
                  <a:lnTo>
                    <a:pt x="209626" y="1880844"/>
                  </a:lnTo>
                  <a:lnTo>
                    <a:pt x="165147" y="1868412"/>
                  </a:lnTo>
                  <a:lnTo>
                    <a:pt x="121135" y="1853923"/>
                  </a:lnTo>
                  <a:lnTo>
                    <a:pt x="77626" y="1837452"/>
                  </a:lnTo>
                  <a:lnTo>
                    <a:pt x="34657" y="1819075"/>
                  </a:lnTo>
                  <a:lnTo>
                    <a:pt x="0" y="1802554"/>
                  </a:lnTo>
                  <a:lnTo>
                    <a:pt x="0" y="0"/>
                  </a:lnTo>
                  <a:close/>
                </a:path>
                <a:path w="3996054" h="1984375">
                  <a:moveTo>
                    <a:pt x="3531445" y="1364398"/>
                  </a:moveTo>
                  <a:lnTo>
                    <a:pt x="3637199" y="1040090"/>
                  </a:lnTo>
                  <a:lnTo>
                    <a:pt x="3562292" y="1275617"/>
                  </a:lnTo>
                  <a:lnTo>
                    <a:pt x="3546357" y="1322648"/>
                  </a:lnTo>
                  <a:lnTo>
                    <a:pt x="3531445" y="1364398"/>
                  </a:lnTo>
                  <a:close/>
                </a:path>
              </a:pathLst>
            </a:custGeom>
            <a:solidFill>
              <a:srgbClr val="AF5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"/>
              <a:ext cx="4646295" cy="2005330"/>
            </a:xfrm>
            <a:custGeom>
              <a:avLst/>
              <a:gdLst/>
              <a:ahLst/>
              <a:cxnLst/>
              <a:rect l="l" t="t" r="r" b="b"/>
              <a:pathLst>
                <a:path w="4646295" h="2005330">
                  <a:moveTo>
                    <a:pt x="4614520" y="0"/>
                  </a:moveTo>
                  <a:lnTo>
                    <a:pt x="4646087" y="0"/>
                  </a:lnTo>
                  <a:lnTo>
                    <a:pt x="4636654" y="40164"/>
                  </a:lnTo>
                  <a:lnTo>
                    <a:pt x="4623996" y="81983"/>
                  </a:lnTo>
                  <a:lnTo>
                    <a:pt x="4608496" y="123721"/>
                  </a:lnTo>
                  <a:lnTo>
                    <a:pt x="4590142" y="165326"/>
                  </a:lnTo>
                  <a:lnTo>
                    <a:pt x="4568926" y="206746"/>
                  </a:lnTo>
                  <a:lnTo>
                    <a:pt x="4544835" y="247929"/>
                  </a:lnTo>
                  <a:lnTo>
                    <a:pt x="4530914" y="269033"/>
                  </a:lnTo>
                  <a:lnTo>
                    <a:pt x="4597471" y="64928"/>
                  </a:lnTo>
                  <a:lnTo>
                    <a:pt x="4611638" y="14735"/>
                  </a:lnTo>
                  <a:lnTo>
                    <a:pt x="4614520" y="0"/>
                  </a:lnTo>
                  <a:close/>
                </a:path>
                <a:path w="4646295" h="2005330">
                  <a:moveTo>
                    <a:pt x="0" y="1544332"/>
                  </a:moveTo>
                  <a:lnTo>
                    <a:pt x="39965" y="1570185"/>
                  </a:lnTo>
                  <a:lnTo>
                    <a:pt x="84196" y="1597647"/>
                  </a:lnTo>
                  <a:lnTo>
                    <a:pt x="129447" y="1624620"/>
                  </a:lnTo>
                  <a:lnTo>
                    <a:pt x="175715" y="1651102"/>
                  </a:lnTo>
                  <a:lnTo>
                    <a:pt x="222997" y="1677088"/>
                  </a:lnTo>
                  <a:lnTo>
                    <a:pt x="271288" y="1702579"/>
                  </a:lnTo>
                  <a:lnTo>
                    <a:pt x="320587" y="1727570"/>
                  </a:lnTo>
                  <a:lnTo>
                    <a:pt x="370889" y="1752059"/>
                  </a:lnTo>
                  <a:lnTo>
                    <a:pt x="422192" y="1776044"/>
                  </a:lnTo>
                  <a:lnTo>
                    <a:pt x="474492" y="1799523"/>
                  </a:lnTo>
                  <a:lnTo>
                    <a:pt x="511085" y="1815386"/>
                  </a:lnTo>
                  <a:lnTo>
                    <a:pt x="549442" y="1831470"/>
                  </a:lnTo>
                  <a:lnTo>
                    <a:pt x="589456" y="1847586"/>
                  </a:lnTo>
                  <a:lnTo>
                    <a:pt x="631021" y="1863544"/>
                  </a:lnTo>
                  <a:lnTo>
                    <a:pt x="674029" y="1879153"/>
                  </a:lnTo>
                  <a:lnTo>
                    <a:pt x="718376" y="1894223"/>
                  </a:lnTo>
                  <a:lnTo>
                    <a:pt x="763953" y="1908563"/>
                  </a:lnTo>
                  <a:lnTo>
                    <a:pt x="810655" y="1921983"/>
                  </a:lnTo>
                  <a:lnTo>
                    <a:pt x="858374" y="1934293"/>
                  </a:lnTo>
                  <a:lnTo>
                    <a:pt x="907005" y="1945302"/>
                  </a:lnTo>
                  <a:lnTo>
                    <a:pt x="956441" y="1954821"/>
                  </a:lnTo>
                  <a:lnTo>
                    <a:pt x="1006576" y="1962659"/>
                  </a:lnTo>
                  <a:lnTo>
                    <a:pt x="1057302" y="1968625"/>
                  </a:lnTo>
                  <a:lnTo>
                    <a:pt x="1108513" y="1972529"/>
                  </a:lnTo>
                  <a:lnTo>
                    <a:pt x="1160104" y="1974181"/>
                  </a:lnTo>
                  <a:lnTo>
                    <a:pt x="1211966" y="1973391"/>
                  </a:lnTo>
                  <a:lnTo>
                    <a:pt x="1263994" y="1969968"/>
                  </a:lnTo>
                  <a:lnTo>
                    <a:pt x="1316081" y="1963722"/>
                  </a:lnTo>
                  <a:lnTo>
                    <a:pt x="1368121" y="1954462"/>
                  </a:lnTo>
                  <a:lnTo>
                    <a:pt x="1416951" y="1942954"/>
                  </a:lnTo>
                  <a:lnTo>
                    <a:pt x="1464606" y="1929107"/>
                  </a:lnTo>
                  <a:lnTo>
                    <a:pt x="1511168" y="1913048"/>
                  </a:lnTo>
                  <a:lnTo>
                    <a:pt x="1556723" y="1894900"/>
                  </a:lnTo>
                  <a:lnTo>
                    <a:pt x="1601352" y="1874790"/>
                  </a:lnTo>
                  <a:lnTo>
                    <a:pt x="1645141" y="1852842"/>
                  </a:lnTo>
                  <a:lnTo>
                    <a:pt x="1688173" y="1829182"/>
                  </a:lnTo>
                  <a:lnTo>
                    <a:pt x="1730532" y="1803934"/>
                  </a:lnTo>
                  <a:lnTo>
                    <a:pt x="1772302" y="1777223"/>
                  </a:lnTo>
                  <a:lnTo>
                    <a:pt x="1813567" y="1749174"/>
                  </a:lnTo>
                  <a:lnTo>
                    <a:pt x="1854410" y="1719913"/>
                  </a:lnTo>
                  <a:lnTo>
                    <a:pt x="1894916" y="1689564"/>
                  </a:lnTo>
                  <a:lnTo>
                    <a:pt x="1935168" y="1658253"/>
                  </a:lnTo>
                  <a:lnTo>
                    <a:pt x="1975250" y="1626104"/>
                  </a:lnTo>
                  <a:lnTo>
                    <a:pt x="2015245" y="1593243"/>
                  </a:lnTo>
                  <a:lnTo>
                    <a:pt x="2255172" y="1390665"/>
                  </a:lnTo>
                  <a:lnTo>
                    <a:pt x="2295742" y="1357360"/>
                  </a:lnTo>
                  <a:lnTo>
                    <a:pt x="2336737" y="1324507"/>
                  </a:lnTo>
                  <a:lnTo>
                    <a:pt x="2378201" y="1292270"/>
                  </a:lnTo>
                  <a:lnTo>
                    <a:pt x="2420181" y="1260814"/>
                  </a:lnTo>
                  <a:lnTo>
                    <a:pt x="2462721" y="1230305"/>
                  </a:lnTo>
                  <a:lnTo>
                    <a:pt x="2505868" y="1200907"/>
                  </a:lnTo>
                  <a:lnTo>
                    <a:pt x="2549666" y="1172785"/>
                  </a:lnTo>
                  <a:lnTo>
                    <a:pt x="2594161" y="1146105"/>
                  </a:lnTo>
                  <a:lnTo>
                    <a:pt x="2639004" y="1121181"/>
                  </a:lnTo>
                  <a:lnTo>
                    <a:pt x="2684556" y="1097726"/>
                  </a:lnTo>
                  <a:lnTo>
                    <a:pt x="2730757" y="1075647"/>
                  </a:lnTo>
                  <a:lnTo>
                    <a:pt x="2777545" y="1054849"/>
                  </a:lnTo>
                  <a:lnTo>
                    <a:pt x="2824859" y="1035237"/>
                  </a:lnTo>
                  <a:lnTo>
                    <a:pt x="2872638" y="1016719"/>
                  </a:lnTo>
                  <a:lnTo>
                    <a:pt x="2920821" y="999198"/>
                  </a:lnTo>
                  <a:lnTo>
                    <a:pt x="2969346" y="982580"/>
                  </a:lnTo>
                  <a:lnTo>
                    <a:pt x="3018153" y="966773"/>
                  </a:lnTo>
                  <a:lnTo>
                    <a:pt x="3067179" y="951679"/>
                  </a:lnTo>
                  <a:lnTo>
                    <a:pt x="3116365" y="937207"/>
                  </a:lnTo>
                  <a:lnTo>
                    <a:pt x="3165648" y="923260"/>
                  </a:lnTo>
                  <a:lnTo>
                    <a:pt x="3214967" y="909746"/>
                  </a:lnTo>
                  <a:lnTo>
                    <a:pt x="3264261" y="896568"/>
                  </a:lnTo>
                  <a:lnTo>
                    <a:pt x="3459530" y="845457"/>
                  </a:lnTo>
                  <a:lnTo>
                    <a:pt x="3508392" y="832407"/>
                  </a:lnTo>
                  <a:lnTo>
                    <a:pt x="3557172" y="819068"/>
                  </a:lnTo>
                  <a:lnTo>
                    <a:pt x="3605629" y="805398"/>
                  </a:lnTo>
                  <a:lnTo>
                    <a:pt x="3645817" y="793622"/>
                  </a:lnTo>
                  <a:lnTo>
                    <a:pt x="3687398" y="780927"/>
                  </a:lnTo>
                  <a:lnTo>
                    <a:pt x="3730184" y="767242"/>
                  </a:lnTo>
                  <a:lnTo>
                    <a:pt x="3773989" y="752496"/>
                  </a:lnTo>
                  <a:lnTo>
                    <a:pt x="3818623" y="736620"/>
                  </a:lnTo>
                  <a:lnTo>
                    <a:pt x="3863899" y="719541"/>
                  </a:lnTo>
                  <a:lnTo>
                    <a:pt x="3909629" y="701190"/>
                  </a:lnTo>
                  <a:lnTo>
                    <a:pt x="3955626" y="681495"/>
                  </a:lnTo>
                  <a:lnTo>
                    <a:pt x="4001701" y="660386"/>
                  </a:lnTo>
                  <a:lnTo>
                    <a:pt x="4047666" y="637792"/>
                  </a:lnTo>
                  <a:lnTo>
                    <a:pt x="4093335" y="613643"/>
                  </a:lnTo>
                  <a:lnTo>
                    <a:pt x="4138518" y="587868"/>
                  </a:lnTo>
                  <a:lnTo>
                    <a:pt x="4183029" y="560396"/>
                  </a:lnTo>
                  <a:lnTo>
                    <a:pt x="4226678" y="531157"/>
                  </a:lnTo>
                  <a:lnTo>
                    <a:pt x="4269279" y="500080"/>
                  </a:lnTo>
                  <a:lnTo>
                    <a:pt x="4310644" y="467093"/>
                  </a:lnTo>
                  <a:lnTo>
                    <a:pt x="4350584" y="432127"/>
                  </a:lnTo>
                  <a:lnTo>
                    <a:pt x="4388912" y="395111"/>
                  </a:lnTo>
                  <a:lnTo>
                    <a:pt x="4425440" y="355974"/>
                  </a:lnTo>
                  <a:lnTo>
                    <a:pt x="4459980" y="314645"/>
                  </a:lnTo>
                  <a:lnTo>
                    <a:pt x="4492344" y="271054"/>
                  </a:lnTo>
                  <a:lnTo>
                    <a:pt x="4519946" y="229167"/>
                  </a:lnTo>
                  <a:lnTo>
                    <a:pt x="4544158" y="187582"/>
                  </a:lnTo>
                  <a:lnTo>
                    <a:pt x="4565082" y="146329"/>
                  </a:lnTo>
                  <a:lnTo>
                    <a:pt x="4582819" y="105435"/>
                  </a:lnTo>
                  <a:lnTo>
                    <a:pt x="4597471" y="64928"/>
                  </a:lnTo>
                  <a:lnTo>
                    <a:pt x="4530914" y="269033"/>
                  </a:lnTo>
                  <a:lnTo>
                    <a:pt x="4486241" y="331557"/>
                  </a:lnTo>
                  <a:lnTo>
                    <a:pt x="4452620" y="372162"/>
                  </a:lnTo>
                  <a:lnTo>
                    <a:pt x="4417163" y="410702"/>
                  </a:lnTo>
                  <a:lnTo>
                    <a:pt x="4380034" y="447239"/>
                  </a:lnTo>
                  <a:lnTo>
                    <a:pt x="4341399" y="481839"/>
                  </a:lnTo>
                  <a:lnTo>
                    <a:pt x="4301422" y="514564"/>
                  </a:lnTo>
                  <a:lnTo>
                    <a:pt x="4260270" y="545478"/>
                  </a:lnTo>
                  <a:lnTo>
                    <a:pt x="4218107" y="574646"/>
                  </a:lnTo>
                  <a:lnTo>
                    <a:pt x="4175098" y="602130"/>
                  </a:lnTo>
                  <a:lnTo>
                    <a:pt x="4131409" y="627995"/>
                  </a:lnTo>
                  <a:lnTo>
                    <a:pt x="4087205" y="652305"/>
                  </a:lnTo>
                  <a:lnTo>
                    <a:pt x="4042651" y="675123"/>
                  </a:lnTo>
                  <a:lnTo>
                    <a:pt x="3997912" y="696513"/>
                  </a:lnTo>
                  <a:lnTo>
                    <a:pt x="3953154" y="716539"/>
                  </a:lnTo>
                  <a:lnTo>
                    <a:pt x="3908541" y="735264"/>
                  </a:lnTo>
                  <a:lnTo>
                    <a:pt x="3864240" y="752752"/>
                  </a:lnTo>
                  <a:lnTo>
                    <a:pt x="3820414" y="769068"/>
                  </a:lnTo>
                  <a:lnTo>
                    <a:pt x="3777230" y="784275"/>
                  </a:lnTo>
                  <a:lnTo>
                    <a:pt x="3734852" y="798436"/>
                  </a:lnTo>
                  <a:lnTo>
                    <a:pt x="3693446" y="811615"/>
                  </a:lnTo>
                  <a:lnTo>
                    <a:pt x="3653178" y="823877"/>
                  </a:lnTo>
                  <a:lnTo>
                    <a:pt x="3614211" y="835285"/>
                  </a:lnTo>
                  <a:lnTo>
                    <a:pt x="3565553" y="849011"/>
                  </a:lnTo>
                  <a:lnTo>
                    <a:pt x="3516600" y="862396"/>
                  </a:lnTo>
                  <a:lnTo>
                    <a:pt x="3467590" y="875483"/>
                  </a:lnTo>
                  <a:lnTo>
                    <a:pt x="3272851" y="926460"/>
                  </a:lnTo>
                  <a:lnTo>
                    <a:pt x="3223944" y="939535"/>
                  </a:lnTo>
                  <a:lnTo>
                    <a:pt x="3175020" y="952940"/>
                  </a:lnTo>
                  <a:lnTo>
                    <a:pt x="3126143" y="966767"/>
                  </a:lnTo>
                  <a:lnTo>
                    <a:pt x="3077377" y="981108"/>
                  </a:lnTo>
                  <a:lnTo>
                    <a:pt x="3028784" y="996055"/>
                  </a:lnTo>
                  <a:lnTo>
                    <a:pt x="2980427" y="1011700"/>
                  </a:lnTo>
                  <a:lnTo>
                    <a:pt x="2932370" y="1028136"/>
                  </a:lnTo>
                  <a:lnTo>
                    <a:pt x="2884677" y="1045453"/>
                  </a:lnTo>
                  <a:lnTo>
                    <a:pt x="2837410" y="1063745"/>
                  </a:lnTo>
                  <a:lnTo>
                    <a:pt x="2790632" y="1083103"/>
                  </a:lnTo>
                  <a:lnTo>
                    <a:pt x="2744408" y="1103620"/>
                  </a:lnTo>
                  <a:lnTo>
                    <a:pt x="2698800" y="1125387"/>
                  </a:lnTo>
                  <a:lnTo>
                    <a:pt x="2653871" y="1148496"/>
                  </a:lnTo>
                  <a:lnTo>
                    <a:pt x="2609685" y="1173040"/>
                  </a:lnTo>
                  <a:lnTo>
                    <a:pt x="2565832" y="1199348"/>
                  </a:lnTo>
                  <a:lnTo>
                    <a:pt x="2522615" y="1227118"/>
                  </a:lnTo>
                  <a:lnTo>
                    <a:pt x="2479992" y="1256184"/>
                  </a:lnTo>
                  <a:lnTo>
                    <a:pt x="2437926" y="1286378"/>
                  </a:lnTo>
                  <a:lnTo>
                    <a:pt x="2396376" y="1317533"/>
                  </a:lnTo>
                  <a:lnTo>
                    <a:pt x="2355304" y="1349483"/>
                  </a:lnTo>
                  <a:lnTo>
                    <a:pt x="2314670" y="1382061"/>
                  </a:lnTo>
                  <a:lnTo>
                    <a:pt x="2274434" y="1415099"/>
                  </a:lnTo>
                  <a:lnTo>
                    <a:pt x="2037604" y="1615042"/>
                  </a:lnTo>
                  <a:lnTo>
                    <a:pt x="1997674" y="1647817"/>
                  </a:lnTo>
                  <a:lnTo>
                    <a:pt x="1957374" y="1680100"/>
                  </a:lnTo>
                  <a:lnTo>
                    <a:pt x="1916648" y="1711738"/>
                  </a:lnTo>
                  <a:lnTo>
                    <a:pt x="1875441" y="1742575"/>
                  </a:lnTo>
                  <a:lnTo>
                    <a:pt x="1833696" y="1772458"/>
                  </a:lnTo>
                  <a:lnTo>
                    <a:pt x="1791358" y="1801232"/>
                  </a:lnTo>
                  <a:lnTo>
                    <a:pt x="1748371" y="1828744"/>
                  </a:lnTo>
                  <a:lnTo>
                    <a:pt x="1704680" y="1854840"/>
                  </a:lnTo>
                  <a:lnTo>
                    <a:pt x="1660230" y="1879364"/>
                  </a:lnTo>
                  <a:lnTo>
                    <a:pt x="1614964" y="1902163"/>
                  </a:lnTo>
                  <a:lnTo>
                    <a:pt x="1568827" y="1923083"/>
                  </a:lnTo>
                  <a:lnTo>
                    <a:pt x="1521764" y="1941969"/>
                  </a:lnTo>
                  <a:lnTo>
                    <a:pt x="1473718" y="1958668"/>
                  </a:lnTo>
                  <a:lnTo>
                    <a:pt x="1424634" y="1973025"/>
                  </a:lnTo>
                  <a:lnTo>
                    <a:pt x="1374457" y="1984885"/>
                  </a:lnTo>
                  <a:lnTo>
                    <a:pt x="1321060" y="1994407"/>
                  </a:lnTo>
                  <a:lnTo>
                    <a:pt x="1267658" y="2000853"/>
                  </a:lnTo>
                  <a:lnTo>
                    <a:pt x="1214357" y="2004417"/>
                  </a:lnTo>
                  <a:lnTo>
                    <a:pt x="1161262" y="2005294"/>
                  </a:lnTo>
                  <a:lnTo>
                    <a:pt x="1108480" y="2003678"/>
                  </a:lnTo>
                  <a:lnTo>
                    <a:pt x="1056118" y="1999762"/>
                  </a:lnTo>
                  <a:lnTo>
                    <a:pt x="1004281" y="1993741"/>
                  </a:lnTo>
                  <a:lnTo>
                    <a:pt x="953077" y="1985810"/>
                  </a:lnTo>
                  <a:lnTo>
                    <a:pt x="902611" y="1976161"/>
                  </a:lnTo>
                  <a:lnTo>
                    <a:pt x="852990" y="1964990"/>
                  </a:lnTo>
                  <a:lnTo>
                    <a:pt x="804320" y="1952490"/>
                  </a:lnTo>
                  <a:lnTo>
                    <a:pt x="756707" y="1938856"/>
                  </a:lnTo>
                  <a:lnTo>
                    <a:pt x="710259" y="1924281"/>
                  </a:lnTo>
                  <a:lnTo>
                    <a:pt x="665080" y="1908961"/>
                  </a:lnTo>
                  <a:lnTo>
                    <a:pt x="621277" y="1893088"/>
                  </a:lnTo>
                  <a:lnTo>
                    <a:pt x="578957" y="1876857"/>
                  </a:lnTo>
                  <a:lnTo>
                    <a:pt x="538227" y="1860463"/>
                  </a:lnTo>
                  <a:lnTo>
                    <a:pt x="499191" y="1844099"/>
                  </a:lnTo>
                  <a:lnTo>
                    <a:pt x="461958" y="1827960"/>
                  </a:lnTo>
                  <a:lnTo>
                    <a:pt x="409073" y="1804214"/>
                  </a:lnTo>
                  <a:lnTo>
                    <a:pt x="357193" y="1779951"/>
                  </a:lnTo>
                  <a:lnTo>
                    <a:pt x="306321" y="1755174"/>
                  </a:lnTo>
                  <a:lnTo>
                    <a:pt x="256461" y="1729885"/>
                  </a:lnTo>
                  <a:lnTo>
                    <a:pt x="207615" y="1704086"/>
                  </a:lnTo>
                  <a:lnTo>
                    <a:pt x="159787" y="1677781"/>
                  </a:lnTo>
                  <a:lnTo>
                    <a:pt x="112980" y="1650971"/>
                  </a:lnTo>
                  <a:lnTo>
                    <a:pt x="67198" y="1623658"/>
                  </a:lnTo>
                  <a:lnTo>
                    <a:pt x="22444" y="1595847"/>
                  </a:lnTo>
                  <a:lnTo>
                    <a:pt x="0" y="1581315"/>
                  </a:lnTo>
                  <a:lnTo>
                    <a:pt x="0" y="1544332"/>
                  </a:lnTo>
                  <a:close/>
                </a:path>
              </a:pathLst>
            </a:custGeom>
            <a:solidFill>
              <a:srgbClr val="E7A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7936429"/>
              <a:ext cx="2501265" cy="2021205"/>
            </a:xfrm>
            <a:custGeom>
              <a:avLst/>
              <a:gdLst/>
              <a:ahLst/>
              <a:cxnLst/>
              <a:rect l="l" t="t" r="r" b="b"/>
              <a:pathLst>
                <a:path w="2501265" h="2021204">
                  <a:moveTo>
                    <a:pt x="0" y="294414"/>
                  </a:moveTo>
                  <a:lnTo>
                    <a:pt x="0" y="91337"/>
                  </a:lnTo>
                  <a:lnTo>
                    <a:pt x="2475474" y="0"/>
                  </a:lnTo>
                  <a:lnTo>
                    <a:pt x="2475474" y="223767"/>
                  </a:lnTo>
                  <a:lnTo>
                    <a:pt x="0" y="294414"/>
                  </a:lnTo>
                  <a:close/>
                </a:path>
                <a:path w="2501265" h="2021204">
                  <a:moveTo>
                    <a:pt x="0" y="722278"/>
                  </a:moveTo>
                  <a:lnTo>
                    <a:pt x="0" y="575307"/>
                  </a:lnTo>
                  <a:lnTo>
                    <a:pt x="2339057" y="488535"/>
                  </a:lnTo>
                  <a:lnTo>
                    <a:pt x="2382391" y="493364"/>
                  </a:lnTo>
                  <a:lnTo>
                    <a:pt x="2414813" y="506191"/>
                  </a:lnTo>
                  <a:lnTo>
                    <a:pt x="2435587" y="524522"/>
                  </a:lnTo>
                  <a:lnTo>
                    <a:pt x="2443980" y="545867"/>
                  </a:lnTo>
                  <a:lnTo>
                    <a:pt x="2439257" y="567733"/>
                  </a:lnTo>
                  <a:lnTo>
                    <a:pt x="2420685" y="587628"/>
                  </a:lnTo>
                  <a:lnTo>
                    <a:pt x="2387530" y="603060"/>
                  </a:lnTo>
                  <a:lnTo>
                    <a:pt x="2339057" y="611538"/>
                  </a:lnTo>
                  <a:lnTo>
                    <a:pt x="0" y="722278"/>
                  </a:lnTo>
                  <a:close/>
                </a:path>
                <a:path w="2501265" h="2021204">
                  <a:moveTo>
                    <a:pt x="0" y="1146171"/>
                  </a:moveTo>
                  <a:lnTo>
                    <a:pt x="0" y="1010580"/>
                  </a:lnTo>
                  <a:lnTo>
                    <a:pt x="160567" y="1000698"/>
                  </a:lnTo>
                  <a:lnTo>
                    <a:pt x="737532" y="955180"/>
                  </a:lnTo>
                  <a:lnTo>
                    <a:pt x="2402393" y="795694"/>
                  </a:lnTo>
                  <a:lnTo>
                    <a:pt x="2443458" y="922866"/>
                  </a:lnTo>
                  <a:lnTo>
                    <a:pt x="2434246" y="925059"/>
                  </a:lnTo>
                  <a:lnTo>
                    <a:pt x="2333348" y="944561"/>
                  </a:lnTo>
                  <a:lnTo>
                    <a:pt x="2223521" y="963172"/>
                  </a:lnTo>
                  <a:lnTo>
                    <a:pt x="2175071" y="969572"/>
                  </a:lnTo>
                  <a:lnTo>
                    <a:pt x="2072849" y="979004"/>
                  </a:lnTo>
                  <a:lnTo>
                    <a:pt x="1251373" y="1034401"/>
                  </a:lnTo>
                  <a:lnTo>
                    <a:pt x="1071519" y="1049490"/>
                  </a:lnTo>
                  <a:lnTo>
                    <a:pt x="956939" y="1060709"/>
                  </a:lnTo>
                  <a:lnTo>
                    <a:pt x="848914" y="1072971"/>
                  </a:lnTo>
                  <a:lnTo>
                    <a:pt x="378666" y="1118044"/>
                  </a:lnTo>
                  <a:lnTo>
                    <a:pt x="0" y="1146171"/>
                  </a:lnTo>
                  <a:close/>
                </a:path>
                <a:path w="2501265" h="2021204">
                  <a:moveTo>
                    <a:pt x="587434" y="1666560"/>
                  </a:moveTo>
                  <a:lnTo>
                    <a:pt x="0" y="1666070"/>
                  </a:lnTo>
                  <a:lnTo>
                    <a:pt x="0" y="1516479"/>
                  </a:lnTo>
                  <a:lnTo>
                    <a:pt x="2475474" y="1454487"/>
                  </a:lnTo>
                  <a:lnTo>
                    <a:pt x="2480280" y="1456257"/>
                  </a:lnTo>
                  <a:lnTo>
                    <a:pt x="2490438" y="1464477"/>
                  </a:lnTo>
                  <a:lnTo>
                    <a:pt x="2499551" y="1483512"/>
                  </a:lnTo>
                  <a:lnTo>
                    <a:pt x="2501226" y="1517726"/>
                  </a:lnTo>
                  <a:lnTo>
                    <a:pt x="2494853" y="1555958"/>
                  </a:lnTo>
                  <a:lnTo>
                    <a:pt x="2478714" y="1600890"/>
                  </a:lnTo>
                  <a:lnTo>
                    <a:pt x="1045187" y="1661576"/>
                  </a:lnTo>
                  <a:lnTo>
                    <a:pt x="587434" y="1666560"/>
                  </a:lnTo>
                  <a:close/>
                </a:path>
                <a:path w="2501265" h="2021204">
                  <a:moveTo>
                    <a:pt x="0" y="2020772"/>
                  </a:moveTo>
                  <a:lnTo>
                    <a:pt x="0" y="1945689"/>
                  </a:lnTo>
                  <a:lnTo>
                    <a:pt x="2474778" y="1805427"/>
                  </a:lnTo>
                  <a:lnTo>
                    <a:pt x="2443458" y="1897853"/>
                  </a:lnTo>
                  <a:lnTo>
                    <a:pt x="0" y="2020772"/>
                  </a:lnTo>
                  <a:close/>
                </a:path>
              </a:pathLst>
            </a:custGeom>
            <a:solidFill>
              <a:srgbClr val="C79D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21531" y="6866066"/>
              <a:ext cx="2373630" cy="3416300"/>
            </a:xfrm>
            <a:custGeom>
              <a:avLst/>
              <a:gdLst/>
              <a:ahLst/>
              <a:cxnLst/>
              <a:rect l="l" t="t" r="r" b="b"/>
              <a:pathLst>
                <a:path w="2373629" h="3416300">
                  <a:moveTo>
                    <a:pt x="904502" y="749299"/>
                  </a:moveTo>
                  <a:lnTo>
                    <a:pt x="843334" y="749299"/>
                  </a:lnTo>
                  <a:lnTo>
                    <a:pt x="864762" y="698499"/>
                  </a:lnTo>
                  <a:lnTo>
                    <a:pt x="884562" y="647699"/>
                  </a:lnTo>
                  <a:lnTo>
                    <a:pt x="902587" y="596899"/>
                  </a:lnTo>
                  <a:lnTo>
                    <a:pt x="918689" y="558799"/>
                  </a:lnTo>
                  <a:lnTo>
                    <a:pt x="932720" y="520699"/>
                  </a:lnTo>
                  <a:lnTo>
                    <a:pt x="928542" y="520699"/>
                  </a:lnTo>
                  <a:lnTo>
                    <a:pt x="926459" y="507999"/>
                  </a:lnTo>
                  <a:lnTo>
                    <a:pt x="926543" y="495299"/>
                  </a:lnTo>
                  <a:lnTo>
                    <a:pt x="928867" y="482599"/>
                  </a:lnTo>
                  <a:lnTo>
                    <a:pt x="942276" y="444499"/>
                  </a:lnTo>
                  <a:lnTo>
                    <a:pt x="957769" y="406399"/>
                  </a:lnTo>
                  <a:lnTo>
                    <a:pt x="975444" y="355599"/>
                  </a:lnTo>
                  <a:lnTo>
                    <a:pt x="995397" y="317499"/>
                  </a:lnTo>
                  <a:lnTo>
                    <a:pt x="1017726" y="266699"/>
                  </a:lnTo>
                  <a:lnTo>
                    <a:pt x="1042528" y="228599"/>
                  </a:lnTo>
                  <a:lnTo>
                    <a:pt x="1069901" y="177799"/>
                  </a:lnTo>
                  <a:lnTo>
                    <a:pt x="1099942" y="139699"/>
                  </a:lnTo>
                  <a:lnTo>
                    <a:pt x="1132748" y="101599"/>
                  </a:lnTo>
                  <a:lnTo>
                    <a:pt x="1168416" y="76199"/>
                  </a:lnTo>
                  <a:lnTo>
                    <a:pt x="1207044" y="38099"/>
                  </a:lnTo>
                  <a:lnTo>
                    <a:pt x="1243699" y="25399"/>
                  </a:lnTo>
                  <a:lnTo>
                    <a:pt x="1277592" y="12699"/>
                  </a:lnTo>
                  <a:lnTo>
                    <a:pt x="1308496" y="0"/>
                  </a:lnTo>
                  <a:lnTo>
                    <a:pt x="1381010" y="0"/>
                  </a:lnTo>
                  <a:lnTo>
                    <a:pt x="1397694" y="12699"/>
                  </a:lnTo>
                  <a:lnTo>
                    <a:pt x="1410256" y="25399"/>
                  </a:lnTo>
                  <a:lnTo>
                    <a:pt x="1418471" y="50799"/>
                  </a:lnTo>
                  <a:lnTo>
                    <a:pt x="1422112" y="76199"/>
                  </a:lnTo>
                  <a:lnTo>
                    <a:pt x="1420952" y="101599"/>
                  </a:lnTo>
                  <a:lnTo>
                    <a:pt x="1414765" y="126999"/>
                  </a:lnTo>
                  <a:lnTo>
                    <a:pt x="1403324" y="165099"/>
                  </a:lnTo>
                  <a:lnTo>
                    <a:pt x="1386403" y="190499"/>
                  </a:lnTo>
                  <a:lnTo>
                    <a:pt x="1363775" y="228599"/>
                  </a:lnTo>
                  <a:lnTo>
                    <a:pt x="1335214" y="266699"/>
                  </a:lnTo>
                  <a:lnTo>
                    <a:pt x="1300493" y="304799"/>
                  </a:lnTo>
                  <a:lnTo>
                    <a:pt x="1259386" y="342899"/>
                  </a:lnTo>
                  <a:lnTo>
                    <a:pt x="1211667" y="380999"/>
                  </a:lnTo>
                  <a:lnTo>
                    <a:pt x="1014401" y="546099"/>
                  </a:lnTo>
                  <a:lnTo>
                    <a:pt x="958149" y="546099"/>
                  </a:lnTo>
                  <a:lnTo>
                    <a:pt x="949552" y="584199"/>
                  </a:lnTo>
                  <a:lnTo>
                    <a:pt x="937343" y="634999"/>
                  </a:lnTo>
                  <a:lnTo>
                    <a:pt x="921089" y="698499"/>
                  </a:lnTo>
                  <a:lnTo>
                    <a:pt x="904502" y="749299"/>
                  </a:lnTo>
                  <a:close/>
                </a:path>
                <a:path w="2373629" h="3416300">
                  <a:moveTo>
                    <a:pt x="1119355" y="1231899"/>
                  </a:moveTo>
                  <a:lnTo>
                    <a:pt x="659937" y="1231899"/>
                  </a:lnTo>
                  <a:lnTo>
                    <a:pt x="680336" y="1181099"/>
                  </a:lnTo>
                  <a:lnTo>
                    <a:pt x="700465" y="1130299"/>
                  </a:lnTo>
                  <a:lnTo>
                    <a:pt x="720268" y="1079499"/>
                  </a:lnTo>
                  <a:lnTo>
                    <a:pt x="739691" y="1028699"/>
                  </a:lnTo>
                  <a:lnTo>
                    <a:pt x="758682" y="977899"/>
                  </a:lnTo>
                  <a:lnTo>
                    <a:pt x="777185" y="927099"/>
                  </a:lnTo>
                  <a:lnTo>
                    <a:pt x="795146" y="876299"/>
                  </a:lnTo>
                  <a:lnTo>
                    <a:pt x="812511" y="838199"/>
                  </a:lnTo>
                  <a:lnTo>
                    <a:pt x="790975" y="812799"/>
                  </a:lnTo>
                  <a:lnTo>
                    <a:pt x="769973" y="800099"/>
                  </a:lnTo>
                  <a:lnTo>
                    <a:pt x="749891" y="761999"/>
                  </a:lnTo>
                  <a:lnTo>
                    <a:pt x="731119" y="723899"/>
                  </a:lnTo>
                  <a:lnTo>
                    <a:pt x="714044" y="673099"/>
                  </a:lnTo>
                  <a:lnTo>
                    <a:pt x="699056" y="622299"/>
                  </a:lnTo>
                  <a:lnTo>
                    <a:pt x="686542" y="546099"/>
                  </a:lnTo>
                  <a:lnTo>
                    <a:pt x="676890" y="457199"/>
                  </a:lnTo>
                  <a:lnTo>
                    <a:pt x="675623" y="406399"/>
                  </a:lnTo>
                  <a:lnTo>
                    <a:pt x="681784" y="355599"/>
                  </a:lnTo>
                  <a:lnTo>
                    <a:pt x="694131" y="317499"/>
                  </a:lnTo>
                  <a:lnTo>
                    <a:pt x="711423" y="292099"/>
                  </a:lnTo>
                  <a:lnTo>
                    <a:pt x="732417" y="279399"/>
                  </a:lnTo>
                  <a:lnTo>
                    <a:pt x="780550" y="279399"/>
                  </a:lnTo>
                  <a:lnTo>
                    <a:pt x="828596" y="304799"/>
                  </a:lnTo>
                  <a:lnTo>
                    <a:pt x="866625" y="368299"/>
                  </a:lnTo>
                  <a:lnTo>
                    <a:pt x="878780" y="406399"/>
                  </a:lnTo>
                  <a:lnTo>
                    <a:pt x="885753" y="457199"/>
                  </a:lnTo>
                  <a:lnTo>
                    <a:pt x="886917" y="520699"/>
                  </a:lnTo>
                  <a:lnTo>
                    <a:pt x="883349" y="571499"/>
                  </a:lnTo>
                  <a:lnTo>
                    <a:pt x="876129" y="622299"/>
                  </a:lnTo>
                  <a:lnTo>
                    <a:pt x="866334" y="673099"/>
                  </a:lnTo>
                  <a:lnTo>
                    <a:pt x="855043" y="711199"/>
                  </a:lnTo>
                  <a:lnTo>
                    <a:pt x="843334" y="749299"/>
                  </a:lnTo>
                  <a:lnTo>
                    <a:pt x="904502" y="749299"/>
                  </a:lnTo>
                  <a:lnTo>
                    <a:pt x="900356" y="761999"/>
                  </a:lnTo>
                  <a:lnTo>
                    <a:pt x="1257893" y="761999"/>
                  </a:lnTo>
                  <a:lnTo>
                    <a:pt x="1260984" y="787399"/>
                  </a:lnTo>
                  <a:lnTo>
                    <a:pt x="1251648" y="812799"/>
                  </a:lnTo>
                  <a:lnTo>
                    <a:pt x="1225912" y="825499"/>
                  </a:lnTo>
                  <a:lnTo>
                    <a:pt x="1187180" y="838199"/>
                  </a:lnTo>
                  <a:lnTo>
                    <a:pt x="872615" y="838199"/>
                  </a:lnTo>
                  <a:lnTo>
                    <a:pt x="858498" y="876299"/>
                  </a:lnTo>
                  <a:lnTo>
                    <a:pt x="843181" y="927099"/>
                  </a:lnTo>
                  <a:lnTo>
                    <a:pt x="826597" y="965199"/>
                  </a:lnTo>
                  <a:lnTo>
                    <a:pt x="808678" y="1015999"/>
                  </a:lnTo>
                  <a:lnTo>
                    <a:pt x="789357" y="1066799"/>
                  </a:lnTo>
                  <a:lnTo>
                    <a:pt x="768568" y="1117599"/>
                  </a:lnTo>
                  <a:lnTo>
                    <a:pt x="746241" y="1168399"/>
                  </a:lnTo>
                  <a:lnTo>
                    <a:pt x="1107115" y="1168399"/>
                  </a:lnTo>
                  <a:lnTo>
                    <a:pt x="1116406" y="1181099"/>
                  </a:lnTo>
                  <a:lnTo>
                    <a:pt x="1122281" y="1219199"/>
                  </a:lnTo>
                  <a:lnTo>
                    <a:pt x="1119355" y="1231899"/>
                  </a:lnTo>
                  <a:close/>
                </a:path>
                <a:path w="2373629" h="3416300">
                  <a:moveTo>
                    <a:pt x="987142" y="558799"/>
                  </a:moveTo>
                  <a:lnTo>
                    <a:pt x="972465" y="558799"/>
                  </a:lnTo>
                  <a:lnTo>
                    <a:pt x="958149" y="546099"/>
                  </a:lnTo>
                  <a:lnTo>
                    <a:pt x="1001385" y="546099"/>
                  </a:lnTo>
                  <a:lnTo>
                    <a:pt x="987142" y="558799"/>
                  </a:lnTo>
                  <a:close/>
                </a:path>
                <a:path w="2373629" h="3416300">
                  <a:moveTo>
                    <a:pt x="1257893" y="761999"/>
                  </a:moveTo>
                  <a:lnTo>
                    <a:pt x="900356" y="761999"/>
                  </a:lnTo>
                  <a:lnTo>
                    <a:pt x="934971" y="736599"/>
                  </a:lnTo>
                  <a:lnTo>
                    <a:pt x="975005" y="723899"/>
                  </a:lnTo>
                  <a:lnTo>
                    <a:pt x="1020096" y="711199"/>
                  </a:lnTo>
                  <a:lnTo>
                    <a:pt x="1205724" y="711199"/>
                  </a:lnTo>
                  <a:lnTo>
                    <a:pt x="1239432" y="723899"/>
                  </a:lnTo>
                  <a:lnTo>
                    <a:pt x="1256348" y="749299"/>
                  </a:lnTo>
                  <a:lnTo>
                    <a:pt x="1257893" y="761999"/>
                  </a:lnTo>
                  <a:close/>
                </a:path>
                <a:path w="2373629" h="3416300">
                  <a:moveTo>
                    <a:pt x="1007718" y="1549399"/>
                  </a:moveTo>
                  <a:lnTo>
                    <a:pt x="545122" y="1549399"/>
                  </a:lnTo>
                  <a:lnTo>
                    <a:pt x="563233" y="1498599"/>
                  </a:lnTo>
                  <a:lnTo>
                    <a:pt x="581456" y="1447799"/>
                  </a:lnTo>
                  <a:lnTo>
                    <a:pt x="599715" y="1409699"/>
                  </a:lnTo>
                  <a:lnTo>
                    <a:pt x="617938" y="1358899"/>
                  </a:lnTo>
                  <a:lnTo>
                    <a:pt x="636050" y="1308099"/>
                  </a:lnTo>
                  <a:lnTo>
                    <a:pt x="610842" y="1295399"/>
                  </a:lnTo>
                  <a:lnTo>
                    <a:pt x="586528" y="1282699"/>
                  </a:lnTo>
                  <a:lnTo>
                    <a:pt x="539824" y="1219199"/>
                  </a:lnTo>
                  <a:lnTo>
                    <a:pt x="517055" y="1181099"/>
                  </a:lnTo>
                  <a:lnTo>
                    <a:pt x="471732" y="1079499"/>
                  </a:lnTo>
                  <a:lnTo>
                    <a:pt x="448800" y="1003299"/>
                  </a:lnTo>
                  <a:lnTo>
                    <a:pt x="433370" y="952499"/>
                  </a:lnTo>
                  <a:lnTo>
                    <a:pt x="427816" y="901699"/>
                  </a:lnTo>
                  <a:lnTo>
                    <a:pt x="430825" y="863599"/>
                  </a:lnTo>
                  <a:lnTo>
                    <a:pt x="441082" y="838199"/>
                  </a:lnTo>
                  <a:lnTo>
                    <a:pt x="457277" y="812799"/>
                  </a:lnTo>
                  <a:lnTo>
                    <a:pt x="478094" y="800099"/>
                  </a:lnTo>
                  <a:lnTo>
                    <a:pt x="502223" y="800099"/>
                  </a:lnTo>
                  <a:lnTo>
                    <a:pt x="555158" y="838199"/>
                  </a:lnTo>
                  <a:lnTo>
                    <a:pt x="602068" y="901699"/>
                  </a:lnTo>
                  <a:lnTo>
                    <a:pt x="618868" y="939799"/>
                  </a:lnTo>
                  <a:lnTo>
                    <a:pt x="632147" y="990599"/>
                  </a:lnTo>
                  <a:lnTo>
                    <a:pt x="642310" y="1041399"/>
                  </a:lnTo>
                  <a:lnTo>
                    <a:pt x="649765" y="1092199"/>
                  </a:lnTo>
                  <a:lnTo>
                    <a:pt x="654916" y="1155699"/>
                  </a:lnTo>
                  <a:lnTo>
                    <a:pt x="658172" y="1193799"/>
                  </a:lnTo>
                  <a:lnTo>
                    <a:pt x="659937" y="1231899"/>
                  </a:lnTo>
                  <a:lnTo>
                    <a:pt x="1119355" y="1231899"/>
                  </a:lnTo>
                  <a:lnTo>
                    <a:pt x="1113505" y="1257299"/>
                  </a:lnTo>
                  <a:lnTo>
                    <a:pt x="1091351" y="1282699"/>
                  </a:lnTo>
                  <a:lnTo>
                    <a:pt x="699236" y="1282699"/>
                  </a:lnTo>
                  <a:lnTo>
                    <a:pt x="687678" y="1308099"/>
                  </a:lnTo>
                  <a:lnTo>
                    <a:pt x="669762" y="1358899"/>
                  </a:lnTo>
                  <a:lnTo>
                    <a:pt x="651846" y="1396999"/>
                  </a:lnTo>
                  <a:lnTo>
                    <a:pt x="616015" y="1498599"/>
                  </a:lnTo>
                  <a:lnTo>
                    <a:pt x="992378" y="1498599"/>
                  </a:lnTo>
                  <a:lnTo>
                    <a:pt x="1007826" y="1511299"/>
                  </a:lnTo>
                  <a:lnTo>
                    <a:pt x="1012574" y="1536699"/>
                  </a:lnTo>
                  <a:lnTo>
                    <a:pt x="1007718" y="1549399"/>
                  </a:lnTo>
                  <a:close/>
                </a:path>
                <a:path w="2373629" h="3416300">
                  <a:moveTo>
                    <a:pt x="1138859" y="850899"/>
                  </a:moveTo>
                  <a:lnTo>
                    <a:pt x="917797" y="850899"/>
                  </a:lnTo>
                  <a:lnTo>
                    <a:pt x="872615" y="838199"/>
                  </a:lnTo>
                  <a:lnTo>
                    <a:pt x="1187180" y="838199"/>
                  </a:lnTo>
                  <a:lnTo>
                    <a:pt x="1138859" y="850899"/>
                  </a:lnTo>
                  <a:close/>
                </a:path>
                <a:path w="2373629" h="3416300">
                  <a:moveTo>
                    <a:pt x="814822" y="1981199"/>
                  </a:moveTo>
                  <a:lnTo>
                    <a:pt x="397943" y="1981199"/>
                  </a:lnTo>
                  <a:lnTo>
                    <a:pt x="413720" y="1930399"/>
                  </a:lnTo>
                  <a:lnTo>
                    <a:pt x="429813" y="1879599"/>
                  </a:lnTo>
                  <a:lnTo>
                    <a:pt x="446177" y="1841499"/>
                  </a:lnTo>
                  <a:lnTo>
                    <a:pt x="462767" y="1790699"/>
                  </a:lnTo>
                  <a:lnTo>
                    <a:pt x="479537" y="1739899"/>
                  </a:lnTo>
                  <a:lnTo>
                    <a:pt x="496443" y="1689099"/>
                  </a:lnTo>
                  <a:lnTo>
                    <a:pt x="513440" y="1638299"/>
                  </a:lnTo>
                  <a:lnTo>
                    <a:pt x="530481" y="1600199"/>
                  </a:lnTo>
                  <a:lnTo>
                    <a:pt x="509531" y="1587499"/>
                  </a:lnTo>
                  <a:lnTo>
                    <a:pt x="481357" y="1574799"/>
                  </a:lnTo>
                  <a:lnTo>
                    <a:pt x="447693" y="1562099"/>
                  </a:lnTo>
                  <a:lnTo>
                    <a:pt x="410272" y="1536699"/>
                  </a:lnTo>
                  <a:lnTo>
                    <a:pt x="370828" y="1498599"/>
                  </a:lnTo>
                  <a:lnTo>
                    <a:pt x="331095" y="1447799"/>
                  </a:lnTo>
                  <a:lnTo>
                    <a:pt x="292808" y="1396999"/>
                  </a:lnTo>
                  <a:lnTo>
                    <a:pt x="257698" y="1333499"/>
                  </a:lnTo>
                  <a:lnTo>
                    <a:pt x="226516" y="1269999"/>
                  </a:lnTo>
                  <a:lnTo>
                    <a:pt x="204300" y="1206499"/>
                  </a:lnTo>
                  <a:lnTo>
                    <a:pt x="190555" y="1155699"/>
                  </a:lnTo>
                  <a:lnTo>
                    <a:pt x="184783" y="1117599"/>
                  </a:lnTo>
                  <a:lnTo>
                    <a:pt x="186488" y="1079499"/>
                  </a:lnTo>
                  <a:lnTo>
                    <a:pt x="195174" y="1054099"/>
                  </a:lnTo>
                  <a:lnTo>
                    <a:pt x="210343" y="1028699"/>
                  </a:lnTo>
                  <a:lnTo>
                    <a:pt x="231499" y="990599"/>
                  </a:lnTo>
                  <a:lnTo>
                    <a:pt x="250092" y="977899"/>
                  </a:lnTo>
                  <a:lnTo>
                    <a:pt x="272078" y="990599"/>
                  </a:lnTo>
                  <a:lnTo>
                    <a:pt x="296855" y="1003299"/>
                  </a:lnTo>
                  <a:lnTo>
                    <a:pt x="323820" y="1041399"/>
                  </a:lnTo>
                  <a:lnTo>
                    <a:pt x="352370" y="1079499"/>
                  </a:lnTo>
                  <a:lnTo>
                    <a:pt x="381903" y="1117599"/>
                  </a:lnTo>
                  <a:lnTo>
                    <a:pt x="411817" y="1168399"/>
                  </a:lnTo>
                  <a:lnTo>
                    <a:pt x="441509" y="1206499"/>
                  </a:lnTo>
                  <a:lnTo>
                    <a:pt x="470376" y="1257299"/>
                  </a:lnTo>
                  <a:lnTo>
                    <a:pt x="497211" y="1308099"/>
                  </a:lnTo>
                  <a:lnTo>
                    <a:pt x="516811" y="1358899"/>
                  </a:lnTo>
                  <a:lnTo>
                    <a:pt x="530288" y="1409699"/>
                  </a:lnTo>
                  <a:lnTo>
                    <a:pt x="538758" y="1460499"/>
                  </a:lnTo>
                  <a:lnTo>
                    <a:pt x="543331" y="1511299"/>
                  </a:lnTo>
                  <a:lnTo>
                    <a:pt x="545122" y="1549399"/>
                  </a:lnTo>
                  <a:lnTo>
                    <a:pt x="1007718" y="1549399"/>
                  </a:lnTo>
                  <a:lnTo>
                    <a:pt x="1002862" y="1562099"/>
                  </a:lnTo>
                  <a:lnTo>
                    <a:pt x="974929" y="1587499"/>
                  </a:lnTo>
                  <a:lnTo>
                    <a:pt x="941652" y="1612899"/>
                  </a:lnTo>
                  <a:lnTo>
                    <a:pt x="573633" y="1612899"/>
                  </a:lnTo>
                  <a:lnTo>
                    <a:pt x="557215" y="1663699"/>
                  </a:lnTo>
                  <a:lnTo>
                    <a:pt x="540986" y="1714499"/>
                  </a:lnTo>
                  <a:lnTo>
                    <a:pt x="524945" y="1765299"/>
                  </a:lnTo>
                  <a:lnTo>
                    <a:pt x="509094" y="1816099"/>
                  </a:lnTo>
                  <a:lnTo>
                    <a:pt x="493431" y="1866899"/>
                  </a:lnTo>
                  <a:lnTo>
                    <a:pt x="477956" y="1917699"/>
                  </a:lnTo>
                  <a:lnTo>
                    <a:pt x="462671" y="1968499"/>
                  </a:lnTo>
                  <a:lnTo>
                    <a:pt x="812394" y="1968499"/>
                  </a:lnTo>
                  <a:lnTo>
                    <a:pt x="814822" y="1981199"/>
                  </a:lnTo>
                  <a:close/>
                </a:path>
                <a:path w="2373629" h="3416300">
                  <a:moveTo>
                    <a:pt x="1107115" y="1168399"/>
                  </a:moveTo>
                  <a:lnTo>
                    <a:pt x="746241" y="1168399"/>
                  </a:lnTo>
                  <a:lnTo>
                    <a:pt x="773514" y="1155699"/>
                  </a:lnTo>
                  <a:lnTo>
                    <a:pt x="809214" y="1155699"/>
                  </a:lnTo>
                  <a:lnTo>
                    <a:pt x="850993" y="1142999"/>
                  </a:lnTo>
                  <a:lnTo>
                    <a:pt x="896502" y="1130299"/>
                  </a:lnTo>
                  <a:lnTo>
                    <a:pt x="1031933" y="1130299"/>
                  </a:lnTo>
                  <a:lnTo>
                    <a:pt x="1068884" y="1142999"/>
                  </a:lnTo>
                  <a:lnTo>
                    <a:pt x="1097824" y="1155699"/>
                  </a:lnTo>
                  <a:lnTo>
                    <a:pt x="1107115" y="1168399"/>
                  </a:lnTo>
                  <a:close/>
                </a:path>
                <a:path w="2373629" h="3416300">
                  <a:moveTo>
                    <a:pt x="1914448" y="1714499"/>
                  </a:moveTo>
                  <a:lnTo>
                    <a:pt x="1576148" y="1714499"/>
                  </a:lnTo>
                  <a:lnTo>
                    <a:pt x="1826584" y="1460499"/>
                  </a:lnTo>
                  <a:lnTo>
                    <a:pt x="1856192" y="1422399"/>
                  </a:lnTo>
                  <a:lnTo>
                    <a:pt x="1887247" y="1384299"/>
                  </a:lnTo>
                  <a:lnTo>
                    <a:pt x="1920166" y="1346199"/>
                  </a:lnTo>
                  <a:lnTo>
                    <a:pt x="1955368" y="1320799"/>
                  </a:lnTo>
                  <a:lnTo>
                    <a:pt x="1993272" y="1282699"/>
                  </a:lnTo>
                  <a:lnTo>
                    <a:pt x="2034296" y="1257299"/>
                  </a:lnTo>
                  <a:lnTo>
                    <a:pt x="2078859" y="1231899"/>
                  </a:lnTo>
                  <a:lnTo>
                    <a:pt x="2127380" y="1206499"/>
                  </a:lnTo>
                  <a:lnTo>
                    <a:pt x="2180277" y="1193799"/>
                  </a:lnTo>
                  <a:lnTo>
                    <a:pt x="2223203" y="1181099"/>
                  </a:lnTo>
                  <a:lnTo>
                    <a:pt x="2293501" y="1181099"/>
                  </a:lnTo>
                  <a:lnTo>
                    <a:pt x="2320650" y="1193799"/>
                  </a:lnTo>
                  <a:lnTo>
                    <a:pt x="2342317" y="1206499"/>
                  </a:lnTo>
                  <a:lnTo>
                    <a:pt x="2358393" y="1219199"/>
                  </a:lnTo>
                  <a:lnTo>
                    <a:pt x="2368765" y="1231899"/>
                  </a:lnTo>
                  <a:lnTo>
                    <a:pt x="2373323" y="1244599"/>
                  </a:lnTo>
                  <a:lnTo>
                    <a:pt x="2371957" y="1269999"/>
                  </a:lnTo>
                  <a:lnTo>
                    <a:pt x="2364553" y="1282699"/>
                  </a:lnTo>
                  <a:lnTo>
                    <a:pt x="2351003" y="1308099"/>
                  </a:lnTo>
                  <a:lnTo>
                    <a:pt x="2305017" y="1358899"/>
                  </a:lnTo>
                  <a:lnTo>
                    <a:pt x="2272360" y="1384299"/>
                  </a:lnTo>
                  <a:lnTo>
                    <a:pt x="2233111" y="1409699"/>
                  </a:lnTo>
                  <a:lnTo>
                    <a:pt x="2187160" y="1435099"/>
                  </a:lnTo>
                  <a:lnTo>
                    <a:pt x="2134396" y="1447799"/>
                  </a:lnTo>
                  <a:lnTo>
                    <a:pt x="2074709" y="1473199"/>
                  </a:lnTo>
                  <a:lnTo>
                    <a:pt x="1843537" y="1536699"/>
                  </a:lnTo>
                  <a:lnTo>
                    <a:pt x="1820420" y="1536699"/>
                  </a:lnTo>
                  <a:lnTo>
                    <a:pt x="1687111" y="1676399"/>
                  </a:lnTo>
                  <a:lnTo>
                    <a:pt x="1799373" y="1676399"/>
                  </a:lnTo>
                  <a:lnTo>
                    <a:pt x="1840455" y="1689099"/>
                  </a:lnTo>
                  <a:lnTo>
                    <a:pt x="1914448" y="1714499"/>
                  </a:lnTo>
                  <a:close/>
                </a:path>
                <a:path w="2373629" h="3416300">
                  <a:moveTo>
                    <a:pt x="1698342" y="2031999"/>
                  </a:moveTo>
                  <a:lnTo>
                    <a:pt x="1282560" y="2031999"/>
                  </a:lnTo>
                  <a:lnTo>
                    <a:pt x="1566130" y="1714499"/>
                  </a:lnTo>
                  <a:lnTo>
                    <a:pt x="1549250" y="1701799"/>
                  </a:lnTo>
                  <a:lnTo>
                    <a:pt x="1535725" y="1663699"/>
                  </a:lnTo>
                  <a:lnTo>
                    <a:pt x="1526744" y="1625599"/>
                  </a:lnTo>
                  <a:lnTo>
                    <a:pt x="1523491" y="1587499"/>
                  </a:lnTo>
                  <a:lnTo>
                    <a:pt x="1527152" y="1523999"/>
                  </a:lnTo>
                  <a:lnTo>
                    <a:pt x="1538915" y="1460499"/>
                  </a:lnTo>
                  <a:lnTo>
                    <a:pt x="1559966" y="1384299"/>
                  </a:lnTo>
                  <a:lnTo>
                    <a:pt x="1578909" y="1333499"/>
                  </a:lnTo>
                  <a:lnTo>
                    <a:pt x="1601660" y="1295399"/>
                  </a:lnTo>
                  <a:lnTo>
                    <a:pt x="1679625" y="1244599"/>
                  </a:lnTo>
                  <a:lnTo>
                    <a:pt x="1704473" y="1257299"/>
                  </a:lnTo>
                  <a:lnTo>
                    <a:pt x="1726564" y="1269999"/>
                  </a:lnTo>
                  <a:lnTo>
                    <a:pt x="1744584" y="1295399"/>
                  </a:lnTo>
                  <a:lnTo>
                    <a:pt x="1757219" y="1320799"/>
                  </a:lnTo>
                  <a:lnTo>
                    <a:pt x="1763157" y="1358899"/>
                  </a:lnTo>
                  <a:lnTo>
                    <a:pt x="1761085" y="1396999"/>
                  </a:lnTo>
                  <a:lnTo>
                    <a:pt x="1746474" y="1460499"/>
                  </a:lnTo>
                  <a:lnTo>
                    <a:pt x="1722130" y="1511299"/>
                  </a:lnTo>
                  <a:lnTo>
                    <a:pt x="1691532" y="1562099"/>
                  </a:lnTo>
                  <a:lnTo>
                    <a:pt x="1658157" y="1612899"/>
                  </a:lnTo>
                  <a:lnTo>
                    <a:pt x="1625482" y="1650999"/>
                  </a:lnTo>
                  <a:lnTo>
                    <a:pt x="1596987" y="1689099"/>
                  </a:lnTo>
                  <a:lnTo>
                    <a:pt x="1576148" y="1714499"/>
                  </a:lnTo>
                  <a:lnTo>
                    <a:pt x="1914448" y="1714499"/>
                  </a:lnTo>
                  <a:lnTo>
                    <a:pt x="1963586" y="1739899"/>
                  </a:lnTo>
                  <a:lnTo>
                    <a:pt x="1625465" y="1739899"/>
                  </a:lnTo>
                  <a:lnTo>
                    <a:pt x="1411246" y="1968499"/>
                  </a:lnTo>
                  <a:lnTo>
                    <a:pt x="1488765" y="1968499"/>
                  </a:lnTo>
                  <a:lnTo>
                    <a:pt x="1625561" y="2006599"/>
                  </a:lnTo>
                  <a:lnTo>
                    <a:pt x="1665627" y="2019299"/>
                  </a:lnTo>
                  <a:lnTo>
                    <a:pt x="1698342" y="2031999"/>
                  </a:lnTo>
                  <a:close/>
                </a:path>
                <a:path w="2373629" h="3416300">
                  <a:moveTo>
                    <a:pt x="1016834" y="1308099"/>
                  </a:moveTo>
                  <a:lnTo>
                    <a:pt x="816404" y="1308099"/>
                  </a:lnTo>
                  <a:lnTo>
                    <a:pt x="770057" y="1295399"/>
                  </a:lnTo>
                  <a:lnTo>
                    <a:pt x="730174" y="1295399"/>
                  </a:lnTo>
                  <a:lnTo>
                    <a:pt x="699236" y="1282699"/>
                  </a:lnTo>
                  <a:lnTo>
                    <a:pt x="1091351" y="1282699"/>
                  </a:lnTo>
                  <a:lnTo>
                    <a:pt x="1058301" y="1295399"/>
                  </a:lnTo>
                  <a:lnTo>
                    <a:pt x="1016834" y="1308099"/>
                  </a:lnTo>
                  <a:close/>
                </a:path>
                <a:path w="2373629" h="3416300">
                  <a:moveTo>
                    <a:pt x="992378" y="1498599"/>
                  </a:moveTo>
                  <a:lnTo>
                    <a:pt x="616015" y="1498599"/>
                  </a:lnTo>
                  <a:lnTo>
                    <a:pt x="659812" y="1485899"/>
                  </a:lnTo>
                  <a:lnTo>
                    <a:pt x="712622" y="1473199"/>
                  </a:lnTo>
                  <a:lnTo>
                    <a:pt x="919450" y="1473199"/>
                  </a:lnTo>
                  <a:lnTo>
                    <a:pt x="944430" y="1485899"/>
                  </a:lnTo>
                  <a:lnTo>
                    <a:pt x="969993" y="1485899"/>
                  </a:lnTo>
                  <a:lnTo>
                    <a:pt x="992378" y="1498599"/>
                  </a:lnTo>
                  <a:close/>
                </a:path>
                <a:path w="2373629" h="3416300">
                  <a:moveTo>
                    <a:pt x="820832" y="2260599"/>
                  </a:moveTo>
                  <a:lnTo>
                    <a:pt x="306244" y="2260599"/>
                  </a:lnTo>
                  <a:lnTo>
                    <a:pt x="321560" y="2209799"/>
                  </a:lnTo>
                  <a:lnTo>
                    <a:pt x="337453" y="2158999"/>
                  </a:lnTo>
                  <a:lnTo>
                    <a:pt x="353924" y="2108199"/>
                  </a:lnTo>
                  <a:lnTo>
                    <a:pt x="370973" y="2057399"/>
                  </a:lnTo>
                  <a:lnTo>
                    <a:pt x="345194" y="2057399"/>
                  </a:lnTo>
                  <a:lnTo>
                    <a:pt x="317814" y="2044699"/>
                  </a:lnTo>
                  <a:lnTo>
                    <a:pt x="289371" y="2006599"/>
                  </a:lnTo>
                  <a:lnTo>
                    <a:pt x="260404" y="1981199"/>
                  </a:lnTo>
                  <a:lnTo>
                    <a:pt x="231450" y="1930399"/>
                  </a:lnTo>
                  <a:lnTo>
                    <a:pt x="203049" y="1892299"/>
                  </a:lnTo>
                  <a:lnTo>
                    <a:pt x="175739" y="1841499"/>
                  </a:lnTo>
                  <a:lnTo>
                    <a:pt x="150057" y="1790699"/>
                  </a:lnTo>
                  <a:lnTo>
                    <a:pt x="126544" y="1739899"/>
                  </a:lnTo>
                  <a:lnTo>
                    <a:pt x="105736" y="1701799"/>
                  </a:lnTo>
                  <a:lnTo>
                    <a:pt x="88172" y="1663699"/>
                  </a:lnTo>
                  <a:lnTo>
                    <a:pt x="74112" y="1625599"/>
                  </a:lnTo>
                  <a:lnTo>
                    <a:pt x="69728" y="1587499"/>
                  </a:lnTo>
                  <a:lnTo>
                    <a:pt x="74157" y="1562099"/>
                  </a:lnTo>
                  <a:lnTo>
                    <a:pt x="86533" y="1549399"/>
                  </a:lnTo>
                  <a:lnTo>
                    <a:pt x="105992" y="1536699"/>
                  </a:lnTo>
                  <a:lnTo>
                    <a:pt x="131670" y="1536699"/>
                  </a:lnTo>
                  <a:lnTo>
                    <a:pt x="162701" y="1549399"/>
                  </a:lnTo>
                  <a:lnTo>
                    <a:pt x="198223" y="1562099"/>
                  </a:lnTo>
                  <a:lnTo>
                    <a:pt x="237368" y="1600199"/>
                  </a:lnTo>
                  <a:lnTo>
                    <a:pt x="279274" y="1650999"/>
                  </a:lnTo>
                  <a:lnTo>
                    <a:pt x="315287" y="1701799"/>
                  </a:lnTo>
                  <a:lnTo>
                    <a:pt x="343373" y="1752599"/>
                  </a:lnTo>
                  <a:lnTo>
                    <a:pt x="364478" y="1803399"/>
                  </a:lnTo>
                  <a:lnTo>
                    <a:pt x="379543" y="1854199"/>
                  </a:lnTo>
                  <a:lnTo>
                    <a:pt x="389513" y="1892299"/>
                  </a:lnTo>
                  <a:lnTo>
                    <a:pt x="395332" y="1943099"/>
                  </a:lnTo>
                  <a:lnTo>
                    <a:pt x="397943" y="1981199"/>
                  </a:lnTo>
                  <a:lnTo>
                    <a:pt x="814822" y="1981199"/>
                  </a:lnTo>
                  <a:lnTo>
                    <a:pt x="807688" y="1993899"/>
                  </a:lnTo>
                  <a:lnTo>
                    <a:pt x="783551" y="2019299"/>
                  </a:lnTo>
                  <a:lnTo>
                    <a:pt x="746013" y="2031999"/>
                  </a:lnTo>
                  <a:lnTo>
                    <a:pt x="698676" y="2031999"/>
                  </a:lnTo>
                  <a:lnTo>
                    <a:pt x="645143" y="2044699"/>
                  </a:lnTo>
                  <a:lnTo>
                    <a:pt x="441095" y="2044699"/>
                  </a:lnTo>
                  <a:lnTo>
                    <a:pt x="431149" y="2082799"/>
                  </a:lnTo>
                  <a:lnTo>
                    <a:pt x="410970" y="2158999"/>
                  </a:lnTo>
                  <a:lnTo>
                    <a:pt x="401025" y="2197099"/>
                  </a:lnTo>
                  <a:lnTo>
                    <a:pt x="794554" y="2197099"/>
                  </a:lnTo>
                  <a:lnTo>
                    <a:pt x="811740" y="2235199"/>
                  </a:lnTo>
                  <a:lnTo>
                    <a:pt x="820832" y="2260599"/>
                  </a:lnTo>
                  <a:close/>
                </a:path>
                <a:path w="2373629" h="3416300">
                  <a:moveTo>
                    <a:pt x="1834290" y="1549399"/>
                  </a:moveTo>
                  <a:lnTo>
                    <a:pt x="1826584" y="1549399"/>
                  </a:lnTo>
                  <a:lnTo>
                    <a:pt x="1820420" y="1536699"/>
                  </a:lnTo>
                  <a:lnTo>
                    <a:pt x="1843537" y="1536699"/>
                  </a:lnTo>
                  <a:lnTo>
                    <a:pt x="1834290" y="1549399"/>
                  </a:lnTo>
                  <a:close/>
                </a:path>
                <a:path w="2373629" h="3416300">
                  <a:moveTo>
                    <a:pt x="1155415" y="2235199"/>
                  </a:moveTo>
                  <a:lnTo>
                    <a:pt x="1101475" y="2235199"/>
                  </a:lnTo>
                  <a:lnTo>
                    <a:pt x="1265607" y="2044699"/>
                  </a:lnTo>
                  <a:lnTo>
                    <a:pt x="1236788" y="2044699"/>
                  </a:lnTo>
                  <a:lnTo>
                    <a:pt x="1196862" y="1981199"/>
                  </a:lnTo>
                  <a:lnTo>
                    <a:pt x="1184704" y="1943099"/>
                  </a:lnTo>
                  <a:lnTo>
                    <a:pt x="1177047" y="1892299"/>
                  </a:lnTo>
                  <a:lnTo>
                    <a:pt x="1173368" y="1828799"/>
                  </a:lnTo>
                  <a:lnTo>
                    <a:pt x="1173138" y="1752599"/>
                  </a:lnTo>
                  <a:lnTo>
                    <a:pt x="1178393" y="1701799"/>
                  </a:lnTo>
                  <a:lnTo>
                    <a:pt x="1190973" y="1650999"/>
                  </a:lnTo>
                  <a:lnTo>
                    <a:pt x="1209184" y="1625599"/>
                  </a:lnTo>
                  <a:lnTo>
                    <a:pt x="1231334" y="1612899"/>
                  </a:lnTo>
                  <a:lnTo>
                    <a:pt x="1255729" y="1600199"/>
                  </a:lnTo>
                  <a:lnTo>
                    <a:pt x="1280676" y="1600199"/>
                  </a:lnTo>
                  <a:lnTo>
                    <a:pt x="1304481" y="1612899"/>
                  </a:lnTo>
                  <a:lnTo>
                    <a:pt x="1325452" y="1638299"/>
                  </a:lnTo>
                  <a:lnTo>
                    <a:pt x="1341894" y="1676399"/>
                  </a:lnTo>
                  <a:lnTo>
                    <a:pt x="1350779" y="1727199"/>
                  </a:lnTo>
                  <a:lnTo>
                    <a:pt x="1349474" y="1777999"/>
                  </a:lnTo>
                  <a:lnTo>
                    <a:pt x="1340620" y="1841499"/>
                  </a:lnTo>
                  <a:lnTo>
                    <a:pt x="1326860" y="1892299"/>
                  </a:lnTo>
                  <a:lnTo>
                    <a:pt x="1310835" y="1955799"/>
                  </a:lnTo>
                  <a:lnTo>
                    <a:pt x="1295188" y="1993899"/>
                  </a:lnTo>
                  <a:lnTo>
                    <a:pt x="1282560" y="2031999"/>
                  </a:lnTo>
                  <a:lnTo>
                    <a:pt x="1698342" y="2031999"/>
                  </a:lnTo>
                  <a:lnTo>
                    <a:pt x="1720954" y="2057399"/>
                  </a:lnTo>
                  <a:lnTo>
                    <a:pt x="1329565" y="2057399"/>
                  </a:lnTo>
                  <a:lnTo>
                    <a:pt x="1155415" y="2235199"/>
                  </a:lnTo>
                  <a:close/>
                </a:path>
                <a:path w="2373629" h="3416300">
                  <a:moveTo>
                    <a:pt x="818639" y="1663699"/>
                  </a:moveTo>
                  <a:lnTo>
                    <a:pt x="718982" y="1663699"/>
                  </a:lnTo>
                  <a:lnTo>
                    <a:pt x="674315" y="1650999"/>
                  </a:lnTo>
                  <a:lnTo>
                    <a:pt x="634496" y="1638299"/>
                  </a:lnTo>
                  <a:lnTo>
                    <a:pt x="600584" y="1625599"/>
                  </a:lnTo>
                  <a:lnTo>
                    <a:pt x="573633" y="1612899"/>
                  </a:lnTo>
                  <a:lnTo>
                    <a:pt x="941652" y="1612899"/>
                  </a:lnTo>
                  <a:lnTo>
                    <a:pt x="925014" y="1625599"/>
                  </a:lnTo>
                  <a:lnTo>
                    <a:pt x="871515" y="1650999"/>
                  </a:lnTo>
                  <a:lnTo>
                    <a:pt x="818639" y="1663699"/>
                  </a:lnTo>
                  <a:close/>
                </a:path>
                <a:path w="2373629" h="3416300">
                  <a:moveTo>
                    <a:pt x="1167054" y="2552699"/>
                  </a:moveTo>
                  <a:lnTo>
                    <a:pt x="807117" y="2552699"/>
                  </a:lnTo>
                  <a:lnTo>
                    <a:pt x="1044453" y="2298699"/>
                  </a:lnTo>
                  <a:lnTo>
                    <a:pt x="1022419" y="2273299"/>
                  </a:lnTo>
                  <a:lnTo>
                    <a:pt x="997257" y="2247899"/>
                  </a:lnTo>
                  <a:lnTo>
                    <a:pt x="970936" y="2222499"/>
                  </a:lnTo>
                  <a:lnTo>
                    <a:pt x="945424" y="2184399"/>
                  </a:lnTo>
                  <a:lnTo>
                    <a:pt x="922689" y="2133599"/>
                  </a:lnTo>
                  <a:lnTo>
                    <a:pt x="904698" y="2082799"/>
                  </a:lnTo>
                  <a:lnTo>
                    <a:pt x="893421" y="2019299"/>
                  </a:lnTo>
                  <a:lnTo>
                    <a:pt x="886793" y="1943099"/>
                  </a:lnTo>
                  <a:lnTo>
                    <a:pt x="885692" y="1892299"/>
                  </a:lnTo>
                  <a:lnTo>
                    <a:pt x="890549" y="1841499"/>
                  </a:lnTo>
                  <a:lnTo>
                    <a:pt x="901796" y="1803399"/>
                  </a:lnTo>
                  <a:lnTo>
                    <a:pt x="919863" y="1777999"/>
                  </a:lnTo>
                  <a:lnTo>
                    <a:pt x="945182" y="1765299"/>
                  </a:lnTo>
                  <a:lnTo>
                    <a:pt x="978184" y="1739899"/>
                  </a:lnTo>
                  <a:lnTo>
                    <a:pt x="1001712" y="1739899"/>
                  </a:lnTo>
                  <a:lnTo>
                    <a:pt x="1022359" y="1752599"/>
                  </a:lnTo>
                  <a:lnTo>
                    <a:pt x="1057071" y="1816099"/>
                  </a:lnTo>
                  <a:lnTo>
                    <a:pt x="1072165" y="1866899"/>
                  </a:lnTo>
                  <a:lnTo>
                    <a:pt x="1086437" y="1917699"/>
                  </a:lnTo>
                  <a:lnTo>
                    <a:pt x="1100402" y="1968499"/>
                  </a:lnTo>
                  <a:lnTo>
                    <a:pt x="1114575" y="2019299"/>
                  </a:lnTo>
                  <a:lnTo>
                    <a:pt x="1124231" y="2070099"/>
                  </a:lnTo>
                  <a:lnTo>
                    <a:pt x="1123051" y="2120899"/>
                  </a:lnTo>
                  <a:lnTo>
                    <a:pt x="1114358" y="2184399"/>
                  </a:lnTo>
                  <a:lnTo>
                    <a:pt x="1101475" y="2235199"/>
                  </a:lnTo>
                  <a:lnTo>
                    <a:pt x="1199745" y="2235199"/>
                  </a:lnTo>
                  <a:lnTo>
                    <a:pt x="1252679" y="2247899"/>
                  </a:lnTo>
                  <a:lnTo>
                    <a:pt x="1308567" y="2260599"/>
                  </a:lnTo>
                  <a:lnTo>
                    <a:pt x="1361758" y="2273299"/>
                  </a:lnTo>
                  <a:lnTo>
                    <a:pt x="1406601" y="2285999"/>
                  </a:lnTo>
                  <a:lnTo>
                    <a:pt x="1437445" y="2298699"/>
                  </a:lnTo>
                  <a:lnTo>
                    <a:pt x="1458958" y="2311399"/>
                  </a:lnTo>
                  <a:lnTo>
                    <a:pt x="1086064" y="2311399"/>
                  </a:lnTo>
                  <a:lnTo>
                    <a:pt x="877239" y="2527299"/>
                  </a:lnTo>
                  <a:lnTo>
                    <a:pt x="1027500" y="2527299"/>
                  </a:lnTo>
                  <a:lnTo>
                    <a:pt x="1112608" y="2539999"/>
                  </a:lnTo>
                  <a:lnTo>
                    <a:pt x="1167054" y="2552699"/>
                  </a:lnTo>
                  <a:close/>
                </a:path>
                <a:path w="2373629" h="3416300">
                  <a:moveTo>
                    <a:pt x="1972272" y="1828799"/>
                  </a:moveTo>
                  <a:lnTo>
                    <a:pt x="1893231" y="1828799"/>
                  </a:lnTo>
                  <a:lnTo>
                    <a:pt x="1840166" y="1816099"/>
                  </a:lnTo>
                  <a:lnTo>
                    <a:pt x="1783090" y="1803399"/>
                  </a:lnTo>
                  <a:lnTo>
                    <a:pt x="1725772" y="1777999"/>
                  </a:lnTo>
                  <a:lnTo>
                    <a:pt x="1671975" y="1765299"/>
                  </a:lnTo>
                  <a:lnTo>
                    <a:pt x="1625465" y="1739899"/>
                  </a:lnTo>
                  <a:lnTo>
                    <a:pt x="1963586" y="1739899"/>
                  </a:lnTo>
                  <a:lnTo>
                    <a:pt x="1990753" y="1752599"/>
                  </a:lnTo>
                  <a:lnTo>
                    <a:pt x="1998835" y="1777999"/>
                  </a:lnTo>
                  <a:lnTo>
                    <a:pt x="1990716" y="1803399"/>
                  </a:lnTo>
                  <a:lnTo>
                    <a:pt x="1972272" y="1828799"/>
                  </a:lnTo>
                  <a:close/>
                </a:path>
                <a:path w="2373629" h="3416300">
                  <a:moveTo>
                    <a:pt x="812394" y="1968499"/>
                  </a:moveTo>
                  <a:lnTo>
                    <a:pt x="462671" y="1968499"/>
                  </a:lnTo>
                  <a:lnTo>
                    <a:pt x="489496" y="1955799"/>
                  </a:lnTo>
                  <a:lnTo>
                    <a:pt x="521812" y="1943099"/>
                  </a:lnTo>
                  <a:lnTo>
                    <a:pt x="560196" y="1917699"/>
                  </a:lnTo>
                  <a:lnTo>
                    <a:pt x="605227" y="1917699"/>
                  </a:lnTo>
                  <a:lnTo>
                    <a:pt x="679936" y="1892299"/>
                  </a:lnTo>
                  <a:lnTo>
                    <a:pt x="770707" y="1892299"/>
                  </a:lnTo>
                  <a:lnTo>
                    <a:pt x="794045" y="1904999"/>
                  </a:lnTo>
                  <a:lnTo>
                    <a:pt x="807537" y="1943099"/>
                  </a:lnTo>
                  <a:lnTo>
                    <a:pt x="812394" y="1968499"/>
                  </a:lnTo>
                  <a:close/>
                </a:path>
                <a:path w="2373629" h="3416300">
                  <a:moveTo>
                    <a:pt x="121475" y="3416299"/>
                  </a:moveTo>
                  <a:lnTo>
                    <a:pt x="65587" y="3416299"/>
                  </a:lnTo>
                  <a:lnTo>
                    <a:pt x="66500" y="3403599"/>
                  </a:lnTo>
                  <a:lnTo>
                    <a:pt x="122090" y="3035299"/>
                  </a:lnTo>
                  <a:lnTo>
                    <a:pt x="215317" y="2590799"/>
                  </a:lnTo>
                  <a:lnTo>
                    <a:pt x="226130" y="2539999"/>
                  </a:lnTo>
                  <a:lnTo>
                    <a:pt x="238200" y="2489199"/>
                  </a:lnTo>
                  <a:lnTo>
                    <a:pt x="251491" y="2438399"/>
                  </a:lnTo>
                  <a:lnTo>
                    <a:pt x="265965" y="2387599"/>
                  </a:lnTo>
                  <a:lnTo>
                    <a:pt x="281586" y="2336799"/>
                  </a:lnTo>
                  <a:lnTo>
                    <a:pt x="225622" y="2336799"/>
                  </a:lnTo>
                  <a:lnTo>
                    <a:pt x="125606" y="2273299"/>
                  </a:lnTo>
                  <a:lnTo>
                    <a:pt x="93326" y="2247899"/>
                  </a:lnTo>
                  <a:lnTo>
                    <a:pt x="63803" y="2209799"/>
                  </a:lnTo>
                  <a:lnTo>
                    <a:pt x="38373" y="2171699"/>
                  </a:lnTo>
                  <a:lnTo>
                    <a:pt x="18371" y="2133599"/>
                  </a:lnTo>
                  <a:lnTo>
                    <a:pt x="5135" y="2095499"/>
                  </a:lnTo>
                  <a:lnTo>
                    <a:pt x="0" y="2070099"/>
                  </a:lnTo>
                  <a:lnTo>
                    <a:pt x="4301" y="2031999"/>
                  </a:lnTo>
                  <a:lnTo>
                    <a:pt x="19377" y="2006599"/>
                  </a:lnTo>
                  <a:lnTo>
                    <a:pt x="46562" y="1993899"/>
                  </a:lnTo>
                  <a:lnTo>
                    <a:pt x="88058" y="1981199"/>
                  </a:lnTo>
                  <a:lnTo>
                    <a:pt x="126091" y="1981199"/>
                  </a:lnTo>
                  <a:lnTo>
                    <a:pt x="191787" y="2019299"/>
                  </a:lnTo>
                  <a:lnTo>
                    <a:pt x="219459" y="2057399"/>
                  </a:lnTo>
                  <a:lnTo>
                    <a:pt x="243686" y="2095499"/>
                  </a:lnTo>
                  <a:lnTo>
                    <a:pt x="264474" y="2146299"/>
                  </a:lnTo>
                  <a:lnTo>
                    <a:pt x="281827" y="2184399"/>
                  </a:lnTo>
                  <a:lnTo>
                    <a:pt x="295749" y="2222499"/>
                  </a:lnTo>
                  <a:lnTo>
                    <a:pt x="306244" y="2260599"/>
                  </a:lnTo>
                  <a:lnTo>
                    <a:pt x="820832" y="2260599"/>
                  </a:lnTo>
                  <a:lnTo>
                    <a:pt x="829924" y="2285999"/>
                  </a:lnTo>
                  <a:lnTo>
                    <a:pt x="831698" y="2298699"/>
                  </a:lnTo>
                  <a:lnTo>
                    <a:pt x="374055" y="2298699"/>
                  </a:lnTo>
                  <a:lnTo>
                    <a:pt x="360421" y="2349499"/>
                  </a:lnTo>
                  <a:lnTo>
                    <a:pt x="347005" y="2400299"/>
                  </a:lnTo>
                  <a:lnTo>
                    <a:pt x="333814" y="2451099"/>
                  </a:lnTo>
                  <a:lnTo>
                    <a:pt x="320850" y="2501899"/>
                  </a:lnTo>
                  <a:lnTo>
                    <a:pt x="308120" y="2565399"/>
                  </a:lnTo>
                  <a:lnTo>
                    <a:pt x="295628" y="2616199"/>
                  </a:lnTo>
                  <a:lnTo>
                    <a:pt x="283378" y="2666999"/>
                  </a:lnTo>
                  <a:lnTo>
                    <a:pt x="271375" y="2717799"/>
                  </a:lnTo>
                  <a:lnTo>
                    <a:pt x="259625" y="2768599"/>
                  </a:lnTo>
                  <a:lnTo>
                    <a:pt x="248131" y="2819399"/>
                  </a:lnTo>
                  <a:lnTo>
                    <a:pt x="236899" y="2870199"/>
                  </a:lnTo>
                  <a:lnTo>
                    <a:pt x="225934" y="2920999"/>
                  </a:lnTo>
                  <a:lnTo>
                    <a:pt x="215239" y="2959099"/>
                  </a:lnTo>
                  <a:lnTo>
                    <a:pt x="204821" y="3009899"/>
                  </a:lnTo>
                  <a:lnTo>
                    <a:pt x="194683" y="3060699"/>
                  </a:lnTo>
                  <a:lnTo>
                    <a:pt x="184830" y="3111499"/>
                  </a:lnTo>
                  <a:lnTo>
                    <a:pt x="175268" y="3149599"/>
                  </a:lnTo>
                  <a:lnTo>
                    <a:pt x="166000" y="3200399"/>
                  </a:lnTo>
                  <a:lnTo>
                    <a:pt x="240013" y="3200399"/>
                  </a:lnTo>
                  <a:lnTo>
                    <a:pt x="142883" y="3301999"/>
                  </a:lnTo>
                  <a:lnTo>
                    <a:pt x="121475" y="3416299"/>
                  </a:lnTo>
                  <a:close/>
                </a:path>
                <a:path w="2373629" h="3416300">
                  <a:moveTo>
                    <a:pt x="1675398" y="2158999"/>
                  </a:moveTo>
                  <a:lnTo>
                    <a:pt x="1593378" y="2158999"/>
                  </a:lnTo>
                  <a:lnTo>
                    <a:pt x="1496563" y="2133599"/>
                  </a:lnTo>
                  <a:lnTo>
                    <a:pt x="1448156" y="2108199"/>
                  </a:lnTo>
                  <a:lnTo>
                    <a:pt x="1402708" y="2095499"/>
                  </a:lnTo>
                  <a:lnTo>
                    <a:pt x="1362438" y="2070099"/>
                  </a:lnTo>
                  <a:lnTo>
                    <a:pt x="1329565" y="2057399"/>
                  </a:lnTo>
                  <a:lnTo>
                    <a:pt x="1720954" y="2057399"/>
                  </a:lnTo>
                  <a:lnTo>
                    <a:pt x="1730713" y="2082799"/>
                  </a:lnTo>
                  <a:lnTo>
                    <a:pt x="1724869" y="2120899"/>
                  </a:lnTo>
                  <a:lnTo>
                    <a:pt x="1705311" y="2146299"/>
                  </a:lnTo>
                  <a:lnTo>
                    <a:pt x="1675398" y="2158999"/>
                  </a:lnTo>
                  <a:close/>
                </a:path>
                <a:path w="2373629" h="3416300">
                  <a:moveTo>
                    <a:pt x="788825" y="2184399"/>
                  </a:moveTo>
                  <a:lnTo>
                    <a:pt x="629114" y="2184399"/>
                  </a:lnTo>
                  <a:lnTo>
                    <a:pt x="632473" y="2146299"/>
                  </a:lnTo>
                  <a:lnTo>
                    <a:pt x="645296" y="2120899"/>
                  </a:lnTo>
                  <a:lnTo>
                    <a:pt x="665632" y="2095499"/>
                  </a:lnTo>
                  <a:lnTo>
                    <a:pt x="691531" y="2095499"/>
                  </a:lnTo>
                  <a:lnTo>
                    <a:pt x="721041" y="2108199"/>
                  </a:lnTo>
                  <a:lnTo>
                    <a:pt x="752213" y="2133599"/>
                  </a:lnTo>
                  <a:lnTo>
                    <a:pt x="783096" y="2171699"/>
                  </a:lnTo>
                  <a:lnTo>
                    <a:pt x="788825" y="2184399"/>
                  </a:lnTo>
                  <a:close/>
                </a:path>
                <a:path w="2373629" h="3416300">
                  <a:moveTo>
                    <a:pt x="794554" y="2197099"/>
                  </a:moveTo>
                  <a:lnTo>
                    <a:pt x="401025" y="2197099"/>
                  </a:lnTo>
                  <a:lnTo>
                    <a:pt x="438891" y="2184399"/>
                  </a:lnTo>
                  <a:lnTo>
                    <a:pt x="484921" y="2171699"/>
                  </a:lnTo>
                  <a:lnTo>
                    <a:pt x="540053" y="2171699"/>
                  </a:lnTo>
                  <a:lnTo>
                    <a:pt x="605226" y="2184399"/>
                  </a:lnTo>
                  <a:lnTo>
                    <a:pt x="788825" y="2184399"/>
                  </a:lnTo>
                  <a:lnTo>
                    <a:pt x="794554" y="2197099"/>
                  </a:lnTo>
                  <a:close/>
                </a:path>
                <a:path w="2373629" h="3416300">
                  <a:moveTo>
                    <a:pt x="682284" y="2743199"/>
                  </a:moveTo>
                  <a:lnTo>
                    <a:pt x="628344" y="2743199"/>
                  </a:lnTo>
                  <a:lnTo>
                    <a:pt x="656084" y="2717799"/>
                  </a:lnTo>
                  <a:lnTo>
                    <a:pt x="773211" y="2590799"/>
                  </a:lnTo>
                  <a:lnTo>
                    <a:pt x="716417" y="2552699"/>
                  </a:lnTo>
                  <a:lnTo>
                    <a:pt x="694517" y="2514599"/>
                  </a:lnTo>
                  <a:lnTo>
                    <a:pt x="676405" y="2463799"/>
                  </a:lnTo>
                  <a:lnTo>
                    <a:pt x="661674" y="2400299"/>
                  </a:lnTo>
                  <a:lnTo>
                    <a:pt x="649920" y="2336799"/>
                  </a:lnTo>
                  <a:lnTo>
                    <a:pt x="592601" y="2336799"/>
                  </a:lnTo>
                  <a:lnTo>
                    <a:pt x="475487" y="2311399"/>
                  </a:lnTo>
                  <a:lnTo>
                    <a:pt x="421386" y="2311399"/>
                  </a:lnTo>
                  <a:lnTo>
                    <a:pt x="374055" y="2298699"/>
                  </a:lnTo>
                  <a:lnTo>
                    <a:pt x="831698" y="2298699"/>
                  </a:lnTo>
                  <a:lnTo>
                    <a:pt x="838793" y="2349499"/>
                  </a:lnTo>
                  <a:lnTo>
                    <a:pt x="840168" y="2400299"/>
                  </a:lnTo>
                  <a:lnTo>
                    <a:pt x="835868" y="2451099"/>
                  </a:lnTo>
                  <a:lnTo>
                    <a:pt x="827713" y="2489199"/>
                  </a:lnTo>
                  <a:lnTo>
                    <a:pt x="817523" y="2527299"/>
                  </a:lnTo>
                  <a:lnTo>
                    <a:pt x="807117" y="2552699"/>
                  </a:lnTo>
                  <a:lnTo>
                    <a:pt x="1167054" y="2552699"/>
                  </a:lnTo>
                  <a:lnTo>
                    <a:pt x="1196052" y="2565399"/>
                  </a:lnTo>
                  <a:lnTo>
                    <a:pt x="1201896" y="2590799"/>
                  </a:lnTo>
                  <a:lnTo>
                    <a:pt x="827151" y="2590799"/>
                  </a:lnTo>
                  <a:lnTo>
                    <a:pt x="682284" y="2743199"/>
                  </a:lnTo>
                  <a:close/>
                </a:path>
                <a:path w="2373629" h="3416300">
                  <a:moveTo>
                    <a:pt x="1415869" y="2425699"/>
                  </a:moveTo>
                  <a:lnTo>
                    <a:pt x="1299103" y="2425699"/>
                  </a:lnTo>
                  <a:lnTo>
                    <a:pt x="1248260" y="2412999"/>
                  </a:lnTo>
                  <a:lnTo>
                    <a:pt x="1202998" y="2387599"/>
                  </a:lnTo>
                  <a:lnTo>
                    <a:pt x="1163732" y="2374899"/>
                  </a:lnTo>
                  <a:lnTo>
                    <a:pt x="1130877" y="2349499"/>
                  </a:lnTo>
                  <a:lnTo>
                    <a:pt x="1104850" y="2324099"/>
                  </a:lnTo>
                  <a:lnTo>
                    <a:pt x="1086064" y="2311399"/>
                  </a:lnTo>
                  <a:lnTo>
                    <a:pt x="1458958" y="2311399"/>
                  </a:lnTo>
                  <a:lnTo>
                    <a:pt x="1483703" y="2324099"/>
                  </a:lnTo>
                  <a:lnTo>
                    <a:pt x="1506607" y="2336799"/>
                  </a:lnTo>
                  <a:lnTo>
                    <a:pt x="1522593" y="2349499"/>
                  </a:lnTo>
                  <a:lnTo>
                    <a:pt x="1526587" y="2374899"/>
                  </a:lnTo>
                  <a:lnTo>
                    <a:pt x="1513515" y="2387599"/>
                  </a:lnTo>
                  <a:lnTo>
                    <a:pt x="1478300" y="2400299"/>
                  </a:lnTo>
                  <a:lnTo>
                    <a:pt x="1415869" y="2425699"/>
                  </a:lnTo>
                  <a:close/>
                </a:path>
                <a:path w="2373629" h="3416300">
                  <a:moveTo>
                    <a:pt x="1075794" y="2959099"/>
                  </a:moveTo>
                  <a:lnTo>
                    <a:pt x="1047622" y="2959099"/>
                  </a:lnTo>
                  <a:lnTo>
                    <a:pt x="1008862" y="2946399"/>
                  </a:lnTo>
                  <a:lnTo>
                    <a:pt x="962206" y="2933699"/>
                  </a:lnTo>
                  <a:lnTo>
                    <a:pt x="910347" y="2908299"/>
                  </a:lnTo>
                  <a:lnTo>
                    <a:pt x="801786" y="2857499"/>
                  </a:lnTo>
                  <a:lnTo>
                    <a:pt x="750468" y="2832099"/>
                  </a:lnTo>
                  <a:lnTo>
                    <a:pt x="704715" y="2819399"/>
                  </a:lnTo>
                  <a:lnTo>
                    <a:pt x="667220" y="2793999"/>
                  </a:lnTo>
                  <a:lnTo>
                    <a:pt x="640673" y="2781299"/>
                  </a:lnTo>
                  <a:lnTo>
                    <a:pt x="574245" y="2781299"/>
                  </a:lnTo>
                  <a:lnTo>
                    <a:pt x="521314" y="2755899"/>
                  </a:lnTo>
                  <a:lnTo>
                    <a:pt x="495163" y="2730499"/>
                  </a:lnTo>
                  <a:lnTo>
                    <a:pt x="470527" y="2692399"/>
                  </a:lnTo>
                  <a:lnTo>
                    <a:pt x="448389" y="2666999"/>
                  </a:lnTo>
                  <a:lnTo>
                    <a:pt x="429729" y="2628899"/>
                  </a:lnTo>
                  <a:lnTo>
                    <a:pt x="415526" y="2590799"/>
                  </a:lnTo>
                  <a:lnTo>
                    <a:pt x="406763" y="2552699"/>
                  </a:lnTo>
                  <a:lnTo>
                    <a:pt x="404419" y="2514599"/>
                  </a:lnTo>
                  <a:lnTo>
                    <a:pt x="409476" y="2489199"/>
                  </a:lnTo>
                  <a:lnTo>
                    <a:pt x="422913" y="2463799"/>
                  </a:lnTo>
                  <a:lnTo>
                    <a:pt x="445712" y="2438399"/>
                  </a:lnTo>
                  <a:lnTo>
                    <a:pt x="478853" y="2425699"/>
                  </a:lnTo>
                  <a:lnTo>
                    <a:pt x="526459" y="2425699"/>
                  </a:lnTo>
                  <a:lnTo>
                    <a:pt x="563344" y="2451099"/>
                  </a:lnTo>
                  <a:lnTo>
                    <a:pt x="610146" y="2514599"/>
                  </a:lnTo>
                  <a:lnTo>
                    <a:pt x="622661" y="2552699"/>
                  </a:lnTo>
                  <a:lnTo>
                    <a:pt x="629651" y="2603499"/>
                  </a:lnTo>
                  <a:lnTo>
                    <a:pt x="632415" y="2654299"/>
                  </a:lnTo>
                  <a:lnTo>
                    <a:pt x="632252" y="2692399"/>
                  </a:lnTo>
                  <a:lnTo>
                    <a:pt x="630462" y="2730499"/>
                  </a:lnTo>
                  <a:lnTo>
                    <a:pt x="628344" y="2743199"/>
                  </a:lnTo>
                  <a:lnTo>
                    <a:pt x="835908" y="2743199"/>
                  </a:lnTo>
                  <a:lnTo>
                    <a:pt x="866753" y="2755899"/>
                  </a:lnTo>
                  <a:lnTo>
                    <a:pt x="940426" y="2781299"/>
                  </a:lnTo>
                  <a:lnTo>
                    <a:pt x="1071832" y="2844799"/>
                  </a:lnTo>
                  <a:lnTo>
                    <a:pt x="1111493" y="2895599"/>
                  </a:lnTo>
                  <a:lnTo>
                    <a:pt x="1103185" y="2933699"/>
                  </a:lnTo>
                  <a:lnTo>
                    <a:pt x="1090687" y="2946399"/>
                  </a:lnTo>
                  <a:lnTo>
                    <a:pt x="1075794" y="2959099"/>
                  </a:lnTo>
                  <a:close/>
                </a:path>
                <a:path w="2373629" h="3416300">
                  <a:moveTo>
                    <a:pt x="1184739" y="2654299"/>
                  </a:moveTo>
                  <a:lnTo>
                    <a:pt x="1068735" y="2654299"/>
                  </a:lnTo>
                  <a:lnTo>
                    <a:pt x="911005" y="2616199"/>
                  </a:lnTo>
                  <a:lnTo>
                    <a:pt x="864725" y="2603499"/>
                  </a:lnTo>
                  <a:lnTo>
                    <a:pt x="827151" y="2590799"/>
                  </a:lnTo>
                  <a:lnTo>
                    <a:pt x="1201896" y="2590799"/>
                  </a:lnTo>
                  <a:lnTo>
                    <a:pt x="1204818" y="2603499"/>
                  </a:lnTo>
                  <a:lnTo>
                    <a:pt x="1198567" y="2641599"/>
                  </a:lnTo>
                  <a:lnTo>
                    <a:pt x="1184739" y="2654299"/>
                  </a:lnTo>
                  <a:close/>
                </a:path>
                <a:path w="2373629" h="3416300">
                  <a:moveTo>
                    <a:pt x="835908" y="2743199"/>
                  </a:moveTo>
                  <a:lnTo>
                    <a:pt x="682284" y="2743199"/>
                  </a:lnTo>
                  <a:lnTo>
                    <a:pt x="713791" y="2730499"/>
                  </a:lnTo>
                  <a:lnTo>
                    <a:pt x="805064" y="2730499"/>
                  </a:lnTo>
                  <a:lnTo>
                    <a:pt x="835908" y="2743199"/>
                  </a:lnTo>
                  <a:close/>
                </a:path>
                <a:path w="2373629" h="3416300">
                  <a:moveTo>
                    <a:pt x="240013" y="3200399"/>
                  </a:moveTo>
                  <a:lnTo>
                    <a:pt x="166000" y="3200399"/>
                  </a:lnTo>
                  <a:lnTo>
                    <a:pt x="599062" y="2781299"/>
                  </a:lnTo>
                  <a:lnTo>
                    <a:pt x="640673" y="2781299"/>
                  </a:lnTo>
                  <a:lnTo>
                    <a:pt x="240013" y="3200399"/>
                  </a:lnTo>
                  <a:close/>
                </a:path>
              </a:pathLst>
            </a:custGeom>
            <a:solidFill>
              <a:srgbClr val="E7A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7833" y="3840781"/>
              <a:ext cx="2347414" cy="229884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575224" y="4009021"/>
              <a:ext cx="849630" cy="1950085"/>
            </a:xfrm>
            <a:custGeom>
              <a:avLst/>
              <a:gdLst/>
              <a:ahLst/>
              <a:cxnLst/>
              <a:rect l="l" t="t" r="r" b="b"/>
              <a:pathLst>
                <a:path w="849629" h="1950085">
                  <a:moveTo>
                    <a:pt x="106125" y="208930"/>
                  </a:moveTo>
                  <a:lnTo>
                    <a:pt x="64776" y="200726"/>
                  </a:lnTo>
                  <a:lnTo>
                    <a:pt x="31047" y="178356"/>
                  </a:lnTo>
                  <a:lnTo>
                    <a:pt x="8326" y="145183"/>
                  </a:lnTo>
                  <a:lnTo>
                    <a:pt x="0" y="104569"/>
                  </a:lnTo>
                  <a:lnTo>
                    <a:pt x="8326" y="63835"/>
                  </a:lnTo>
                  <a:lnTo>
                    <a:pt x="31044" y="30599"/>
                  </a:lnTo>
                  <a:lnTo>
                    <a:pt x="64774" y="8207"/>
                  </a:lnTo>
                  <a:lnTo>
                    <a:pt x="106125" y="0"/>
                  </a:lnTo>
                  <a:lnTo>
                    <a:pt x="147392" y="8208"/>
                  </a:lnTo>
                  <a:lnTo>
                    <a:pt x="181131" y="30604"/>
                  </a:lnTo>
                  <a:lnTo>
                    <a:pt x="203897" y="63839"/>
                  </a:lnTo>
                  <a:lnTo>
                    <a:pt x="212251" y="104569"/>
                  </a:lnTo>
                  <a:lnTo>
                    <a:pt x="203898" y="145188"/>
                  </a:lnTo>
                  <a:lnTo>
                    <a:pt x="181133" y="178361"/>
                  </a:lnTo>
                  <a:lnTo>
                    <a:pt x="147395" y="200728"/>
                  </a:lnTo>
                  <a:lnTo>
                    <a:pt x="106125" y="208930"/>
                  </a:lnTo>
                  <a:close/>
                </a:path>
                <a:path w="849629" h="1950085">
                  <a:moveTo>
                    <a:pt x="743000" y="1949648"/>
                  </a:moveTo>
                  <a:lnTo>
                    <a:pt x="701733" y="1941439"/>
                  </a:lnTo>
                  <a:lnTo>
                    <a:pt x="667994" y="1919044"/>
                  </a:lnTo>
                  <a:lnTo>
                    <a:pt x="645228" y="1885808"/>
                  </a:lnTo>
                  <a:lnTo>
                    <a:pt x="636874" y="1845078"/>
                  </a:lnTo>
                  <a:lnTo>
                    <a:pt x="645227" y="1804459"/>
                  </a:lnTo>
                  <a:lnTo>
                    <a:pt x="667993" y="1771286"/>
                  </a:lnTo>
                  <a:lnTo>
                    <a:pt x="701730" y="1748919"/>
                  </a:lnTo>
                  <a:lnTo>
                    <a:pt x="743000" y="1740717"/>
                  </a:lnTo>
                  <a:lnTo>
                    <a:pt x="784349" y="1748921"/>
                  </a:lnTo>
                  <a:lnTo>
                    <a:pt x="818078" y="1771291"/>
                  </a:lnTo>
                  <a:lnTo>
                    <a:pt x="840799" y="1804464"/>
                  </a:lnTo>
                  <a:lnTo>
                    <a:pt x="849126" y="1845078"/>
                  </a:lnTo>
                  <a:lnTo>
                    <a:pt x="840800" y="1885813"/>
                  </a:lnTo>
                  <a:lnTo>
                    <a:pt x="818081" y="1919048"/>
                  </a:lnTo>
                  <a:lnTo>
                    <a:pt x="784352" y="1941441"/>
                  </a:lnTo>
                  <a:lnTo>
                    <a:pt x="743000" y="19496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731970" y="4467291"/>
            <a:ext cx="528955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620" dirty="0">
                <a:latin typeface="Tahoma"/>
                <a:cs typeface="Tahoma"/>
              </a:rPr>
              <a:t>A</a:t>
            </a:r>
            <a:r>
              <a:rPr sz="8000" spc="-320" dirty="0">
                <a:latin typeface="Tahoma"/>
                <a:cs typeface="Tahoma"/>
              </a:rPr>
              <a:t>PP</a:t>
            </a:r>
            <a:r>
              <a:rPr sz="8000" spc="-245" dirty="0">
                <a:latin typeface="Tahoma"/>
                <a:cs typeface="Tahoma"/>
              </a:rPr>
              <a:t>R</a:t>
            </a:r>
            <a:r>
              <a:rPr sz="8000" spc="780" dirty="0">
                <a:latin typeface="Tahoma"/>
                <a:cs typeface="Tahoma"/>
              </a:rPr>
              <a:t>O</a:t>
            </a:r>
            <a:r>
              <a:rPr sz="8000" spc="620" dirty="0">
                <a:latin typeface="Tahoma"/>
                <a:cs typeface="Tahoma"/>
              </a:rPr>
              <a:t>A</a:t>
            </a:r>
            <a:r>
              <a:rPr sz="8000" spc="600" dirty="0">
                <a:latin typeface="Tahoma"/>
                <a:cs typeface="Tahoma"/>
              </a:rPr>
              <a:t>C</a:t>
            </a:r>
            <a:r>
              <a:rPr sz="8000" spc="409" dirty="0">
                <a:latin typeface="Tahoma"/>
                <a:cs typeface="Tahoma"/>
              </a:rPr>
              <a:t>H</a:t>
            </a:r>
            <a:endParaRPr sz="80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363398" y="3657437"/>
            <a:ext cx="6268085" cy="2816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635" algn="ctr">
              <a:lnSpc>
                <a:spcPct val="117400"/>
              </a:lnSpc>
              <a:spcBef>
                <a:spcPts val="90"/>
              </a:spcBef>
            </a:pPr>
            <a:r>
              <a:rPr sz="5200" spc="15" dirty="0">
                <a:latin typeface="Times New Roman"/>
                <a:cs typeface="Times New Roman"/>
              </a:rPr>
              <a:t>Code </a:t>
            </a:r>
            <a:r>
              <a:rPr sz="5200" spc="10" dirty="0">
                <a:latin typeface="Times New Roman"/>
                <a:cs typeface="Times New Roman"/>
              </a:rPr>
              <a:t>will be written </a:t>
            </a:r>
            <a:r>
              <a:rPr sz="5200" spc="15" dirty="0">
                <a:latin typeface="Times New Roman"/>
                <a:cs typeface="Times New Roman"/>
              </a:rPr>
              <a:t> </a:t>
            </a:r>
            <a:r>
              <a:rPr sz="5200" spc="10" dirty="0">
                <a:latin typeface="Times New Roman"/>
                <a:cs typeface="Times New Roman"/>
              </a:rPr>
              <a:t>with the help of Python </a:t>
            </a:r>
            <a:r>
              <a:rPr sz="5200" spc="-1285" dirty="0">
                <a:latin typeface="Times New Roman"/>
                <a:cs typeface="Times New Roman"/>
              </a:rPr>
              <a:t> </a:t>
            </a:r>
            <a:r>
              <a:rPr sz="5200" spc="10" dirty="0">
                <a:latin typeface="Times New Roman"/>
                <a:cs typeface="Times New Roman"/>
              </a:rPr>
              <a:t>language</a:t>
            </a:r>
            <a:endParaRPr sz="5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6260-7389-1A96-6267-49AED8667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1338977"/>
            <a:ext cx="15544800" cy="123110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Deliverables: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7F914-8813-DA0A-2AC0-2A327941BD7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676400" y="3543300"/>
            <a:ext cx="12801600" cy="4154984"/>
          </a:xfrm>
        </p:spPr>
        <p:txBody>
          <a:bodyPr/>
          <a:lstStyle/>
          <a:p>
            <a:pPr marL="914400" indent="-914400">
              <a:buAutoNum type="arabicPeriod"/>
            </a:pPr>
            <a:r>
              <a:rPr lang="en-US" sz="5400" dirty="0"/>
              <a:t>Documentation report(README.md)</a:t>
            </a:r>
          </a:p>
          <a:p>
            <a:pPr marL="914400" indent="-914400">
              <a:buAutoNum type="arabicPeriod"/>
            </a:pPr>
            <a:r>
              <a:rPr lang="en-US" sz="5400" dirty="0"/>
              <a:t>Link of GitHub Repository</a:t>
            </a:r>
          </a:p>
          <a:p>
            <a:pPr marL="914400" indent="-914400">
              <a:buAutoNum type="arabicPeriod"/>
            </a:pPr>
            <a:r>
              <a:rPr lang="en-US" sz="5400" dirty="0"/>
              <a:t>Power Point presentation(PPT)</a:t>
            </a:r>
          </a:p>
          <a:p>
            <a:pPr marL="914400" indent="-914400">
              <a:buAutoNum type="arabicPeriod"/>
            </a:pPr>
            <a:r>
              <a:rPr lang="en-US" sz="5400" dirty="0"/>
              <a:t>YouTube video</a:t>
            </a:r>
          </a:p>
          <a:p>
            <a:pPr marL="914400" indent="-914400">
              <a:buAutoNum type="arabicPeriod"/>
            </a:pPr>
            <a:r>
              <a:rPr lang="en-US" sz="5400" dirty="0"/>
              <a:t>Program file(.py files)</a:t>
            </a:r>
          </a:p>
        </p:txBody>
      </p:sp>
    </p:spTree>
    <p:extLst>
      <p:ext uri="{BB962C8B-B14F-4D97-AF65-F5344CB8AC3E}">
        <p14:creationId xmlns:p14="http://schemas.microsoft.com/office/powerpoint/2010/main" val="499642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280" cy="10287510"/>
            <a:chOff x="0" y="1"/>
            <a:chExt cx="18288280" cy="10287510"/>
          </a:xfrm>
        </p:grpSpPr>
        <p:sp>
          <p:nvSpPr>
            <p:cNvPr id="3" name="object 3"/>
            <p:cNvSpPr/>
            <p:nvPr/>
          </p:nvSpPr>
          <p:spPr>
            <a:xfrm>
              <a:off x="16086100" y="98714"/>
              <a:ext cx="2202180" cy="3735704"/>
            </a:xfrm>
            <a:custGeom>
              <a:avLst/>
              <a:gdLst/>
              <a:ahLst/>
              <a:cxnLst/>
              <a:rect l="l" t="t" r="r" b="b"/>
              <a:pathLst>
                <a:path w="2202180" h="3735704">
                  <a:moveTo>
                    <a:pt x="501822" y="3396187"/>
                  </a:moveTo>
                  <a:lnTo>
                    <a:pt x="464813" y="3368539"/>
                  </a:lnTo>
                  <a:lnTo>
                    <a:pt x="428790" y="3339527"/>
                  </a:lnTo>
                  <a:lnTo>
                    <a:pt x="393794" y="3309122"/>
                  </a:lnTo>
                  <a:lnTo>
                    <a:pt x="359866" y="3277294"/>
                  </a:lnTo>
                  <a:lnTo>
                    <a:pt x="327045" y="3244016"/>
                  </a:lnTo>
                  <a:lnTo>
                    <a:pt x="295371" y="3209257"/>
                  </a:lnTo>
                  <a:lnTo>
                    <a:pt x="264885" y="3172989"/>
                  </a:lnTo>
                  <a:lnTo>
                    <a:pt x="235628" y="3135183"/>
                  </a:lnTo>
                  <a:lnTo>
                    <a:pt x="207638" y="3095809"/>
                  </a:lnTo>
                  <a:lnTo>
                    <a:pt x="180957" y="3054839"/>
                  </a:lnTo>
                  <a:lnTo>
                    <a:pt x="155625" y="3012244"/>
                  </a:lnTo>
                  <a:lnTo>
                    <a:pt x="131682" y="2967995"/>
                  </a:lnTo>
                  <a:lnTo>
                    <a:pt x="109167" y="2922062"/>
                  </a:lnTo>
                  <a:lnTo>
                    <a:pt x="88122" y="2874417"/>
                  </a:lnTo>
                  <a:lnTo>
                    <a:pt x="68586" y="2825030"/>
                  </a:lnTo>
                  <a:lnTo>
                    <a:pt x="50600" y="2773874"/>
                  </a:lnTo>
                  <a:lnTo>
                    <a:pt x="36473" y="2726722"/>
                  </a:lnTo>
                  <a:lnTo>
                    <a:pt x="24938" y="2679034"/>
                  </a:lnTo>
                  <a:lnTo>
                    <a:pt x="15820" y="2630875"/>
                  </a:lnTo>
                  <a:lnTo>
                    <a:pt x="8943" y="2582314"/>
                  </a:lnTo>
                  <a:lnTo>
                    <a:pt x="4131" y="2533417"/>
                  </a:lnTo>
                  <a:lnTo>
                    <a:pt x="1208" y="2484252"/>
                  </a:lnTo>
                  <a:lnTo>
                    <a:pt x="0" y="2434886"/>
                  </a:lnTo>
                  <a:lnTo>
                    <a:pt x="329" y="2385387"/>
                  </a:lnTo>
                  <a:lnTo>
                    <a:pt x="2020" y="2335821"/>
                  </a:lnTo>
                  <a:lnTo>
                    <a:pt x="4897" y="2286256"/>
                  </a:lnTo>
                  <a:lnTo>
                    <a:pt x="8785" y="2236760"/>
                  </a:lnTo>
                  <a:lnTo>
                    <a:pt x="13508" y="2187399"/>
                  </a:lnTo>
                  <a:lnTo>
                    <a:pt x="18890" y="2138242"/>
                  </a:lnTo>
                  <a:lnTo>
                    <a:pt x="29143" y="2050192"/>
                  </a:lnTo>
                  <a:lnTo>
                    <a:pt x="34596" y="2004631"/>
                  </a:lnTo>
                  <a:lnTo>
                    <a:pt x="40318" y="1958165"/>
                  </a:lnTo>
                  <a:lnTo>
                    <a:pt x="46346" y="1910881"/>
                  </a:lnTo>
                  <a:lnTo>
                    <a:pt x="52718" y="1862869"/>
                  </a:lnTo>
                  <a:lnTo>
                    <a:pt x="59472" y="1814215"/>
                  </a:lnTo>
                  <a:lnTo>
                    <a:pt x="66646" y="1765010"/>
                  </a:lnTo>
                  <a:lnTo>
                    <a:pt x="74277" y="1715340"/>
                  </a:lnTo>
                  <a:lnTo>
                    <a:pt x="82403" y="1665295"/>
                  </a:lnTo>
                  <a:lnTo>
                    <a:pt x="91063" y="1614964"/>
                  </a:lnTo>
                  <a:lnTo>
                    <a:pt x="100293" y="1564433"/>
                  </a:lnTo>
                  <a:lnTo>
                    <a:pt x="110132" y="1513793"/>
                  </a:lnTo>
                  <a:lnTo>
                    <a:pt x="120618" y="1463131"/>
                  </a:lnTo>
                  <a:lnTo>
                    <a:pt x="131787" y="1412536"/>
                  </a:lnTo>
                  <a:lnTo>
                    <a:pt x="143679" y="1362096"/>
                  </a:lnTo>
                  <a:lnTo>
                    <a:pt x="156331" y="1311899"/>
                  </a:lnTo>
                  <a:lnTo>
                    <a:pt x="169780" y="1262035"/>
                  </a:lnTo>
                  <a:lnTo>
                    <a:pt x="184065" y="1212591"/>
                  </a:lnTo>
                  <a:lnTo>
                    <a:pt x="199223" y="1163655"/>
                  </a:lnTo>
                  <a:lnTo>
                    <a:pt x="215293" y="1115317"/>
                  </a:lnTo>
                  <a:lnTo>
                    <a:pt x="232311" y="1067665"/>
                  </a:lnTo>
                  <a:lnTo>
                    <a:pt x="250316" y="1020786"/>
                  </a:lnTo>
                  <a:lnTo>
                    <a:pt x="269346" y="974771"/>
                  </a:lnTo>
                  <a:lnTo>
                    <a:pt x="289437" y="929706"/>
                  </a:lnTo>
                  <a:lnTo>
                    <a:pt x="310629" y="885680"/>
                  </a:lnTo>
                  <a:lnTo>
                    <a:pt x="332959" y="842782"/>
                  </a:lnTo>
                  <a:lnTo>
                    <a:pt x="356465" y="801101"/>
                  </a:lnTo>
                  <a:lnTo>
                    <a:pt x="381184" y="760724"/>
                  </a:lnTo>
                  <a:lnTo>
                    <a:pt x="407155" y="721740"/>
                  </a:lnTo>
                  <a:lnTo>
                    <a:pt x="434414" y="684237"/>
                  </a:lnTo>
                  <a:lnTo>
                    <a:pt x="463001" y="648304"/>
                  </a:lnTo>
                  <a:lnTo>
                    <a:pt x="492953" y="614030"/>
                  </a:lnTo>
                  <a:lnTo>
                    <a:pt x="524307" y="581502"/>
                  </a:lnTo>
                  <a:lnTo>
                    <a:pt x="559717" y="548447"/>
                  </a:lnTo>
                  <a:lnTo>
                    <a:pt x="596679" y="517412"/>
                  </a:lnTo>
                  <a:lnTo>
                    <a:pt x="635066" y="488264"/>
                  </a:lnTo>
                  <a:lnTo>
                    <a:pt x="674749" y="460875"/>
                  </a:lnTo>
                  <a:lnTo>
                    <a:pt x="715599" y="435112"/>
                  </a:lnTo>
                  <a:lnTo>
                    <a:pt x="757490" y="410845"/>
                  </a:lnTo>
                  <a:lnTo>
                    <a:pt x="800292" y="387942"/>
                  </a:lnTo>
                  <a:lnTo>
                    <a:pt x="843878" y="366274"/>
                  </a:lnTo>
                  <a:lnTo>
                    <a:pt x="888120" y="345708"/>
                  </a:lnTo>
                  <a:lnTo>
                    <a:pt x="932890" y="326115"/>
                  </a:lnTo>
                  <a:lnTo>
                    <a:pt x="978058" y="307364"/>
                  </a:lnTo>
                  <a:lnTo>
                    <a:pt x="1023499" y="289323"/>
                  </a:lnTo>
                  <a:lnTo>
                    <a:pt x="1069082" y="271861"/>
                  </a:lnTo>
                  <a:lnTo>
                    <a:pt x="1114681" y="254848"/>
                  </a:lnTo>
                  <a:lnTo>
                    <a:pt x="1159706" y="238365"/>
                  </a:lnTo>
                  <a:lnTo>
                    <a:pt x="1204965" y="222113"/>
                  </a:lnTo>
                  <a:lnTo>
                    <a:pt x="1250443" y="206132"/>
                  </a:lnTo>
                  <a:lnTo>
                    <a:pt x="1296126" y="190457"/>
                  </a:lnTo>
                  <a:lnTo>
                    <a:pt x="1341998" y="175127"/>
                  </a:lnTo>
                  <a:lnTo>
                    <a:pt x="1388045" y="160178"/>
                  </a:lnTo>
                  <a:lnTo>
                    <a:pt x="1434251" y="145649"/>
                  </a:lnTo>
                  <a:lnTo>
                    <a:pt x="1480601" y="131576"/>
                  </a:lnTo>
                  <a:lnTo>
                    <a:pt x="1527081" y="117997"/>
                  </a:lnTo>
                  <a:lnTo>
                    <a:pt x="1573676" y="104950"/>
                  </a:lnTo>
                  <a:lnTo>
                    <a:pt x="1620370" y="92471"/>
                  </a:lnTo>
                  <a:lnTo>
                    <a:pt x="1667148" y="80598"/>
                  </a:lnTo>
                  <a:lnTo>
                    <a:pt x="1713996" y="69369"/>
                  </a:lnTo>
                  <a:lnTo>
                    <a:pt x="1760899" y="58820"/>
                  </a:lnTo>
                  <a:lnTo>
                    <a:pt x="1807841" y="48989"/>
                  </a:lnTo>
                  <a:lnTo>
                    <a:pt x="1854807" y="39914"/>
                  </a:lnTo>
                  <a:lnTo>
                    <a:pt x="1901783" y="31632"/>
                  </a:lnTo>
                  <a:lnTo>
                    <a:pt x="1948753" y="24180"/>
                  </a:lnTo>
                  <a:lnTo>
                    <a:pt x="1995703" y="17596"/>
                  </a:lnTo>
                  <a:lnTo>
                    <a:pt x="2042618" y="11917"/>
                  </a:lnTo>
                  <a:lnTo>
                    <a:pt x="2089482" y="7180"/>
                  </a:lnTo>
                  <a:lnTo>
                    <a:pt x="2136280" y="3423"/>
                  </a:lnTo>
                  <a:lnTo>
                    <a:pt x="2182998" y="683"/>
                  </a:lnTo>
                  <a:lnTo>
                    <a:pt x="2201899" y="0"/>
                  </a:lnTo>
                  <a:lnTo>
                    <a:pt x="2201899" y="3725009"/>
                  </a:lnTo>
                  <a:lnTo>
                    <a:pt x="2126677" y="3728915"/>
                  </a:lnTo>
                  <a:lnTo>
                    <a:pt x="2078095" y="3730983"/>
                  </a:lnTo>
                  <a:lnTo>
                    <a:pt x="2029027" y="3732674"/>
                  </a:lnTo>
                  <a:lnTo>
                    <a:pt x="1979520" y="3733955"/>
                  </a:lnTo>
                  <a:lnTo>
                    <a:pt x="1929622" y="3734792"/>
                  </a:lnTo>
                  <a:lnTo>
                    <a:pt x="1879381" y="3735150"/>
                  </a:lnTo>
                  <a:lnTo>
                    <a:pt x="1828843" y="3734996"/>
                  </a:lnTo>
                  <a:lnTo>
                    <a:pt x="1778055" y="3734295"/>
                  </a:lnTo>
                  <a:lnTo>
                    <a:pt x="1727066" y="3733013"/>
                  </a:lnTo>
                  <a:lnTo>
                    <a:pt x="1675922" y="3731116"/>
                  </a:lnTo>
                  <a:lnTo>
                    <a:pt x="1624670" y="3728571"/>
                  </a:lnTo>
                  <a:lnTo>
                    <a:pt x="1573358" y="3725342"/>
                  </a:lnTo>
                  <a:lnTo>
                    <a:pt x="1522033" y="3721396"/>
                  </a:lnTo>
                  <a:lnTo>
                    <a:pt x="1470742" y="3716699"/>
                  </a:lnTo>
                  <a:lnTo>
                    <a:pt x="1419533" y="3711216"/>
                  </a:lnTo>
                  <a:lnTo>
                    <a:pt x="1368453" y="3704914"/>
                  </a:lnTo>
                  <a:lnTo>
                    <a:pt x="1317549" y="3697758"/>
                  </a:lnTo>
                  <a:lnTo>
                    <a:pt x="1266869" y="3689715"/>
                  </a:lnTo>
                  <a:lnTo>
                    <a:pt x="1216459" y="3680749"/>
                  </a:lnTo>
                  <a:lnTo>
                    <a:pt x="1166367" y="3670828"/>
                  </a:lnTo>
                  <a:lnTo>
                    <a:pt x="1116641" y="3659916"/>
                  </a:lnTo>
                  <a:lnTo>
                    <a:pt x="1067327" y="3647981"/>
                  </a:lnTo>
                  <a:lnTo>
                    <a:pt x="1018472" y="3634987"/>
                  </a:lnTo>
                  <a:lnTo>
                    <a:pt x="970125" y="3620900"/>
                  </a:lnTo>
                  <a:lnTo>
                    <a:pt x="922332" y="3605687"/>
                  </a:lnTo>
                  <a:lnTo>
                    <a:pt x="875141" y="3589314"/>
                  </a:lnTo>
                  <a:lnTo>
                    <a:pt x="828599" y="3571746"/>
                  </a:lnTo>
                  <a:lnTo>
                    <a:pt x="785142" y="3553966"/>
                  </a:lnTo>
                  <a:lnTo>
                    <a:pt x="742351" y="3535054"/>
                  </a:lnTo>
                  <a:lnTo>
                    <a:pt x="700265" y="3514981"/>
                  </a:lnTo>
                  <a:lnTo>
                    <a:pt x="658924" y="3493719"/>
                  </a:lnTo>
                  <a:lnTo>
                    <a:pt x="618369" y="3471237"/>
                  </a:lnTo>
                  <a:lnTo>
                    <a:pt x="578641" y="3447507"/>
                  </a:lnTo>
                  <a:lnTo>
                    <a:pt x="539778" y="3422500"/>
                  </a:lnTo>
                  <a:lnTo>
                    <a:pt x="501822" y="3396187"/>
                  </a:lnTo>
                  <a:close/>
                </a:path>
              </a:pathLst>
            </a:custGeom>
            <a:solidFill>
              <a:srgbClr val="E8B3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81014" y="1"/>
              <a:ext cx="2907030" cy="2580005"/>
            </a:xfrm>
            <a:custGeom>
              <a:avLst/>
              <a:gdLst/>
              <a:ahLst/>
              <a:cxnLst/>
              <a:rect l="l" t="t" r="r" b="b"/>
              <a:pathLst>
                <a:path w="2907030" h="2580005">
                  <a:moveTo>
                    <a:pt x="497187" y="2211005"/>
                  </a:moveTo>
                  <a:lnTo>
                    <a:pt x="457273" y="2180181"/>
                  </a:lnTo>
                  <a:lnTo>
                    <a:pt x="418611" y="2147746"/>
                  </a:lnTo>
                  <a:lnTo>
                    <a:pt x="381274" y="2113749"/>
                  </a:lnTo>
                  <a:lnTo>
                    <a:pt x="345336" y="2078240"/>
                  </a:lnTo>
                  <a:lnTo>
                    <a:pt x="310871" y="2041268"/>
                  </a:lnTo>
                  <a:lnTo>
                    <a:pt x="277951" y="2002882"/>
                  </a:lnTo>
                  <a:lnTo>
                    <a:pt x="246652" y="1963131"/>
                  </a:lnTo>
                  <a:lnTo>
                    <a:pt x="217046" y="1922066"/>
                  </a:lnTo>
                  <a:lnTo>
                    <a:pt x="188851" y="1879903"/>
                  </a:lnTo>
                  <a:lnTo>
                    <a:pt x="162531" y="1836596"/>
                  </a:lnTo>
                  <a:lnTo>
                    <a:pt x="138053" y="1792226"/>
                  </a:lnTo>
                  <a:lnTo>
                    <a:pt x="115383" y="1746872"/>
                  </a:lnTo>
                  <a:lnTo>
                    <a:pt x="94487" y="1700612"/>
                  </a:lnTo>
                  <a:lnTo>
                    <a:pt x="75330" y="1653526"/>
                  </a:lnTo>
                  <a:lnTo>
                    <a:pt x="57880" y="1605693"/>
                  </a:lnTo>
                  <a:lnTo>
                    <a:pt x="42102" y="1557194"/>
                  </a:lnTo>
                  <a:lnTo>
                    <a:pt x="29370" y="1507597"/>
                  </a:lnTo>
                  <a:lnTo>
                    <a:pt x="19204" y="1457517"/>
                  </a:lnTo>
                  <a:lnTo>
                    <a:pt x="11409" y="1407059"/>
                  </a:lnTo>
                  <a:lnTo>
                    <a:pt x="5787" y="1356327"/>
                  </a:lnTo>
                  <a:lnTo>
                    <a:pt x="2143" y="1305427"/>
                  </a:lnTo>
                  <a:lnTo>
                    <a:pt x="279" y="1254463"/>
                  </a:lnTo>
                  <a:lnTo>
                    <a:pt x="0" y="1203540"/>
                  </a:lnTo>
                  <a:lnTo>
                    <a:pt x="1107" y="1152764"/>
                  </a:lnTo>
                  <a:lnTo>
                    <a:pt x="3385" y="1102040"/>
                  </a:lnTo>
                  <a:lnTo>
                    <a:pt x="6643" y="1051427"/>
                  </a:lnTo>
                  <a:lnTo>
                    <a:pt x="10756" y="1000582"/>
                  </a:lnTo>
                  <a:lnTo>
                    <a:pt x="15457" y="950686"/>
                  </a:lnTo>
                  <a:lnTo>
                    <a:pt x="20377" y="900631"/>
                  </a:lnTo>
                  <a:lnTo>
                    <a:pt x="25615" y="850579"/>
                  </a:lnTo>
                  <a:lnTo>
                    <a:pt x="31129" y="800527"/>
                  </a:lnTo>
                  <a:lnTo>
                    <a:pt x="36876" y="750474"/>
                  </a:lnTo>
                  <a:lnTo>
                    <a:pt x="42803" y="700407"/>
                  </a:lnTo>
                  <a:lnTo>
                    <a:pt x="49091" y="650357"/>
                  </a:lnTo>
                  <a:lnTo>
                    <a:pt x="55782" y="600331"/>
                  </a:lnTo>
                  <a:lnTo>
                    <a:pt x="62915" y="550341"/>
                  </a:lnTo>
                  <a:lnTo>
                    <a:pt x="70529" y="500394"/>
                  </a:lnTo>
                  <a:lnTo>
                    <a:pt x="78664" y="450502"/>
                  </a:lnTo>
                  <a:lnTo>
                    <a:pt x="87360" y="400673"/>
                  </a:lnTo>
                  <a:lnTo>
                    <a:pt x="96656" y="350917"/>
                  </a:lnTo>
                  <a:lnTo>
                    <a:pt x="106486" y="301229"/>
                  </a:lnTo>
                  <a:lnTo>
                    <a:pt x="117042" y="251650"/>
                  </a:lnTo>
                  <a:lnTo>
                    <a:pt x="128362" y="202202"/>
                  </a:lnTo>
                  <a:lnTo>
                    <a:pt x="140483" y="152907"/>
                  </a:lnTo>
                  <a:lnTo>
                    <a:pt x="153443" y="103790"/>
                  </a:lnTo>
                  <a:lnTo>
                    <a:pt x="167281" y="54872"/>
                  </a:lnTo>
                  <a:lnTo>
                    <a:pt x="182034" y="6175"/>
                  </a:lnTo>
                  <a:lnTo>
                    <a:pt x="255723" y="0"/>
                  </a:lnTo>
                  <a:lnTo>
                    <a:pt x="247260" y="26449"/>
                  </a:lnTo>
                  <a:lnTo>
                    <a:pt x="233044" y="73954"/>
                  </a:lnTo>
                  <a:lnTo>
                    <a:pt x="219647" y="121743"/>
                  </a:lnTo>
                  <a:lnTo>
                    <a:pt x="207002" y="169786"/>
                  </a:lnTo>
                  <a:lnTo>
                    <a:pt x="195045" y="218053"/>
                  </a:lnTo>
                  <a:lnTo>
                    <a:pt x="183710" y="266512"/>
                  </a:lnTo>
                  <a:lnTo>
                    <a:pt x="172932" y="315133"/>
                  </a:lnTo>
                  <a:lnTo>
                    <a:pt x="162646" y="363886"/>
                  </a:lnTo>
                  <a:lnTo>
                    <a:pt x="153149" y="412846"/>
                  </a:lnTo>
                  <a:lnTo>
                    <a:pt x="144106" y="461919"/>
                  </a:lnTo>
                  <a:lnTo>
                    <a:pt x="135474" y="511096"/>
                  </a:lnTo>
                  <a:lnTo>
                    <a:pt x="127216" y="560367"/>
                  </a:lnTo>
                  <a:lnTo>
                    <a:pt x="119289" y="609722"/>
                  </a:lnTo>
                  <a:lnTo>
                    <a:pt x="111653" y="659154"/>
                  </a:lnTo>
                  <a:lnTo>
                    <a:pt x="104269" y="708652"/>
                  </a:lnTo>
                  <a:lnTo>
                    <a:pt x="97095" y="758206"/>
                  </a:lnTo>
                  <a:lnTo>
                    <a:pt x="70273" y="957016"/>
                  </a:lnTo>
                  <a:lnTo>
                    <a:pt x="63807" y="1006593"/>
                  </a:lnTo>
                  <a:lnTo>
                    <a:pt x="58021" y="1056125"/>
                  </a:lnTo>
                  <a:lnTo>
                    <a:pt x="53055" y="1105652"/>
                  </a:lnTo>
                  <a:lnTo>
                    <a:pt x="49049" y="1155215"/>
                  </a:lnTo>
                  <a:lnTo>
                    <a:pt x="46204" y="1204741"/>
                  </a:lnTo>
                  <a:lnTo>
                    <a:pt x="44699" y="1254328"/>
                  </a:lnTo>
                  <a:lnTo>
                    <a:pt x="44730" y="1303892"/>
                  </a:lnTo>
                  <a:lnTo>
                    <a:pt x="46492" y="1353350"/>
                  </a:lnTo>
                  <a:lnTo>
                    <a:pt x="50178" y="1402620"/>
                  </a:lnTo>
                  <a:lnTo>
                    <a:pt x="55984" y="1451618"/>
                  </a:lnTo>
                  <a:lnTo>
                    <a:pt x="64104" y="1500262"/>
                  </a:lnTo>
                  <a:lnTo>
                    <a:pt x="74733" y="1548468"/>
                  </a:lnTo>
                  <a:lnTo>
                    <a:pt x="88407" y="1595956"/>
                  </a:lnTo>
                  <a:lnTo>
                    <a:pt x="103794" y="1643061"/>
                  </a:lnTo>
                  <a:lnTo>
                    <a:pt x="120921" y="1689663"/>
                  </a:lnTo>
                  <a:lnTo>
                    <a:pt x="139817" y="1735642"/>
                  </a:lnTo>
                  <a:lnTo>
                    <a:pt x="160511" y="1780879"/>
                  </a:lnTo>
                  <a:lnTo>
                    <a:pt x="183031" y="1825255"/>
                  </a:lnTo>
                  <a:lnTo>
                    <a:pt x="207405" y="1868648"/>
                  </a:lnTo>
                  <a:lnTo>
                    <a:pt x="233662" y="1910940"/>
                  </a:lnTo>
                  <a:lnTo>
                    <a:pt x="261399" y="1952322"/>
                  </a:lnTo>
                  <a:lnTo>
                    <a:pt x="290827" y="1992593"/>
                  </a:lnTo>
                  <a:lnTo>
                    <a:pt x="330598" y="2040632"/>
                  </a:lnTo>
                  <a:lnTo>
                    <a:pt x="390415" y="2104297"/>
                  </a:lnTo>
                  <a:lnTo>
                    <a:pt x="426801" y="2138524"/>
                  </a:lnTo>
                  <a:lnTo>
                    <a:pt x="464618" y="2171214"/>
                  </a:lnTo>
                  <a:lnTo>
                    <a:pt x="503488" y="2202648"/>
                  </a:lnTo>
                  <a:lnTo>
                    <a:pt x="653944" y="2311968"/>
                  </a:lnTo>
                  <a:lnTo>
                    <a:pt x="623239" y="2294405"/>
                  </a:lnTo>
                  <a:lnTo>
                    <a:pt x="580212" y="2268170"/>
                  </a:lnTo>
                  <a:lnTo>
                    <a:pt x="538118" y="2240457"/>
                  </a:lnTo>
                  <a:lnTo>
                    <a:pt x="497187" y="2211005"/>
                  </a:lnTo>
                  <a:close/>
                </a:path>
                <a:path w="2907030" h="2580005">
                  <a:moveTo>
                    <a:pt x="653944" y="2311968"/>
                  </a:moveTo>
                  <a:lnTo>
                    <a:pt x="543803" y="2232326"/>
                  </a:lnTo>
                  <a:lnTo>
                    <a:pt x="585263" y="2260333"/>
                  </a:lnTo>
                  <a:lnTo>
                    <a:pt x="627768" y="2286735"/>
                  </a:lnTo>
                  <a:lnTo>
                    <a:pt x="671217" y="2311594"/>
                  </a:lnTo>
                  <a:lnTo>
                    <a:pt x="715511" y="2334974"/>
                  </a:lnTo>
                  <a:lnTo>
                    <a:pt x="760549" y="2356940"/>
                  </a:lnTo>
                  <a:lnTo>
                    <a:pt x="806231" y="2377555"/>
                  </a:lnTo>
                  <a:lnTo>
                    <a:pt x="852457" y="2396883"/>
                  </a:lnTo>
                  <a:lnTo>
                    <a:pt x="899544" y="2414226"/>
                  </a:lnTo>
                  <a:lnTo>
                    <a:pt x="947016" y="2430350"/>
                  </a:lnTo>
                  <a:lnTo>
                    <a:pt x="994846" y="2445286"/>
                  </a:lnTo>
                  <a:lnTo>
                    <a:pt x="1043008" y="2459065"/>
                  </a:lnTo>
                  <a:lnTo>
                    <a:pt x="1091473" y="2471721"/>
                  </a:lnTo>
                  <a:lnTo>
                    <a:pt x="1140214" y="2483283"/>
                  </a:lnTo>
                  <a:lnTo>
                    <a:pt x="1189204" y="2493785"/>
                  </a:lnTo>
                  <a:lnTo>
                    <a:pt x="1238415" y="2503258"/>
                  </a:lnTo>
                  <a:lnTo>
                    <a:pt x="1287820" y="2511734"/>
                  </a:lnTo>
                  <a:lnTo>
                    <a:pt x="1337392" y="2519244"/>
                  </a:lnTo>
                  <a:lnTo>
                    <a:pt x="1387104" y="2525820"/>
                  </a:lnTo>
                  <a:lnTo>
                    <a:pt x="1436927" y="2531493"/>
                  </a:lnTo>
                  <a:lnTo>
                    <a:pt x="1486835" y="2536297"/>
                  </a:lnTo>
                  <a:lnTo>
                    <a:pt x="1536801" y="2540261"/>
                  </a:lnTo>
                  <a:lnTo>
                    <a:pt x="1586796" y="2543419"/>
                  </a:lnTo>
                  <a:lnTo>
                    <a:pt x="1636793" y="2545801"/>
                  </a:lnTo>
                  <a:lnTo>
                    <a:pt x="1686867" y="2547544"/>
                  </a:lnTo>
                  <a:lnTo>
                    <a:pt x="1736951" y="2548687"/>
                  </a:lnTo>
                  <a:lnTo>
                    <a:pt x="1787041" y="2549251"/>
                  </a:lnTo>
                  <a:lnTo>
                    <a:pt x="1837132" y="2549257"/>
                  </a:lnTo>
                  <a:lnTo>
                    <a:pt x="1887219" y="2548724"/>
                  </a:lnTo>
                  <a:lnTo>
                    <a:pt x="1937296" y="2547675"/>
                  </a:lnTo>
                  <a:lnTo>
                    <a:pt x="1987359" y="2546128"/>
                  </a:lnTo>
                  <a:lnTo>
                    <a:pt x="2037402" y="2544105"/>
                  </a:lnTo>
                  <a:lnTo>
                    <a:pt x="2087412" y="2541534"/>
                  </a:lnTo>
                  <a:lnTo>
                    <a:pt x="2137428" y="2538576"/>
                  </a:lnTo>
                  <a:lnTo>
                    <a:pt x="2187442" y="2535266"/>
                  </a:lnTo>
                  <a:lnTo>
                    <a:pt x="2237447" y="2531636"/>
                  </a:lnTo>
                  <a:lnTo>
                    <a:pt x="2337401" y="2523560"/>
                  </a:lnTo>
                  <a:lnTo>
                    <a:pt x="2437230" y="2514620"/>
                  </a:lnTo>
                  <a:lnTo>
                    <a:pt x="2487029" y="2509625"/>
                  </a:lnTo>
                  <a:lnTo>
                    <a:pt x="2536791" y="2504310"/>
                  </a:lnTo>
                  <a:lnTo>
                    <a:pt x="2586502" y="2498647"/>
                  </a:lnTo>
                  <a:lnTo>
                    <a:pt x="2636152" y="2492608"/>
                  </a:lnTo>
                  <a:lnTo>
                    <a:pt x="2685728" y="2486166"/>
                  </a:lnTo>
                  <a:lnTo>
                    <a:pt x="2735219" y="2479293"/>
                  </a:lnTo>
                  <a:lnTo>
                    <a:pt x="2784611" y="2471961"/>
                  </a:lnTo>
                  <a:lnTo>
                    <a:pt x="2833894" y="2464143"/>
                  </a:lnTo>
                  <a:lnTo>
                    <a:pt x="2883055" y="2455810"/>
                  </a:lnTo>
                  <a:lnTo>
                    <a:pt x="2906984" y="2451478"/>
                  </a:lnTo>
                  <a:lnTo>
                    <a:pt x="2906984" y="2519008"/>
                  </a:lnTo>
                  <a:lnTo>
                    <a:pt x="2843339" y="2528044"/>
                  </a:lnTo>
                  <a:lnTo>
                    <a:pt x="2793144" y="2534406"/>
                  </a:lnTo>
                  <a:lnTo>
                    <a:pt x="2742901" y="2540189"/>
                  </a:lnTo>
                  <a:lnTo>
                    <a:pt x="2692620" y="2545430"/>
                  </a:lnTo>
                  <a:lnTo>
                    <a:pt x="2642314" y="2550166"/>
                  </a:lnTo>
                  <a:lnTo>
                    <a:pt x="2591993" y="2554433"/>
                  </a:lnTo>
                  <a:lnTo>
                    <a:pt x="2541670" y="2558269"/>
                  </a:lnTo>
                  <a:lnTo>
                    <a:pt x="2491355" y="2561711"/>
                  </a:lnTo>
                  <a:lnTo>
                    <a:pt x="2441060" y="2564794"/>
                  </a:lnTo>
                  <a:lnTo>
                    <a:pt x="2290189" y="2572225"/>
                  </a:lnTo>
                  <a:lnTo>
                    <a:pt x="2189490" y="2576010"/>
                  </a:lnTo>
                  <a:lnTo>
                    <a:pt x="2139118" y="2577449"/>
                  </a:lnTo>
                  <a:lnTo>
                    <a:pt x="2088735" y="2578540"/>
                  </a:lnTo>
                  <a:lnTo>
                    <a:pt x="2038347" y="2579248"/>
                  </a:lnTo>
                  <a:lnTo>
                    <a:pt x="1987958" y="2579539"/>
                  </a:lnTo>
                  <a:lnTo>
                    <a:pt x="1937571" y="2579379"/>
                  </a:lnTo>
                  <a:lnTo>
                    <a:pt x="1887191" y="2578732"/>
                  </a:lnTo>
                  <a:lnTo>
                    <a:pt x="1836823" y="2577565"/>
                  </a:lnTo>
                  <a:lnTo>
                    <a:pt x="1786469" y="2575843"/>
                  </a:lnTo>
                  <a:lnTo>
                    <a:pt x="1736134" y="2573532"/>
                  </a:lnTo>
                  <a:lnTo>
                    <a:pt x="1685824" y="2570597"/>
                  </a:lnTo>
                  <a:lnTo>
                    <a:pt x="1635540" y="2567004"/>
                  </a:lnTo>
                  <a:lnTo>
                    <a:pt x="1585346" y="2562799"/>
                  </a:lnTo>
                  <a:lnTo>
                    <a:pt x="1535194" y="2558084"/>
                  </a:lnTo>
                  <a:lnTo>
                    <a:pt x="1485104" y="2552776"/>
                  </a:lnTo>
                  <a:lnTo>
                    <a:pt x="1435099" y="2546792"/>
                  </a:lnTo>
                  <a:lnTo>
                    <a:pt x="1385199" y="2540049"/>
                  </a:lnTo>
                  <a:lnTo>
                    <a:pt x="1335427" y="2532463"/>
                  </a:lnTo>
                  <a:lnTo>
                    <a:pt x="1285804" y="2523952"/>
                  </a:lnTo>
                  <a:lnTo>
                    <a:pt x="1236352" y="2514433"/>
                  </a:lnTo>
                  <a:lnTo>
                    <a:pt x="1187067" y="2504233"/>
                  </a:lnTo>
                  <a:lnTo>
                    <a:pt x="1137967" y="2493122"/>
                  </a:lnTo>
                  <a:lnTo>
                    <a:pt x="1089096" y="2481039"/>
                  </a:lnTo>
                  <a:lnTo>
                    <a:pt x="1040496" y="2467926"/>
                  </a:lnTo>
                  <a:lnTo>
                    <a:pt x="992209" y="2453725"/>
                  </a:lnTo>
                  <a:lnTo>
                    <a:pt x="944278" y="2438374"/>
                  </a:lnTo>
                  <a:lnTo>
                    <a:pt x="896745" y="2421816"/>
                  </a:lnTo>
                  <a:lnTo>
                    <a:pt x="849654" y="2403991"/>
                  </a:lnTo>
                  <a:lnTo>
                    <a:pt x="803149" y="2384719"/>
                  </a:lnTo>
                  <a:lnTo>
                    <a:pt x="757108" y="2364345"/>
                  </a:lnTo>
                  <a:lnTo>
                    <a:pt x="711668" y="2342652"/>
                  </a:lnTo>
                  <a:lnTo>
                    <a:pt x="666970" y="2319419"/>
                  </a:lnTo>
                  <a:lnTo>
                    <a:pt x="653944" y="2311968"/>
                  </a:lnTo>
                  <a:close/>
                </a:path>
              </a:pathLst>
            </a:custGeom>
            <a:solidFill>
              <a:srgbClr val="C381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7795771"/>
              <a:ext cx="4157345" cy="2491740"/>
            </a:xfrm>
            <a:custGeom>
              <a:avLst/>
              <a:gdLst/>
              <a:ahLst/>
              <a:cxnLst/>
              <a:rect l="l" t="t" r="r" b="b"/>
              <a:pathLst>
                <a:path w="4157345" h="2491740">
                  <a:moveTo>
                    <a:pt x="4156955" y="2491229"/>
                  </a:moveTo>
                  <a:lnTo>
                    <a:pt x="0" y="2491229"/>
                  </a:lnTo>
                  <a:lnTo>
                    <a:pt x="0" y="724566"/>
                  </a:lnTo>
                  <a:lnTo>
                    <a:pt x="7958" y="716032"/>
                  </a:lnTo>
                  <a:lnTo>
                    <a:pt x="40789" y="682341"/>
                  </a:lnTo>
                  <a:lnTo>
                    <a:pt x="74088" y="649691"/>
                  </a:lnTo>
                  <a:lnTo>
                    <a:pt x="107843" y="618116"/>
                  </a:lnTo>
                  <a:lnTo>
                    <a:pt x="142047" y="587652"/>
                  </a:lnTo>
                  <a:lnTo>
                    <a:pt x="176688" y="558332"/>
                  </a:lnTo>
                  <a:lnTo>
                    <a:pt x="211757" y="530191"/>
                  </a:lnTo>
                  <a:lnTo>
                    <a:pt x="247244" y="503265"/>
                  </a:lnTo>
                  <a:lnTo>
                    <a:pt x="283140" y="477587"/>
                  </a:lnTo>
                  <a:lnTo>
                    <a:pt x="319435" y="453193"/>
                  </a:lnTo>
                  <a:lnTo>
                    <a:pt x="356119" y="430116"/>
                  </a:lnTo>
                  <a:lnTo>
                    <a:pt x="393182" y="408392"/>
                  </a:lnTo>
                  <a:lnTo>
                    <a:pt x="430615" y="388054"/>
                  </a:lnTo>
                  <a:lnTo>
                    <a:pt x="468407" y="369139"/>
                  </a:lnTo>
                  <a:lnTo>
                    <a:pt x="506549" y="351679"/>
                  </a:lnTo>
                  <a:lnTo>
                    <a:pt x="545032" y="335711"/>
                  </a:lnTo>
                  <a:lnTo>
                    <a:pt x="591594" y="318075"/>
                  </a:lnTo>
                  <a:lnTo>
                    <a:pt x="638484" y="301636"/>
                  </a:lnTo>
                  <a:lnTo>
                    <a:pt x="685683" y="286326"/>
                  </a:lnTo>
                  <a:lnTo>
                    <a:pt x="733173" y="272077"/>
                  </a:lnTo>
                  <a:lnTo>
                    <a:pt x="780935" y="258820"/>
                  </a:lnTo>
                  <a:lnTo>
                    <a:pt x="828952" y="246486"/>
                  </a:lnTo>
                  <a:lnTo>
                    <a:pt x="877204" y="235008"/>
                  </a:lnTo>
                  <a:lnTo>
                    <a:pt x="925673" y="224317"/>
                  </a:lnTo>
                  <a:lnTo>
                    <a:pt x="974342" y="214343"/>
                  </a:lnTo>
                  <a:lnTo>
                    <a:pt x="1023190" y="205020"/>
                  </a:lnTo>
                  <a:lnTo>
                    <a:pt x="1072201" y="196278"/>
                  </a:lnTo>
                  <a:lnTo>
                    <a:pt x="1170636" y="180264"/>
                  </a:lnTo>
                  <a:lnTo>
                    <a:pt x="1666290" y="111799"/>
                  </a:lnTo>
                  <a:lnTo>
                    <a:pt x="1765087" y="96594"/>
                  </a:lnTo>
                  <a:lnTo>
                    <a:pt x="1814324" y="88357"/>
                  </a:lnTo>
                  <a:lnTo>
                    <a:pt x="2198981" y="18245"/>
                  </a:lnTo>
                  <a:lnTo>
                    <a:pt x="2204118" y="17453"/>
                  </a:lnTo>
                  <a:lnTo>
                    <a:pt x="2253023" y="10952"/>
                  </a:lnTo>
                  <a:lnTo>
                    <a:pt x="2301830" y="5729"/>
                  </a:lnTo>
                  <a:lnTo>
                    <a:pt x="2350484" y="2011"/>
                  </a:lnTo>
                  <a:lnTo>
                    <a:pt x="2398934" y="25"/>
                  </a:lnTo>
                  <a:lnTo>
                    <a:pt x="2447127" y="0"/>
                  </a:lnTo>
                  <a:lnTo>
                    <a:pt x="2495010" y="2161"/>
                  </a:lnTo>
                  <a:lnTo>
                    <a:pt x="2542530" y="6737"/>
                  </a:lnTo>
                  <a:lnTo>
                    <a:pt x="2589635" y="13956"/>
                  </a:lnTo>
                  <a:lnTo>
                    <a:pt x="2636272" y="24045"/>
                  </a:lnTo>
                  <a:lnTo>
                    <a:pt x="2682387" y="37231"/>
                  </a:lnTo>
                  <a:lnTo>
                    <a:pt x="2727929" y="53743"/>
                  </a:lnTo>
                  <a:lnTo>
                    <a:pt x="2771264" y="73021"/>
                  </a:lnTo>
                  <a:lnTo>
                    <a:pt x="2812614" y="94995"/>
                  </a:lnTo>
                  <a:lnTo>
                    <a:pt x="2852030" y="119526"/>
                  </a:lnTo>
                  <a:lnTo>
                    <a:pt x="2889559" y="146477"/>
                  </a:lnTo>
                  <a:lnTo>
                    <a:pt x="2925252" y="175710"/>
                  </a:lnTo>
                  <a:lnTo>
                    <a:pt x="2959156" y="207087"/>
                  </a:lnTo>
                  <a:lnTo>
                    <a:pt x="2991321" y="240471"/>
                  </a:lnTo>
                  <a:lnTo>
                    <a:pt x="3021797" y="275725"/>
                  </a:lnTo>
                  <a:lnTo>
                    <a:pt x="3050631" y="312710"/>
                  </a:lnTo>
                  <a:lnTo>
                    <a:pt x="3077873" y="351289"/>
                  </a:lnTo>
                  <a:lnTo>
                    <a:pt x="3103572" y="391325"/>
                  </a:lnTo>
                  <a:lnTo>
                    <a:pt x="3127777" y="432679"/>
                  </a:lnTo>
                  <a:lnTo>
                    <a:pt x="3150537" y="475215"/>
                  </a:lnTo>
                  <a:lnTo>
                    <a:pt x="3171900" y="518794"/>
                  </a:lnTo>
                  <a:lnTo>
                    <a:pt x="3191917" y="563279"/>
                  </a:lnTo>
                  <a:lnTo>
                    <a:pt x="3210635" y="608532"/>
                  </a:lnTo>
                  <a:lnTo>
                    <a:pt x="3228104" y="654416"/>
                  </a:lnTo>
                  <a:lnTo>
                    <a:pt x="3244373" y="700793"/>
                  </a:lnTo>
                  <a:lnTo>
                    <a:pt x="3259490" y="747525"/>
                  </a:lnTo>
                  <a:lnTo>
                    <a:pt x="3273506" y="794475"/>
                  </a:lnTo>
                  <a:lnTo>
                    <a:pt x="3286468" y="841505"/>
                  </a:lnTo>
                  <a:lnTo>
                    <a:pt x="3298426" y="888478"/>
                  </a:lnTo>
                  <a:lnTo>
                    <a:pt x="3309428" y="935255"/>
                  </a:lnTo>
                  <a:lnTo>
                    <a:pt x="3320252" y="984185"/>
                  </a:lnTo>
                  <a:lnTo>
                    <a:pt x="3330766" y="1033406"/>
                  </a:lnTo>
                  <a:lnTo>
                    <a:pt x="3341096" y="1082840"/>
                  </a:lnTo>
                  <a:lnTo>
                    <a:pt x="3351369" y="1132414"/>
                  </a:lnTo>
                  <a:lnTo>
                    <a:pt x="3361710" y="1182049"/>
                  </a:lnTo>
                  <a:lnTo>
                    <a:pt x="3372247" y="1231671"/>
                  </a:lnTo>
                  <a:lnTo>
                    <a:pt x="3383106" y="1281202"/>
                  </a:lnTo>
                  <a:lnTo>
                    <a:pt x="3394413" y="1330567"/>
                  </a:lnTo>
                  <a:lnTo>
                    <a:pt x="3406294" y="1379690"/>
                  </a:lnTo>
                  <a:lnTo>
                    <a:pt x="3418877" y="1428494"/>
                  </a:lnTo>
                  <a:lnTo>
                    <a:pt x="3432287" y="1476903"/>
                  </a:lnTo>
                  <a:lnTo>
                    <a:pt x="3446652" y="1524841"/>
                  </a:lnTo>
                  <a:lnTo>
                    <a:pt x="3462097" y="1572232"/>
                  </a:lnTo>
                  <a:lnTo>
                    <a:pt x="3478748" y="1618999"/>
                  </a:lnTo>
                  <a:lnTo>
                    <a:pt x="3496733" y="1665067"/>
                  </a:lnTo>
                  <a:lnTo>
                    <a:pt x="3516178" y="1710359"/>
                  </a:lnTo>
                  <a:lnTo>
                    <a:pt x="3537208" y="1754799"/>
                  </a:lnTo>
                  <a:lnTo>
                    <a:pt x="3559952" y="1798311"/>
                  </a:lnTo>
                  <a:lnTo>
                    <a:pt x="3584534" y="1840819"/>
                  </a:lnTo>
                  <a:lnTo>
                    <a:pt x="3611082" y="1882246"/>
                  </a:lnTo>
                  <a:lnTo>
                    <a:pt x="3639721" y="1922517"/>
                  </a:lnTo>
                  <a:lnTo>
                    <a:pt x="3670579" y="1961555"/>
                  </a:lnTo>
                  <a:lnTo>
                    <a:pt x="3704680" y="2000354"/>
                  </a:lnTo>
                  <a:lnTo>
                    <a:pt x="3740500" y="2037558"/>
                  </a:lnTo>
                  <a:lnTo>
                    <a:pt x="3777636" y="2073540"/>
                  </a:lnTo>
                  <a:lnTo>
                    <a:pt x="3815681" y="2108673"/>
                  </a:lnTo>
                  <a:lnTo>
                    <a:pt x="3892881" y="2177884"/>
                  </a:lnTo>
                  <a:lnTo>
                    <a:pt x="3931225" y="2212709"/>
                  </a:lnTo>
                  <a:lnTo>
                    <a:pt x="3968859" y="2248177"/>
                  </a:lnTo>
                  <a:lnTo>
                    <a:pt x="4005377" y="2284660"/>
                  </a:lnTo>
                  <a:lnTo>
                    <a:pt x="4040375" y="2322533"/>
                  </a:lnTo>
                  <a:lnTo>
                    <a:pt x="4073447" y="2362168"/>
                  </a:lnTo>
                  <a:lnTo>
                    <a:pt x="4101688" y="2400201"/>
                  </a:lnTo>
                  <a:lnTo>
                    <a:pt x="4127509" y="2439348"/>
                  </a:lnTo>
                  <a:lnTo>
                    <a:pt x="4150957" y="2479540"/>
                  </a:lnTo>
                  <a:lnTo>
                    <a:pt x="4156955" y="2491229"/>
                  </a:lnTo>
                  <a:close/>
                </a:path>
                <a:path w="4157345" h="2491740">
                  <a:moveTo>
                    <a:pt x="2198981" y="18245"/>
                  </a:moveTo>
                  <a:lnTo>
                    <a:pt x="1863430" y="79607"/>
                  </a:lnTo>
                  <a:lnTo>
                    <a:pt x="2106220" y="33375"/>
                  </a:lnTo>
                  <a:lnTo>
                    <a:pt x="2155165" y="25003"/>
                  </a:lnTo>
                  <a:lnTo>
                    <a:pt x="2198981" y="18245"/>
                  </a:lnTo>
                  <a:close/>
                </a:path>
              </a:pathLst>
            </a:custGeom>
            <a:solidFill>
              <a:srgbClr val="C79D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7452633"/>
              <a:ext cx="4067810" cy="2834640"/>
            </a:xfrm>
            <a:custGeom>
              <a:avLst/>
              <a:gdLst/>
              <a:ahLst/>
              <a:cxnLst/>
              <a:rect l="l" t="t" r="r" b="b"/>
              <a:pathLst>
                <a:path w="4067810" h="2834640">
                  <a:moveTo>
                    <a:pt x="0" y="769295"/>
                  </a:moveTo>
                  <a:lnTo>
                    <a:pt x="0" y="589515"/>
                  </a:lnTo>
                  <a:lnTo>
                    <a:pt x="16335" y="523988"/>
                  </a:lnTo>
                  <a:lnTo>
                    <a:pt x="31103" y="477308"/>
                  </a:lnTo>
                  <a:lnTo>
                    <a:pt x="47846" y="432585"/>
                  </a:lnTo>
                  <a:lnTo>
                    <a:pt x="66524" y="389851"/>
                  </a:lnTo>
                  <a:lnTo>
                    <a:pt x="87096" y="349142"/>
                  </a:lnTo>
                  <a:lnTo>
                    <a:pt x="109521" y="310492"/>
                  </a:lnTo>
                  <a:lnTo>
                    <a:pt x="133758" y="273935"/>
                  </a:lnTo>
                  <a:lnTo>
                    <a:pt x="159767" y="239505"/>
                  </a:lnTo>
                  <a:lnTo>
                    <a:pt x="187507" y="207236"/>
                  </a:lnTo>
                  <a:lnTo>
                    <a:pt x="216936" y="177163"/>
                  </a:lnTo>
                  <a:lnTo>
                    <a:pt x="248015" y="149320"/>
                  </a:lnTo>
                  <a:lnTo>
                    <a:pt x="280702" y="123741"/>
                  </a:lnTo>
                  <a:lnTo>
                    <a:pt x="314957" y="100460"/>
                  </a:lnTo>
                  <a:lnTo>
                    <a:pt x="350738" y="79511"/>
                  </a:lnTo>
                  <a:lnTo>
                    <a:pt x="388005" y="60929"/>
                  </a:lnTo>
                  <a:lnTo>
                    <a:pt x="426717" y="44749"/>
                  </a:lnTo>
                  <a:lnTo>
                    <a:pt x="466834" y="31003"/>
                  </a:lnTo>
                  <a:lnTo>
                    <a:pt x="508314" y="19727"/>
                  </a:lnTo>
                  <a:lnTo>
                    <a:pt x="551117" y="10954"/>
                  </a:lnTo>
                  <a:lnTo>
                    <a:pt x="595201" y="4719"/>
                  </a:lnTo>
                  <a:lnTo>
                    <a:pt x="640527" y="1056"/>
                  </a:lnTo>
                  <a:lnTo>
                    <a:pt x="687053" y="0"/>
                  </a:lnTo>
                  <a:lnTo>
                    <a:pt x="734738" y="1583"/>
                  </a:lnTo>
                  <a:lnTo>
                    <a:pt x="759924" y="3781"/>
                  </a:lnTo>
                  <a:lnTo>
                    <a:pt x="548743" y="42399"/>
                  </a:lnTo>
                  <a:lnTo>
                    <a:pt x="497858" y="53831"/>
                  </a:lnTo>
                  <a:lnTo>
                    <a:pt x="449744" y="68871"/>
                  </a:lnTo>
                  <a:lnTo>
                    <a:pt x="404358" y="87314"/>
                  </a:lnTo>
                  <a:lnTo>
                    <a:pt x="361659" y="108958"/>
                  </a:lnTo>
                  <a:lnTo>
                    <a:pt x="321605" y="133601"/>
                  </a:lnTo>
                  <a:lnTo>
                    <a:pt x="284153" y="161039"/>
                  </a:lnTo>
                  <a:lnTo>
                    <a:pt x="249263" y="191069"/>
                  </a:lnTo>
                  <a:lnTo>
                    <a:pt x="216892" y="223489"/>
                  </a:lnTo>
                  <a:lnTo>
                    <a:pt x="186998" y="258095"/>
                  </a:lnTo>
                  <a:lnTo>
                    <a:pt x="159540" y="294685"/>
                  </a:lnTo>
                  <a:lnTo>
                    <a:pt x="134475" y="333055"/>
                  </a:lnTo>
                  <a:lnTo>
                    <a:pt x="111762" y="373003"/>
                  </a:lnTo>
                  <a:lnTo>
                    <a:pt x="91359" y="414326"/>
                  </a:lnTo>
                  <a:lnTo>
                    <a:pt x="73223" y="456821"/>
                  </a:lnTo>
                  <a:lnTo>
                    <a:pt x="57314" y="500285"/>
                  </a:lnTo>
                  <a:lnTo>
                    <a:pt x="43589" y="544515"/>
                  </a:lnTo>
                  <a:lnTo>
                    <a:pt x="32006" y="589307"/>
                  </a:lnTo>
                  <a:lnTo>
                    <a:pt x="22523" y="634461"/>
                  </a:lnTo>
                  <a:lnTo>
                    <a:pt x="15099" y="679771"/>
                  </a:lnTo>
                  <a:lnTo>
                    <a:pt x="7359" y="729386"/>
                  </a:lnTo>
                  <a:lnTo>
                    <a:pt x="0" y="769295"/>
                  </a:lnTo>
                  <a:close/>
                </a:path>
                <a:path w="4067810" h="2834640">
                  <a:moveTo>
                    <a:pt x="4067196" y="2834367"/>
                  </a:moveTo>
                  <a:lnTo>
                    <a:pt x="4036002" y="2834367"/>
                  </a:lnTo>
                  <a:lnTo>
                    <a:pt x="4033262" y="2802975"/>
                  </a:lnTo>
                  <a:lnTo>
                    <a:pt x="4029150" y="2761586"/>
                  </a:lnTo>
                  <a:lnTo>
                    <a:pt x="4024277" y="2718725"/>
                  </a:lnTo>
                  <a:lnTo>
                    <a:pt x="4018527" y="2674575"/>
                  </a:lnTo>
                  <a:lnTo>
                    <a:pt x="4011783" y="2629321"/>
                  </a:lnTo>
                  <a:lnTo>
                    <a:pt x="4003927" y="2583148"/>
                  </a:lnTo>
                  <a:lnTo>
                    <a:pt x="3994844" y="2536239"/>
                  </a:lnTo>
                  <a:lnTo>
                    <a:pt x="3984417" y="2488780"/>
                  </a:lnTo>
                  <a:lnTo>
                    <a:pt x="3972529" y="2440953"/>
                  </a:lnTo>
                  <a:lnTo>
                    <a:pt x="3959064" y="2392944"/>
                  </a:lnTo>
                  <a:lnTo>
                    <a:pt x="3943904" y="2344937"/>
                  </a:lnTo>
                  <a:lnTo>
                    <a:pt x="3926933" y="2297115"/>
                  </a:lnTo>
                  <a:lnTo>
                    <a:pt x="3908035" y="2249664"/>
                  </a:lnTo>
                  <a:lnTo>
                    <a:pt x="3887092" y="2202768"/>
                  </a:lnTo>
                  <a:lnTo>
                    <a:pt x="3863989" y="2156611"/>
                  </a:lnTo>
                  <a:lnTo>
                    <a:pt x="3838608" y="2111376"/>
                  </a:lnTo>
                  <a:lnTo>
                    <a:pt x="3810833" y="2067250"/>
                  </a:lnTo>
                  <a:lnTo>
                    <a:pt x="3780547" y="2024415"/>
                  </a:lnTo>
                  <a:lnTo>
                    <a:pt x="3747633" y="1983056"/>
                  </a:lnTo>
                  <a:lnTo>
                    <a:pt x="3714269" y="1945589"/>
                  </a:lnTo>
                  <a:lnTo>
                    <a:pt x="3679409" y="1910270"/>
                  </a:lnTo>
                  <a:lnTo>
                    <a:pt x="3643122" y="1876965"/>
                  </a:lnTo>
                  <a:lnTo>
                    <a:pt x="3605479" y="1845540"/>
                  </a:lnTo>
                  <a:lnTo>
                    <a:pt x="3566550" y="1815863"/>
                  </a:lnTo>
                  <a:lnTo>
                    <a:pt x="3526405" y="1787800"/>
                  </a:lnTo>
                  <a:lnTo>
                    <a:pt x="3485114" y="1761217"/>
                  </a:lnTo>
                  <a:lnTo>
                    <a:pt x="3442746" y="1735982"/>
                  </a:lnTo>
                  <a:lnTo>
                    <a:pt x="3399373" y="1711962"/>
                  </a:lnTo>
                  <a:lnTo>
                    <a:pt x="3355064" y="1689022"/>
                  </a:lnTo>
                  <a:lnTo>
                    <a:pt x="3309890" y="1667031"/>
                  </a:lnTo>
                  <a:lnTo>
                    <a:pt x="3263919" y="1645854"/>
                  </a:lnTo>
                  <a:lnTo>
                    <a:pt x="3217223" y="1625358"/>
                  </a:lnTo>
                  <a:lnTo>
                    <a:pt x="3169871" y="1605411"/>
                  </a:lnTo>
                  <a:lnTo>
                    <a:pt x="3121934" y="1585878"/>
                  </a:lnTo>
                  <a:lnTo>
                    <a:pt x="2829574" y="1471299"/>
                  </a:lnTo>
                  <a:lnTo>
                    <a:pt x="2780973" y="1451472"/>
                  </a:lnTo>
                  <a:lnTo>
                    <a:pt x="2732567" y="1431057"/>
                  </a:lnTo>
                  <a:lnTo>
                    <a:pt x="2684480" y="1409936"/>
                  </a:lnTo>
                  <a:lnTo>
                    <a:pt x="2636834" y="1387989"/>
                  </a:lnTo>
                  <a:lnTo>
                    <a:pt x="2589754" y="1365099"/>
                  </a:lnTo>
                  <a:lnTo>
                    <a:pt x="2543362" y="1341147"/>
                  </a:lnTo>
                  <a:lnTo>
                    <a:pt x="2497783" y="1316015"/>
                  </a:lnTo>
                  <a:lnTo>
                    <a:pt x="2453140" y="1289583"/>
                  </a:lnTo>
                  <a:lnTo>
                    <a:pt x="2409876" y="1262010"/>
                  </a:lnTo>
                  <a:lnTo>
                    <a:pt x="2367566" y="1233113"/>
                  </a:lnTo>
                  <a:lnTo>
                    <a:pt x="2326158" y="1202991"/>
                  </a:lnTo>
                  <a:lnTo>
                    <a:pt x="2285596" y="1171743"/>
                  </a:lnTo>
                  <a:lnTo>
                    <a:pt x="2245828" y="1139467"/>
                  </a:lnTo>
                  <a:lnTo>
                    <a:pt x="2206799" y="1106263"/>
                  </a:lnTo>
                  <a:lnTo>
                    <a:pt x="2168456" y="1072228"/>
                  </a:lnTo>
                  <a:lnTo>
                    <a:pt x="2130744" y="1037462"/>
                  </a:lnTo>
                  <a:lnTo>
                    <a:pt x="2093610" y="1002063"/>
                  </a:lnTo>
                  <a:lnTo>
                    <a:pt x="2057001" y="966131"/>
                  </a:lnTo>
                  <a:lnTo>
                    <a:pt x="2020861" y="929764"/>
                  </a:lnTo>
                  <a:lnTo>
                    <a:pt x="1985138" y="893060"/>
                  </a:lnTo>
                  <a:lnTo>
                    <a:pt x="1949777" y="856119"/>
                  </a:lnTo>
                  <a:lnTo>
                    <a:pt x="1914724" y="819039"/>
                  </a:lnTo>
                  <a:lnTo>
                    <a:pt x="1776828" y="671639"/>
                  </a:lnTo>
                  <a:lnTo>
                    <a:pt x="1742094" y="634879"/>
                  </a:lnTo>
                  <a:lnTo>
                    <a:pt x="1707144" y="598328"/>
                  </a:lnTo>
                  <a:lnTo>
                    <a:pt x="1672056" y="562220"/>
                  </a:lnTo>
                  <a:lnTo>
                    <a:pt x="1642571" y="532482"/>
                  </a:lnTo>
                  <a:lnTo>
                    <a:pt x="1611615" y="501956"/>
                  </a:lnTo>
                  <a:lnTo>
                    <a:pt x="1579213" y="470841"/>
                  </a:lnTo>
                  <a:lnTo>
                    <a:pt x="1545395" y="439336"/>
                  </a:lnTo>
                  <a:lnTo>
                    <a:pt x="1510187" y="407640"/>
                  </a:lnTo>
                  <a:lnTo>
                    <a:pt x="1473616" y="375951"/>
                  </a:lnTo>
                  <a:lnTo>
                    <a:pt x="1435710" y="344468"/>
                  </a:lnTo>
                  <a:lnTo>
                    <a:pt x="1396495" y="313391"/>
                  </a:lnTo>
                  <a:lnTo>
                    <a:pt x="1356000" y="282918"/>
                  </a:lnTo>
                  <a:lnTo>
                    <a:pt x="1314251" y="253248"/>
                  </a:lnTo>
                  <a:lnTo>
                    <a:pt x="1271275" y="224579"/>
                  </a:lnTo>
                  <a:lnTo>
                    <a:pt x="1227100" y="197112"/>
                  </a:lnTo>
                  <a:lnTo>
                    <a:pt x="1181754" y="171043"/>
                  </a:lnTo>
                  <a:lnTo>
                    <a:pt x="1135263" y="146573"/>
                  </a:lnTo>
                  <a:lnTo>
                    <a:pt x="1087654" y="123900"/>
                  </a:lnTo>
                  <a:lnTo>
                    <a:pt x="1038955" y="103223"/>
                  </a:lnTo>
                  <a:lnTo>
                    <a:pt x="989193" y="84741"/>
                  </a:lnTo>
                  <a:lnTo>
                    <a:pt x="938395" y="68653"/>
                  </a:lnTo>
                  <a:lnTo>
                    <a:pt x="886589" y="55157"/>
                  </a:lnTo>
                  <a:lnTo>
                    <a:pt x="833802" y="44453"/>
                  </a:lnTo>
                  <a:lnTo>
                    <a:pt x="780060" y="36739"/>
                  </a:lnTo>
                  <a:lnTo>
                    <a:pt x="730084" y="32403"/>
                  </a:lnTo>
                  <a:lnTo>
                    <a:pt x="681988" y="30903"/>
                  </a:lnTo>
                  <a:lnTo>
                    <a:pt x="635748" y="32138"/>
                  </a:lnTo>
                  <a:lnTo>
                    <a:pt x="591341" y="36004"/>
                  </a:lnTo>
                  <a:lnTo>
                    <a:pt x="548743" y="42399"/>
                  </a:lnTo>
                  <a:lnTo>
                    <a:pt x="759924" y="3781"/>
                  </a:lnTo>
                  <a:lnTo>
                    <a:pt x="836175" y="13308"/>
                  </a:lnTo>
                  <a:lnTo>
                    <a:pt x="887888" y="23548"/>
                  </a:lnTo>
                  <a:lnTo>
                    <a:pt x="938659" y="36387"/>
                  </a:lnTo>
                  <a:lnTo>
                    <a:pt x="988465" y="51648"/>
                  </a:lnTo>
                  <a:lnTo>
                    <a:pt x="1037284" y="69157"/>
                  </a:lnTo>
                  <a:lnTo>
                    <a:pt x="1085092" y="88738"/>
                  </a:lnTo>
                  <a:lnTo>
                    <a:pt x="1131868" y="110214"/>
                  </a:lnTo>
                  <a:lnTo>
                    <a:pt x="1177589" y="133411"/>
                  </a:lnTo>
                  <a:lnTo>
                    <a:pt x="1222231" y="158153"/>
                  </a:lnTo>
                  <a:lnTo>
                    <a:pt x="1265774" y="184264"/>
                  </a:lnTo>
                  <a:lnTo>
                    <a:pt x="1308194" y="211568"/>
                  </a:lnTo>
                  <a:lnTo>
                    <a:pt x="1349469" y="239890"/>
                  </a:lnTo>
                  <a:lnTo>
                    <a:pt x="1389575" y="269054"/>
                  </a:lnTo>
                  <a:lnTo>
                    <a:pt x="1428491" y="298885"/>
                  </a:lnTo>
                  <a:lnTo>
                    <a:pt x="1466194" y="329206"/>
                  </a:lnTo>
                  <a:lnTo>
                    <a:pt x="1502662" y="359843"/>
                  </a:lnTo>
                  <a:lnTo>
                    <a:pt x="1537871" y="390619"/>
                  </a:lnTo>
                  <a:lnTo>
                    <a:pt x="1571800" y="421359"/>
                  </a:lnTo>
                  <a:lnTo>
                    <a:pt x="1604425" y="451888"/>
                  </a:lnTo>
                  <a:lnTo>
                    <a:pt x="1635724" y="482029"/>
                  </a:lnTo>
                  <a:lnTo>
                    <a:pt x="1665676" y="511607"/>
                  </a:lnTo>
                  <a:lnTo>
                    <a:pt x="1694256" y="540447"/>
                  </a:lnTo>
                  <a:lnTo>
                    <a:pt x="1729488" y="576705"/>
                  </a:lnTo>
                  <a:lnTo>
                    <a:pt x="1764561" y="613386"/>
                  </a:lnTo>
                  <a:lnTo>
                    <a:pt x="1799399" y="650259"/>
                  </a:lnTo>
                  <a:lnTo>
                    <a:pt x="1936924" y="797258"/>
                  </a:lnTo>
                  <a:lnTo>
                    <a:pt x="1971702" y="834045"/>
                  </a:lnTo>
                  <a:lnTo>
                    <a:pt x="2006778" y="870691"/>
                  </a:lnTo>
                  <a:lnTo>
                    <a:pt x="2042203" y="907094"/>
                  </a:lnTo>
                  <a:lnTo>
                    <a:pt x="2078028" y="943155"/>
                  </a:lnTo>
                  <a:lnTo>
                    <a:pt x="2114303" y="978776"/>
                  </a:lnTo>
                  <a:lnTo>
                    <a:pt x="2151079" y="1013856"/>
                  </a:lnTo>
                  <a:lnTo>
                    <a:pt x="2188408" y="1048297"/>
                  </a:lnTo>
                  <a:lnTo>
                    <a:pt x="2226339" y="1081998"/>
                  </a:lnTo>
                  <a:lnTo>
                    <a:pt x="2264925" y="1114860"/>
                  </a:lnTo>
                  <a:lnTo>
                    <a:pt x="2304215" y="1146784"/>
                  </a:lnTo>
                  <a:lnTo>
                    <a:pt x="2344261" y="1177671"/>
                  </a:lnTo>
                  <a:lnTo>
                    <a:pt x="2385113" y="1207420"/>
                  </a:lnTo>
                  <a:lnTo>
                    <a:pt x="2426822" y="1235933"/>
                  </a:lnTo>
                  <a:lnTo>
                    <a:pt x="2469439" y="1263109"/>
                  </a:lnTo>
                  <a:lnTo>
                    <a:pt x="2513449" y="1289153"/>
                  </a:lnTo>
                  <a:lnTo>
                    <a:pt x="2558443" y="1313943"/>
                  </a:lnTo>
                  <a:lnTo>
                    <a:pt x="2604292" y="1337593"/>
                  </a:lnTo>
                  <a:lnTo>
                    <a:pt x="2650870" y="1360216"/>
                  </a:lnTo>
                  <a:lnTo>
                    <a:pt x="2698046" y="1381927"/>
                  </a:lnTo>
                  <a:lnTo>
                    <a:pt x="2745695" y="1402840"/>
                  </a:lnTo>
                  <a:lnTo>
                    <a:pt x="2793687" y="1423070"/>
                  </a:lnTo>
                  <a:lnTo>
                    <a:pt x="2841894" y="1442729"/>
                  </a:lnTo>
                  <a:lnTo>
                    <a:pt x="3130463" y="1555838"/>
                  </a:lnTo>
                  <a:lnTo>
                    <a:pt x="3178293" y="1575354"/>
                  </a:lnTo>
                  <a:lnTo>
                    <a:pt x="3225867" y="1595429"/>
                  </a:lnTo>
                  <a:lnTo>
                    <a:pt x="3273075" y="1616187"/>
                  </a:lnTo>
                  <a:lnTo>
                    <a:pt x="3319810" y="1637749"/>
                  </a:lnTo>
                  <a:lnTo>
                    <a:pt x="3365960" y="1660238"/>
                  </a:lnTo>
                  <a:lnTo>
                    <a:pt x="3411419" y="1683775"/>
                  </a:lnTo>
                  <a:lnTo>
                    <a:pt x="3456075" y="1708484"/>
                  </a:lnTo>
                  <a:lnTo>
                    <a:pt x="3499821" y="1734487"/>
                  </a:lnTo>
                  <a:lnTo>
                    <a:pt x="3542547" y="1761906"/>
                  </a:lnTo>
                  <a:lnTo>
                    <a:pt x="3584144" y="1790863"/>
                  </a:lnTo>
                  <a:lnTo>
                    <a:pt x="3624502" y="1821480"/>
                  </a:lnTo>
                  <a:lnTo>
                    <a:pt x="3663514" y="1853881"/>
                  </a:lnTo>
                  <a:lnTo>
                    <a:pt x="3701069" y="1888186"/>
                  </a:lnTo>
                  <a:lnTo>
                    <a:pt x="3737058" y="1924520"/>
                  </a:lnTo>
                  <a:lnTo>
                    <a:pt x="3771373" y="1963002"/>
                  </a:lnTo>
                  <a:lnTo>
                    <a:pt x="3805163" y="2005430"/>
                  </a:lnTo>
                  <a:lnTo>
                    <a:pt x="3836251" y="2049326"/>
                  </a:lnTo>
                  <a:lnTo>
                    <a:pt x="3864757" y="2094506"/>
                  </a:lnTo>
                  <a:lnTo>
                    <a:pt x="3890800" y="2140782"/>
                  </a:lnTo>
                  <a:lnTo>
                    <a:pt x="3914502" y="2187971"/>
                  </a:lnTo>
                  <a:lnTo>
                    <a:pt x="3935982" y="2235885"/>
                  </a:lnTo>
                  <a:lnTo>
                    <a:pt x="3955361" y="2284338"/>
                  </a:lnTo>
                  <a:lnTo>
                    <a:pt x="3972758" y="2333145"/>
                  </a:lnTo>
                  <a:lnTo>
                    <a:pt x="3988294" y="2382120"/>
                  </a:lnTo>
                  <a:lnTo>
                    <a:pt x="4002088" y="2431077"/>
                  </a:lnTo>
                  <a:lnTo>
                    <a:pt x="4014262" y="2479830"/>
                  </a:lnTo>
                  <a:lnTo>
                    <a:pt x="4024934" y="2528192"/>
                  </a:lnTo>
                  <a:lnTo>
                    <a:pt x="4034226" y="2575979"/>
                  </a:lnTo>
                  <a:lnTo>
                    <a:pt x="4042257" y="2623004"/>
                  </a:lnTo>
                  <a:lnTo>
                    <a:pt x="4049147" y="2669081"/>
                  </a:lnTo>
                  <a:lnTo>
                    <a:pt x="4055017" y="2714025"/>
                  </a:lnTo>
                  <a:lnTo>
                    <a:pt x="4059987" y="2757649"/>
                  </a:lnTo>
                  <a:lnTo>
                    <a:pt x="4064176" y="2799768"/>
                  </a:lnTo>
                  <a:lnTo>
                    <a:pt x="4067196" y="2834367"/>
                  </a:lnTo>
                  <a:close/>
                </a:path>
              </a:pathLst>
            </a:custGeom>
            <a:solidFill>
              <a:srgbClr val="AF5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461839"/>
              <a:ext cx="2552065" cy="2023745"/>
            </a:xfrm>
            <a:custGeom>
              <a:avLst/>
              <a:gdLst/>
              <a:ahLst/>
              <a:cxnLst/>
              <a:rect l="l" t="t" r="r" b="b"/>
              <a:pathLst>
                <a:path w="2552065" h="2023745">
                  <a:moveTo>
                    <a:pt x="0" y="295853"/>
                  </a:moveTo>
                  <a:lnTo>
                    <a:pt x="0" y="93197"/>
                  </a:lnTo>
                  <a:lnTo>
                    <a:pt x="2525894" y="0"/>
                  </a:lnTo>
                  <a:lnTo>
                    <a:pt x="2525894" y="223767"/>
                  </a:lnTo>
                  <a:lnTo>
                    <a:pt x="0" y="295853"/>
                  </a:lnTo>
                  <a:close/>
                </a:path>
                <a:path w="2552065" h="2023745">
                  <a:moveTo>
                    <a:pt x="0" y="724424"/>
                  </a:moveTo>
                  <a:lnTo>
                    <a:pt x="0" y="577254"/>
                  </a:lnTo>
                  <a:lnTo>
                    <a:pt x="2389478" y="488535"/>
                  </a:lnTo>
                  <a:lnTo>
                    <a:pt x="2432812" y="493364"/>
                  </a:lnTo>
                  <a:lnTo>
                    <a:pt x="2465233" y="506191"/>
                  </a:lnTo>
                  <a:lnTo>
                    <a:pt x="2486007" y="524522"/>
                  </a:lnTo>
                  <a:lnTo>
                    <a:pt x="2494400" y="545867"/>
                  </a:lnTo>
                  <a:lnTo>
                    <a:pt x="2489678" y="567733"/>
                  </a:lnTo>
                  <a:lnTo>
                    <a:pt x="2471106" y="587628"/>
                  </a:lnTo>
                  <a:lnTo>
                    <a:pt x="2437950" y="603060"/>
                  </a:lnTo>
                  <a:lnTo>
                    <a:pt x="2389478" y="611538"/>
                  </a:lnTo>
                  <a:lnTo>
                    <a:pt x="0" y="724424"/>
                  </a:lnTo>
                  <a:close/>
                </a:path>
                <a:path w="2552065" h="2023745">
                  <a:moveTo>
                    <a:pt x="0" y="1149917"/>
                  </a:moveTo>
                  <a:lnTo>
                    <a:pt x="0" y="1013683"/>
                  </a:lnTo>
                  <a:lnTo>
                    <a:pt x="210988" y="1000698"/>
                  </a:lnTo>
                  <a:lnTo>
                    <a:pt x="787952" y="955180"/>
                  </a:lnTo>
                  <a:lnTo>
                    <a:pt x="2452814" y="795694"/>
                  </a:lnTo>
                  <a:lnTo>
                    <a:pt x="2493878" y="922866"/>
                  </a:lnTo>
                  <a:lnTo>
                    <a:pt x="2484667" y="925059"/>
                  </a:lnTo>
                  <a:lnTo>
                    <a:pt x="2383768" y="944561"/>
                  </a:lnTo>
                  <a:lnTo>
                    <a:pt x="2273941" y="963172"/>
                  </a:lnTo>
                  <a:lnTo>
                    <a:pt x="2225492" y="969572"/>
                  </a:lnTo>
                  <a:lnTo>
                    <a:pt x="2123269" y="979004"/>
                  </a:lnTo>
                  <a:lnTo>
                    <a:pt x="1301793" y="1034401"/>
                  </a:lnTo>
                  <a:lnTo>
                    <a:pt x="1121940" y="1049490"/>
                  </a:lnTo>
                  <a:lnTo>
                    <a:pt x="1007360" y="1060709"/>
                  </a:lnTo>
                  <a:lnTo>
                    <a:pt x="899335" y="1072971"/>
                  </a:lnTo>
                  <a:lnTo>
                    <a:pt x="429087" y="1118044"/>
                  </a:lnTo>
                  <a:lnTo>
                    <a:pt x="0" y="1149917"/>
                  </a:lnTo>
                  <a:close/>
                </a:path>
                <a:path w="2552065" h="2023745">
                  <a:moveTo>
                    <a:pt x="637855" y="1666560"/>
                  </a:moveTo>
                  <a:lnTo>
                    <a:pt x="0" y="1666028"/>
                  </a:lnTo>
                  <a:lnTo>
                    <a:pt x="0" y="1517629"/>
                  </a:lnTo>
                  <a:lnTo>
                    <a:pt x="2525894" y="1454487"/>
                  </a:lnTo>
                  <a:lnTo>
                    <a:pt x="2530701" y="1456257"/>
                  </a:lnTo>
                  <a:lnTo>
                    <a:pt x="2540858" y="1464477"/>
                  </a:lnTo>
                  <a:lnTo>
                    <a:pt x="2549971" y="1483512"/>
                  </a:lnTo>
                  <a:lnTo>
                    <a:pt x="2551646" y="1517726"/>
                  </a:lnTo>
                  <a:lnTo>
                    <a:pt x="2545273" y="1555958"/>
                  </a:lnTo>
                  <a:lnTo>
                    <a:pt x="2529135" y="1600890"/>
                  </a:lnTo>
                  <a:lnTo>
                    <a:pt x="1095607" y="1661576"/>
                  </a:lnTo>
                  <a:lnTo>
                    <a:pt x="637855" y="1666560"/>
                  </a:lnTo>
                  <a:close/>
                </a:path>
                <a:path w="2552065" h="2023745">
                  <a:moveTo>
                    <a:pt x="0" y="2023542"/>
                  </a:moveTo>
                  <a:lnTo>
                    <a:pt x="0" y="1948546"/>
                  </a:lnTo>
                  <a:lnTo>
                    <a:pt x="2525198" y="1805427"/>
                  </a:lnTo>
                  <a:lnTo>
                    <a:pt x="2493878" y="1897853"/>
                  </a:lnTo>
                  <a:lnTo>
                    <a:pt x="0" y="2023542"/>
                  </a:lnTo>
                  <a:close/>
                </a:path>
              </a:pathLst>
            </a:custGeom>
            <a:solidFill>
              <a:srgbClr val="E8B3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00134" y="6092715"/>
              <a:ext cx="2929251" cy="4194285"/>
            </a:xfrm>
            <a:prstGeom prst="rect">
              <a:avLst/>
            </a:prstGeom>
          </p:spPr>
        </p:pic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77ABE4A4-7488-7ECD-6A00-FADFC55A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0" y="1666940"/>
            <a:ext cx="11201399" cy="123110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Evaluation Methodology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87F9D7-5F20-0CB6-891C-473E2DDC5E33}"/>
              </a:ext>
            </a:extLst>
          </p:cNvPr>
          <p:cNvSpPr txBox="1"/>
          <p:nvPr/>
        </p:nvSpPr>
        <p:spPr>
          <a:xfrm>
            <a:off x="1981200" y="3467100"/>
            <a:ext cx="15163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en-US" sz="4800" dirty="0"/>
              <a:t>The success of the project is determined by the successful implementation of four AI algorithms.</a:t>
            </a:r>
          </a:p>
          <a:p>
            <a:pPr marL="914400" indent="-914400">
              <a:buAutoNum type="arabicPeriod"/>
            </a:pPr>
            <a:r>
              <a:rPr lang="en-US" sz="4800" dirty="0"/>
              <a:t>Agents should be conditioned so that the game’s performance is as accurate as if it were played by two human brains.</a:t>
            </a:r>
          </a:p>
          <a:p>
            <a:pPr marL="914400" indent="-914400">
              <a:buAutoNum type="arabicPeriod"/>
            </a:pPr>
            <a:r>
              <a:rPr lang="en-US" sz="4800" dirty="0"/>
              <a:t>While making the next move, none of the agents can freeze or struggle.</a:t>
            </a:r>
          </a:p>
        </p:txBody>
      </p:sp>
    </p:spTree>
    <p:extLst>
      <p:ext uri="{BB962C8B-B14F-4D97-AF65-F5344CB8AC3E}">
        <p14:creationId xmlns:p14="http://schemas.microsoft.com/office/powerpoint/2010/main" val="40802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D7A9-5082-74CF-650F-3A1569D9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23900"/>
            <a:ext cx="4038600" cy="738664"/>
          </a:xfrm>
        </p:spPr>
        <p:txBody>
          <a:bodyPr/>
          <a:lstStyle/>
          <a:p>
            <a:r>
              <a:rPr lang="en-US" sz="4800" b="1" dirty="0">
                <a:solidFill>
                  <a:srgbClr val="FF0000"/>
                </a:solidFill>
                <a:latin typeface="+mj-lt"/>
              </a:rPr>
              <a:t>Minimax-graph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F37FA7B5-521D-AAD3-F161-C08837FF34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628900"/>
            <a:ext cx="5978074" cy="5182323"/>
          </a:xfrm>
        </p:spPr>
      </p:pic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D7D0804A-78A8-7484-5754-60F3A1DF157D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633546"/>
            <a:ext cx="7686286" cy="518232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1290D0-BE93-81A7-493E-C00691229931}"/>
              </a:ext>
            </a:extLst>
          </p:cNvPr>
          <p:cNvSpPr txBox="1"/>
          <p:nvPr/>
        </p:nvSpPr>
        <p:spPr>
          <a:xfrm>
            <a:off x="8686800" y="723900"/>
            <a:ext cx="723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Minimax - Alpha-Beta graph </a:t>
            </a:r>
          </a:p>
        </p:txBody>
      </p:sp>
    </p:spTree>
    <p:extLst>
      <p:ext uri="{BB962C8B-B14F-4D97-AF65-F5344CB8AC3E}">
        <p14:creationId xmlns:p14="http://schemas.microsoft.com/office/powerpoint/2010/main" val="659960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294</Words>
  <Application>Microsoft Office PowerPoint</Application>
  <PresentationFormat>Custom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Microsoft Sans Serif</vt:lpstr>
      <vt:lpstr>Tahoma</vt:lpstr>
      <vt:lpstr>Times New Roman</vt:lpstr>
      <vt:lpstr>Office Theme</vt:lpstr>
      <vt:lpstr>TIC-TAC-TOE</vt:lpstr>
      <vt:lpstr>AIMS</vt:lpstr>
      <vt:lpstr>PowerPoint Presentation</vt:lpstr>
      <vt:lpstr>PowerPoint Presentation</vt:lpstr>
      <vt:lpstr>PowerPoint Presentation</vt:lpstr>
      <vt:lpstr>Code will be written  with the help of Python  language</vt:lpstr>
      <vt:lpstr>Deliverables:</vt:lpstr>
      <vt:lpstr>Evaluation Methodology</vt:lpstr>
      <vt:lpstr>Minimax-graph</vt:lpstr>
      <vt:lpstr>Expectimax - graph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Brown Abstract Organic Class Syllabus Blank Presentation</dc:title>
  <dc:creator>Sai Priya</dc:creator>
  <cp:keywords>DAE9mFSp8U0,BADxRjTJMjg</cp:keywords>
  <cp:lastModifiedBy>raja muppalla</cp:lastModifiedBy>
  <cp:revision>50</cp:revision>
  <dcterms:created xsi:type="dcterms:W3CDTF">2022-05-03T13:36:21Z</dcterms:created>
  <dcterms:modified xsi:type="dcterms:W3CDTF">2022-05-03T17:43:23Z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2022-04-12T00:00:00Z</vt:filetime>
  </property>
  <property fmtid="{D5CDD505-2E9C-101B-9397-08002B2CF9AE}" pid="3" name="Creator">
    <vt:lpwstr>Canva</vt:lpwstr>
  </property>
  <property fmtid="{D5CDD505-2E9C-101B-9397-08002B2CF9AE}" pid="4" name="LastSaved">
    <vt:filetime>2022-05-03T00:00:00Z</vt:filetime>
  </property>
</Properties>
</file>