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AnilPatil" userId="d06597daffa8f847" providerId="LiveId" clId="{6417B2D3-A619-4AE8-A9DF-DC1A3DA47060}"/>
    <pc:docChg chg="undo custSel addSld modSld sldOrd">
      <pc:chgData name="Priyanka AnilPatil" userId="d06597daffa8f847" providerId="LiveId" clId="{6417B2D3-A619-4AE8-A9DF-DC1A3DA47060}" dt="2025-08-14T15:12:59.333" v="366" actId="14100"/>
      <pc:docMkLst>
        <pc:docMk/>
      </pc:docMkLst>
      <pc:sldChg chg="modSp mod">
        <pc:chgData name="Priyanka AnilPatil" userId="d06597daffa8f847" providerId="LiveId" clId="{6417B2D3-A619-4AE8-A9DF-DC1A3DA47060}" dt="2025-08-13T23:48:34.580" v="213" actId="255"/>
        <pc:sldMkLst>
          <pc:docMk/>
          <pc:sldMk cId="554393049" sldId="256"/>
        </pc:sldMkLst>
        <pc:spChg chg="mod">
          <ac:chgData name="Priyanka AnilPatil" userId="d06597daffa8f847" providerId="LiveId" clId="{6417B2D3-A619-4AE8-A9DF-DC1A3DA47060}" dt="2025-08-13T23:48:06.968" v="209" actId="14100"/>
          <ac:spMkLst>
            <pc:docMk/>
            <pc:sldMk cId="554393049" sldId="256"/>
            <ac:spMk id="2" creationId="{2E2C8F6A-B609-A5AB-02DA-609504AA59B6}"/>
          </ac:spMkLst>
        </pc:spChg>
        <pc:spChg chg="mod">
          <ac:chgData name="Priyanka AnilPatil" userId="d06597daffa8f847" providerId="LiveId" clId="{6417B2D3-A619-4AE8-A9DF-DC1A3DA47060}" dt="2025-08-13T23:48:34.580" v="213" actId="255"/>
          <ac:spMkLst>
            <pc:docMk/>
            <pc:sldMk cId="554393049" sldId="256"/>
            <ac:spMk id="3" creationId="{4FF35509-58E9-1F9B-3454-DE73D86608EB}"/>
          </ac:spMkLst>
        </pc:spChg>
      </pc:sldChg>
      <pc:sldChg chg="modSp mod">
        <pc:chgData name="Priyanka AnilPatil" userId="d06597daffa8f847" providerId="LiveId" clId="{6417B2D3-A619-4AE8-A9DF-DC1A3DA47060}" dt="2025-08-14T15:00:11.228" v="318" actId="20577"/>
        <pc:sldMkLst>
          <pc:docMk/>
          <pc:sldMk cId="2399720457" sldId="257"/>
        </pc:sldMkLst>
        <pc:spChg chg="mod">
          <ac:chgData name="Priyanka AnilPatil" userId="d06597daffa8f847" providerId="LiveId" clId="{6417B2D3-A619-4AE8-A9DF-DC1A3DA47060}" dt="2025-08-14T15:00:11.228" v="318" actId="20577"/>
          <ac:spMkLst>
            <pc:docMk/>
            <pc:sldMk cId="2399720457" sldId="257"/>
            <ac:spMk id="2" creationId="{06D2A74A-C97B-9061-A369-A5A3605852C0}"/>
          </ac:spMkLst>
        </pc:spChg>
        <pc:spChg chg="mod">
          <ac:chgData name="Priyanka AnilPatil" userId="d06597daffa8f847" providerId="LiveId" clId="{6417B2D3-A619-4AE8-A9DF-DC1A3DA47060}" dt="2025-08-13T23:49:46.790" v="231" actId="20577"/>
          <ac:spMkLst>
            <pc:docMk/>
            <pc:sldMk cId="2399720457" sldId="257"/>
            <ac:spMk id="3" creationId="{7AD3034E-48C1-3A01-DF53-DD2FB94ECDAF}"/>
          </ac:spMkLst>
        </pc:spChg>
      </pc:sldChg>
      <pc:sldChg chg="modSp mod">
        <pc:chgData name="Priyanka AnilPatil" userId="d06597daffa8f847" providerId="LiveId" clId="{6417B2D3-A619-4AE8-A9DF-DC1A3DA47060}" dt="2025-08-14T15:01:35.131" v="320" actId="20577"/>
        <pc:sldMkLst>
          <pc:docMk/>
          <pc:sldMk cId="3540541335" sldId="258"/>
        </pc:sldMkLst>
        <pc:spChg chg="mod">
          <ac:chgData name="Priyanka AnilPatil" userId="d06597daffa8f847" providerId="LiveId" clId="{6417B2D3-A619-4AE8-A9DF-DC1A3DA47060}" dt="2025-08-13T23:47:31.361" v="205" actId="14100"/>
          <ac:spMkLst>
            <pc:docMk/>
            <pc:sldMk cId="3540541335" sldId="258"/>
            <ac:spMk id="2" creationId="{FC7AF7FA-D70F-E980-C884-A81DFF53C67A}"/>
          </ac:spMkLst>
        </pc:spChg>
        <pc:spChg chg="mod">
          <ac:chgData name="Priyanka AnilPatil" userId="d06597daffa8f847" providerId="LiveId" clId="{6417B2D3-A619-4AE8-A9DF-DC1A3DA47060}" dt="2025-08-14T15:01:35.131" v="320" actId="20577"/>
          <ac:spMkLst>
            <pc:docMk/>
            <pc:sldMk cId="3540541335" sldId="258"/>
            <ac:spMk id="5" creationId="{D4D18ABA-A1FA-A560-9F75-A8C99BB8721F}"/>
          </ac:spMkLst>
        </pc:spChg>
      </pc:sldChg>
      <pc:sldChg chg="modSp mod">
        <pc:chgData name="Priyanka AnilPatil" userId="d06597daffa8f847" providerId="LiveId" clId="{6417B2D3-A619-4AE8-A9DF-DC1A3DA47060}" dt="2025-08-14T14:54:33.369" v="251" actId="27636"/>
        <pc:sldMkLst>
          <pc:docMk/>
          <pc:sldMk cId="1451921306" sldId="259"/>
        </pc:sldMkLst>
        <pc:spChg chg="mod">
          <ac:chgData name="Priyanka AnilPatil" userId="d06597daffa8f847" providerId="LiveId" clId="{6417B2D3-A619-4AE8-A9DF-DC1A3DA47060}" dt="2025-08-13T23:52:26.894" v="248" actId="14100"/>
          <ac:spMkLst>
            <pc:docMk/>
            <pc:sldMk cId="1451921306" sldId="259"/>
            <ac:spMk id="2" creationId="{889C4E00-3512-B06F-21F9-3A1A997E58D8}"/>
          </ac:spMkLst>
        </pc:spChg>
        <pc:spChg chg="mod">
          <ac:chgData name="Priyanka AnilPatil" userId="d06597daffa8f847" providerId="LiveId" clId="{6417B2D3-A619-4AE8-A9DF-DC1A3DA47060}" dt="2025-08-14T14:54:33.369" v="251" actId="27636"/>
          <ac:spMkLst>
            <pc:docMk/>
            <pc:sldMk cId="1451921306" sldId="259"/>
            <ac:spMk id="3" creationId="{37640D04-3CDE-C92D-1E5F-619FC0D05051}"/>
          </ac:spMkLst>
        </pc:spChg>
      </pc:sldChg>
      <pc:sldChg chg="modSp mod">
        <pc:chgData name="Priyanka AnilPatil" userId="d06597daffa8f847" providerId="LiveId" clId="{6417B2D3-A619-4AE8-A9DF-DC1A3DA47060}" dt="2025-08-14T15:05:09.204" v="349" actId="20577"/>
        <pc:sldMkLst>
          <pc:docMk/>
          <pc:sldMk cId="7823039" sldId="260"/>
        </pc:sldMkLst>
        <pc:spChg chg="mod">
          <ac:chgData name="Priyanka AnilPatil" userId="d06597daffa8f847" providerId="LiveId" clId="{6417B2D3-A619-4AE8-A9DF-DC1A3DA47060}" dt="2025-08-13T23:44:20.747" v="167" actId="14100"/>
          <ac:spMkLst>
            <pc:docMk/>
            <pc:sldMk cId="7823039" sldId="260"/>
            <ac:spMk id="2" creationId="{75E2C153-478C-93A1-B448-11EAF404A476}"/>
          </ac:spMkLst>
        </pc:spChg>
        <pc:spChg chg="mod">
          <ac:chgData name="Priyanka AnilPatil" userId="d06597daffa8f847" providerId="LiveId" clId="{6417B2D3-A619-4AE8-A9DF-DC1A3DA47060}" dt="2025-08-14T15:05:09.204" v="349" actId="20577"/>
          <ac:spMkLst>
            <pc:docMk/>
            <pc:sldMk cId="7823039" sldId="260"/>
            <ac:spMk id="3" creationId="{7B008B67-DFD5-360C-A3C4-40A1EABE3232}"/>
          </ac:spMkLst>
        </pc:spChg>
      </pc:sldChg>
      <pc:sldChg chg="modSp add mod">
        <pc:chgData name="Priyanka AnilPatil" userId="d06597daffa8f847" providerId="LiveId" clId="{6417B2D3-A619-4AE8-A9DF-DC1A3DA47060}" dt="2025-08-14T15:06:41.468" v="350"/>
        <pc:sldMkLst>
          <pc:docMk/>
          <pc:sldMk cId="3729707429" sldId="261"/>
        </pc:sldMkLst>
        <pc:spChg chg="mod">
          <ac:chgData name="Priyanka AnilPatil" userId="d06597daffa8f847" providerId="LiveId" clId="{6417B2D3-A619-4AE8-A9DF-DC1A3DA47060}" dt="2025-08-13T23:43:32.825" v="160" actId="14100"/>
          <ac:spMkLst>
            <pc:docMk/>
            <pc:sldMk cId="3729707429" sldId="261"/>
            <ac:spMk id="2" creationId="{FADD2F74-C103-90D2-C796-A7273CF6822C}"/>
          </ac:spMkLst>
        </pc:spChg>
        <pc:spChg chg="mod">
          <ac:chgData name="Priyanka AnilPatil" userId="d06597daffa8f847" providerId="LiveId" clId="{6417B2D3-A619-4AE8-A9DF-DC1A3DA47060}" dt="2025-08-14T15:06:41.468" v="350"/>
          <ac:spMkLst>
            <pc:docMk/>
            <pc:sldMk cId="3729707429" sldId="261"/>
            <ac:spMk id="3" creationId="{388EAF09-788F-D47D-46E2-2570ED8B19EA}"/>
          </ac:spMkLst>
        </pc:spChg>
      </pc:sldChg>
      <pc:sldChg chg="addSp delSp modSp add mod">
        <pc:chgData name="Priyanka AnilPatil" userId="d06597daffa8f847" providerId="LiveId" clId="{6417B2D3-A619-4AE8-A9DF-DC1A3DA47060}" dt="2025-08-13T23:42:52.663" v="154" actId="255"/>
        <pc:sldMkLst>
          <pc:docMk/>
          <pc:sldMk cId="909687862" sldId="262"/>
        </pc:sldMkLst>
        <pc:spChg chg="mod">
          <ac:chgData name="Priyanka AnilPatil" userId="d06597daffa8f847" providerId="LiveId" clId="{6417B2D3-A619-4AE8-A9DF-DC1A3DA47060}" dt="2025-08-13T23:41:16.603" v="143" actId="14100"/>
          <ac:spMkLst>
            <pc:docMk/>
            <pc:sldMk cId="909687862" sldId="262"/>
            <ac:spMk id="2" creationId="{5F6D0A26-4B43-9907-FC8F-27D472A048C0}"/>
          </ac:spMkLst>
        </pc:spChg>
        <pc:spChg chg="del mod">
          <ac:chgData name="Priyanka AnilPatil" userId="d06597daffa8f847" providerId="LiveId" clId="{6417B2D3-A619-4AE8-A9DF-DC1A3DA47060}" dt="2025-08-13T23:36:36.148" v="100"/>
          <ac:spMkLst>
            <pc:docMk/>
            <pc:sldMk cId="909687862" sldId="262"/>
            <ac:spMk id="3" creationId="{80B6E017-70CF-2002-ED21-25B9714751BB}"/>
          </ac:spMkLst>
        </pc:spChg>
        <pc:spChg chg="add mod">
          <ac:chgData name="Priyanka AnilPatil" userId="d06597daffa8f847" providerId="LiveId" clId="{6417B2D3-A619-4AE8-A9DF-DC1A3DA47060}" dt="2025-08-13T23:42:52.663" v="154" actId="255"/>
          <ac:spMkLst>
            <pc:docMk/>
            <pc:sldMk cId="909687862" sldId="262"/>
            <ac:spMk id="4" creationId="{76B83FE4-9CE9-9C67-D742-9549C591A139}"/>
          </ac:spMkLst>
        </pc:spChg>
      </pc:sldChg>
      <pc:sldChg chg="addSp delSp modSp add mod">
        <pc:chgData name="Priyanka AnilPatil" userId="d06597daffa8f847" providerId="LiveId" clId="{6417B2D3-A619-4AE8-A9DF-DC1A3DA47060}" dt="2025-08-13T23:43:20.454" v="158" actId="14100"/>
        <pc:sldMkLst>
          <pc:docMk/>
          <pc:sldMk cId="4150814405" sldId="263"/>
        </pc:sldMkLst>
        <pc:spChg chg="mod">
          <ac:chgData name="Priyanka AnilPatil" userId="d06597daffa8f847" providerId="LiveId" clId="{6417B2D3-A619-4AE8-A9DF-DC1A3DA47060}" dt="2025-08-13T23:43:20.454" v="158" actId="14100"/>
          <ac:spMkLst>
            <pc:docMk/>
            <pc:sldMk cId="4150814405" sldId="263"/>
            <ac:spMk id="2" creationId="{6BC81D43-DD18-DBFC-0EE1-8AB535118B4C}"/>
          </ac:spMkLst>
        </pc:spChg>
        <pc:spChg chg="del mod">
          <ac:chgData name="Priyanka AnilPatil" userId="d06597daffa8f847" providerId="LiveId" clId="{6417B2D3-A619-4AE8-A9DF-DC1A3DA47060}" dt="2025-08-13T23:37:45.083" v="125"/>
          <ac:spMkLst>
            <pc:docMk/>
            <pc:sldMk cId="4150814405" sldId="263"/>
            <ac:spMk id="3" creationId="{5CBEB14E-F2A8-38A4-6990-28CF6AABF843}"/>
          </ac:spMkLst>
        </pc:spChg>
        <pc:spChg chg="add mod">
          <ac:chgData name="Priyanka AnilPatil" userId="d06597daffa8f847" providerId="LiveId" clId="{6417B2D3-A619-4AE8-A9DF-DC1A3DA47060}" dt="2025-08-13T23:43:08.228" v="155" actId="255"/>
          <ac:spMkLst>
            <pc:docMk/>
            <pc:sldMk cId="4150814405" sldId="263"/>
            <ac:spMk id="4" creationId="{EC98C459-E4FF-F796-A400-DB4E5315BBBE}"/>
          </ac:spMkLst>
        </pc:spChg>
      </pc:sldChg>
      <pc:sldChg chg="addSp modSp add mod ord">
        <pc:chgData name="Priyanka AnilPatil" userId="d06597daffa8f847" providerId="LiveId" clId="{6417B2D3-A619-4AE8-A9DF-DC1A3DA47060}" dt="2025-08-14T15:12:59.333" v="366" actId="14100"/>
        <pc:sldMkLst>
          <pc:docMk/>
          <pc:sldMk cId="3461196435" sldId="264"/>
        </pc:sldMkLst>
        <pc:spChg chg="mod">
          <ac:chgData name="Priyanka AnilPatil" userId="d06597daffa8f847" providerId="LiveId" clId="{6417B2D3-A619-4AE8-A9DF-DC1A3DA47060}" dt="2025-08-14T14:57:05.849" v="291" actId="14100"/>
          <ac:spMkLst>
            <pc:docMk/>
            <pc:sldMk cId="3461196435" sldId="264"/>
            <ac:spMk id="2" creationId="{CC5799B1-593F-FBC4-34DB-986CDB98644F}"/>
          </ac:spMkLst>
        </pc:spChg>
        <pc:picChg chg="add mod">
          <ac:chgData name="Priyanka AnilPatil" userId="d06597daffa8f847" providerId="LiveId" clId="{6417B2D3-A619-4AE8-A9DF-DC1A3DA47060}" dt="2025-08-14T15:12:15.731" v="360" actId="14100"/>
          <ac:picMkLst>
            <pc:docMk/>
            <pc:sldMk cId="3461196435" sldId="264"/>
            <ac:picMk id="5" creationId="{E3857108-2E2E-DC01-5C30-BCE2794582A6}"/>
          </ac:picMkLst>
        </pc:picChg>
        <pc:picChg chg="add mod">
          <ac:chgData name="Priyanka AnilPatil" userId="d06597daffa8f847" providerId="LiveId" clId="{6417B2D3-A619-4AE8-A9DF-DC1A3DA47060}" dt="2025-08-14T15:12:59.333" v="366" actId="14100"/>
          <ac:picMkLst>
            <pc:docMk/>
            <pc:sldMk cId="3461196435" sldId="264"/>
            <ac:picMk id="7" creationId="{7E4DFCF5-94FA-3960-0293-F8E0FE1ED4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2C7F4-D949-C4EB-2E31-F80807DA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4E00-3512-B06F-21F9-3A1A997E5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42219"/>
            <a:ext cx="9591703" cy="3342967"/>
          </a:xfrm>
        </p:spPr>
        <p:txBody>
          <a:bodyPr/>
          <a:lstStyle/>
          <a:p>
            <a:r>
              <a:rPr lang="en-US" b="1" dirty="0"/>
              <a:t>Tittle</a:t>
            </a:r>
            <a:br>
              <a:rPr lang="en-US" b="1" dirty="0"/>
            </a:br>
            <a:br>
              <a:rPr lang="en-US" b="1" dirty="0"/>
            </a:br>
            <a:r>
              <a:rPr lang="en-US" sz="4400" b="1" dirty="0" err="1"/>
              <a:t>cyclistic</a:t>
            </a:r>
            <a:r>
              <a:rPr lang="en-US" sz="4400" b="1" dirty="0"/>
              <a:t> analysis report</a:t>
            </a:r>
            <a:r>
              <a:rPr lang="en-US" sz="44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0D04-3CDE-C92D-1E5F-619FC0D0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54954" y="6857999"/>
            <a:ext cx="9149251" cy="339212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2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2F11-3E4D-4A79-50FC-95DA046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A74A-C97B-9061-A369-A5A360585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14401"/>
            <a:ext cx="8825658" cy="688257"/>
          </a:xfrm>
        </p:spPr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3034E-48C1-3A01-DF53-DD2FB94EC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2" y="2615381"/>
            <a:ext cx="10540179" cy="3023419"/>
          </a:xfrm>
        </p:spPr>
        <p:txBody>
          <a:bodyPr>
            <a:noAutofit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The business task is to analyze how annual members and casual riders use </a:t>
            </a:r>
            <a:r>
              <a:rPr lang="en-US" sz="2800" cap="none" dirty="0" err="1">
                <a:solidFill>
                  <a:schemeClr val="bg1"/>
                </a:solidFill>
              </a:rPr>
              <a:t>Cyclistic</a:t>
            </a:r>
            <a:r>
              <a:rPr lang="en-US" sz="2800" cap="none" dirty="0">
                <a:solidFill>
                  <a:schemeClr val="bg1"/>
                </a:solidFill>
              </a:rPr>
              <a:t> bikes differently. Design marketing strategies aimed at converting casual riders into</a:t>
            </a:r>
            <a:br>
              <a:rPr lang="en-US" sz="2800" cap="none" dirty="0">
                <a:solidFill>
                  <a:schemeClr val="bg1"/>
                </a:solidFill>
              </a:rPr>
            </a:br>
            <a:r>
              <a:rPr lang="en-US" sz="2800" cap="none" dirty="0">
                <a:solidFill>
                  <a:schemeClr val="bg1"/>
                </a:solidFill>
              </a:rPr>
              <a:t>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239972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8F6A-B609-A5AB-02DA-609504AA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2555"/>
            <a:ext cx="8825658" cy="1248697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5509-58E9-1F9B-3454-DE73D8660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16826"/>
            <a:ext cx="8825658" cy="9635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https://divvy-tripdata.s3.amazonaws.com/index.html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55439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982A0-8BD3-125C-7FEF-EE523041A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F7FA-D70F-E980-C884-A81DFF53C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7085"/>
            <a:ext cx="8825658" cy="471947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Data Cleaning and Manipulation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D18ABA-A1FA-A560-9F75-A8C99BB872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94736" y="1344461"/>
            <a:ext cx="1046152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Merged monthly datasets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into a single worksheet.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Ensured consistent column 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ride_length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trip duration).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Converted date-time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separate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ride 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minutes for all trips.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Filtered out anomalies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day_of_week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label trips from Monday to Sunday.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Aggregated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average and count of trips by user type and day of week.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4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7CC0E-4188-4D14-F9B8-71D7879D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C153-478C-93A1-B448-11EAF404A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9097"/>
            <a:ext cx="8825658" cy="973393"/>
          </a:xfrm>
        </p:spPr>
        <p:txBody>
          <a:bodyPr/>
          <a:lstStyle/>
          <a:p>
            <a:r>
              <a:rPr lang="en-US" dirty="0"/>
              <a:t>Summary of 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B008B67-DFD5-360C-A3C4-40A1EABE32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0606" y="2029127"/>
            <a:ext cx="108351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Casual riders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have fewer total trips compared to members, but their ride lengths tend to be longer.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show consistent high usage during weekdays, especially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Thursday and Friday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Casual riders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tend to ride more during weekends, suggesting spare time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Members peak usage suggests commuting patterns, while casual riders show tourism/leisure trends</a:t>
            </a:r>
          </a:p>
        </p:txBody>
      </p:sp>
    </p:spTree>
    <p:extLst>
      <p:ext uri="{BB962C8B-B14F-4D97-AF65-F5344CB8AC3E}">
        <p14:creationId xmlns:p14="http://schemas.microsoft.com/office/powerpoint/2010/main" val="78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7E2DC-88C8-0E42-501F-7917B6096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2F74-C103-90D2-C796-A7273CF6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8259"/>
            <a:ext cx="8825658" cy="993058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8EAF09-788F-D47D-46E2-2570ED8B19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8258" y="1943472"/>
            <a:ext cx="10648336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none" dirty="0">
                <a:solidFill>
                  <a:schemeClr val="bg1"/>
                </a:solidFill>
              </a:rPr>
              <a:t>Bar chart</a:t>
            </a:r>
            <a:r>
              <a:rPr lang="en-US" sz="2400" cap="none" dirty="0">
                <a:solidFill>
                  <a:schemeClr val="bg1"/>
                </a:solidFill>
              </a:rPr>
              <a:t> showing trip counts by day of week for both members and casual riders.</a:t>
            </a: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r>
              <a:rPr lang="en-US" sz="2400" cap="none" dirty="0">
                <a:solidFill>
                  <a:schemeClr val="bg1"/>
                </a:solidFill>
              </a:rPr>
              <a:t>A second visualization (recommended) could compare </a:t>
            </a:r>
            <a:r>
              <a:rPr lang="en-US" sz="2400" b="1" cap="none" dirty="0">
                <a:solidFill>
                  <a:schemeClr val="bg1"/>
                </a:solidFill>
              </a:rPr>
              <a:t>average ride length</a:t>
            </a:r>
            <a:r>
              <a:rPr lang="en-US" sz="2400" cap="none" dirty="0">
                <a:solidFill>
                  <a:schemeClr val="bg1"/>
                </a:solidFill>
              </a:rPr>
              <a:t> by user type and day of week.</a:t>
            </a: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r>
              <a:rPr lang="en-US" sz="2400" cap="none" dirty="0">
                <a:solidFill>
                  <a:schemeClr val="bg1"/>
                </a:solidFill>
              </a:rPr>
              <a:t>A third visualization could show </a:t>
            </a:r>
            <a:r>
              <a:rPr lang="en-US" sz="2400" b="1" cap="none" dirty="0">
                <a:solidFill>
                  <a:schemeClr val="bg1"/>
                </a:solidFill>
              </a:rPr>
              <a:t>total trips per month</a:t>
            </a:r>
            <a:r>
              <a:rPr lang="en-US" sz="2400" cap="none" dirty="0">
                <a:solidFill>
                  <a:schemeClr val="bg1"/>
                </a:solidFill>
              </a:rPr>
              <a:t> to detect seasonality.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0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5BE5-940D-C30C-3C09-C8E165BF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99B1-593F-FBC4-34DB-986CDB986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042219"/>
            <a:ext cx="9591703" cy="4739149"/>
          </a:xfrm>
        </p:spPr>
        <p:txBody>
          <a:bodyPr/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02C3C-50CF-AB68-DE32-D74391AB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154954" y="6857999"/>
            <a:ext cx="9149251" cy="339212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57108-2E2E-DC01-5C30-BCE27945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629265"/>
            <a:ext cx="6135330" cy="5506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DFCF5-94FA-3960-0293-F8E0FE1E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894736"/>
            <a:ext cx="4955458" cy="50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95E6-8157-4C87-0677-46AD3385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0A26-4B43-9907-FC8F-27D472A04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43897"/>
            <a:ext cx="8825658" cy="1061884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B83FE4-9CE9-9C67-D742-9549C591A1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0606" y="2551878"/>
            <a:ext cx="109924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Weekend preference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Casual riders use bikes more on weekends, members on weekdays.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Ride duration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Casual riders average longer trips than members, likely due to leisure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Member consistency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Members maintain steady usage patterns across the week, indicating daily commuting habits.</a:t>
            </a:r>
          </a:p>
        </p:txBody>
      </p:sp>
    </p:spTree>
    <p:extLst>
      <p:ext uri="{BB962C8B-B14F-4D97-AF65-F5344CB8AC3E}">
        <p14:creationId xmlns:p14="http://schemas.microsoft.com/office/powerpoint/2010/main" val="90968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BA17E-B945-7693-80B0-4D2BBFABF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1D43-DD18-DBFC-0EE1-8AB535118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5692"/>
            <a:ext cx="8825658" cy="974786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8C459-E4FF-F796-A400-DB4E5315B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7924" y="1947324"/>
            <a:ext cx="107564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Target weekend riders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Launch weekend membership trial offers or “weekend pass upgrades” for casual riders to encourage commitment.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Highlight savings for long rides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Since casual riders take longer trips, emphasize cost savings in marketing messages for annual memberships.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Leverage digital channels strategically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Promote memberships via geotargeted ads around popular weekend riding locations, using social media campaigns with local event tie-ins.</a:t>
            </a:r>
          </a:p>
        </p:txBody>
      </p:sp>
    </p:spTree>
    <p:extLst>
      <p:ext uri="{BB962C8B-B14F-4D97-AF65-F5344CB8AC3E}">
        <p14:creationId xmlns:p14="http://schemas.microsoft.com/office/powerpoint/2010/main" val="4150814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1280</TotalTime>
  <Words>371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Century Gothic</vt:lpstr>
      <vt:lpstr>Wingdings 3</vt:lpstr>
      <vt:lpstr>Ion Boardroom</vt:lpstr>
      <vt:lpstr>Tittle  cyclistic analysis report </vt:lpstr>
      <vt:lpstr>Business Task</vt:lpstr>
      <vt:lpstr>Data Sources</vt:lpstr>
      <vt:lpstr>Data Cleaning and Manipulation</vt:lpstr>
      <vt:lpstr>Summary of Analysis</vt:lpstr>
      <vt:lpstr>Data Visualization</vt:lpstr>
      <vt:lpstr>PowerPoint Presentation</vt:lpstr>
      <vt:lpstr>Key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AnilPatil</dc:creator>
  <cp:lastModifiedBy>Priyanka AnilPatil</cp:lastModifiedBy>
  <cp:revision>1</cp:revision>
  <dcterms:created xsi:type="dcterms:W3CDTF">2025-08-13T23:19:34Z</dcterms:created>
  <dcterms:modified xsi:type="dcterms:W3CDTF">2025-08-14T20:39:51Z</dcterms:modified>
</cp:coreProperties>
</file>