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14"/>
  </p:notesMasterIdLst>
  <p:sldIdLst>
    <p:sldId id="345" r:id="rId2"/>
    <p:sldId id="346" r:id="rId3"/>
    <p:sldId id="347" r:id="rId4"/>
    <p:sldId id="348" r:id="rId5"/>
    <p:sldId id="349" r:id="rId6"/>
    <p:sldId id="337" r:id="rId7"/>
    <p:sldId id="338" r:id="rId8"/>
    <p:sldId id="339" r:id="rId9"/>
    <p:sldId id="340" r:id="rId10"/>
    <p:sldId id="341" r:id="rId11"/>
    <p:sldId id="351" r:id="rId12"/>
    <p:sldId id="34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39" autoAdjust="0"/>
    <p:restoredTop sz="94660"/>
  </p:normalViewPr>
  <p:slideViewPr>
    <p:cSldViewPr snapToGrid="0">
      <p:cViewPr varScale="1">
        <p:scale>
          <a:sx n="108" d="100"/>
          <a:sy n="108" d="100"/>
        </p:scale>
        <p:origin x="2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6F80-3C6F-4BD8-844D-2C4DD269A69B}"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64F2E287-9759-4901-BCE9-CB25A631AF4C}">
      <dgm:prSet/>
      <dgm:spPr/>
      <dgm:t>
        <a:bodyPr/>
        <a:lstStyle/>
        <a:p>
          <a:r>
            <a:rPr lang="en-US"/>
            <a:t>RCI is planning their production schedule for the upcoming quarter and due to shortage in internal capacity they are looking to outsource some part of the demand to an external party. </a:t>
          </a:r>
        </a:p>
      </dgm:t>
    </dgm:pt>
    <dgm:pt modelId="{AE967AD2-DCB9-4623-8037-D6B7D3A12AFB}" type="parTrans" cxnId="{B4E74AFD-C764-41E0-8A4C-2008B8425578}">
      <dgm:prSet/>
      <dgm:spPr/>
      <dgm:t>
        <a:bodyPr/>
        <a:lstStyle/>
        <a:p>
          <a:endParaRPr lang="en-US"/>
        </a:p>
      </dgm:t>
    </dgm:pt>
    <dgm:pt modelId="{C4F80F5D-2719-4A85-8913-E4017934011B}" type="sibTrans" cxnId="{B4E74AFD-C764-41E0-8A4C-2008B8425578}">
      <dgm:prSet phldrT="1" phldr="0"/>
      <dgm:spPr/>
      <dgm:t>
        <a:bodyPr/>
        <a:lstStyle/>
        <a:p>
          <a:endParaRPr lang="en-US"/>
        </a:p>
      </dgm:t>
    </dgm:pt>
    <dgm:pt modelId="{84676189-7330-4D4B-93C4-5C852916F567}">
      <dgm:prSet/>
      <dgm:spPr/>
      <dgm:t>
        <a:bodyPr/>
        <a:lstStyle/>
        <a:p>
          <a:r>
            <a:rPr lang="en-US" dirty="0"/>
            <a:t>Their previous policies advise against outsourcing, however, supply key ingredients to the vendor to maintain privacy of the in-house process e.g., water-oil solutions. </a:t>
          </a:r>
        </a:p>
      </dgm:t>
    </dgm:pt>
    <dgm:pt modelId="{D8AB271E-8482-4A38-86D1-8D3D009BF9A4}" type="parTrans" cxnId="{213CB3F7-EC8C-4B6B-98DC-61930D84FA42}">
      <dgm:prSet/>
      <dgm:spPr/>
      <dgm:t>
        <a:bodyPr/>
        <a:lstStyle/>
        <a:p>
          <a:endParaRPr lang="en-US"/>
        </a:p>
      </dgm:t>
    </dgm:pt>
    <dgm:pt modelId="{C79F48BE-B8CB-46AD-9748-3664EC83DB19}" type="sibTrans" cxnId="{213CB3F7-EC8C-4B6B-98DC-61930D84FA42}">
      <dgm:prSet phldrT="2" phldr="0"/>
      <dgm:spPr/>
      <dgm:t>
        <a:bodyPr/>
        <a:lstStyle/>
        <a:p>
          <a:endParaRPr lang="en-US"/>
        </a:p>
      </dgm:t>
    </dgm:pt>
    <dgm:pt modelId="{D29DC447-09EA-4EF0-93F9-A739D44CBA26}">
      <dgm:prSet/>
      <dgm:spPr/>
      <dgm:t>
        <a:bodyPr/>
        <a:lstStyle/>
        <a:p>
          <a:r>
            <a:rPr lang="en-US"/>
            <a:t>We are looking at possible local suppliers or vendors to meet demand in the future but also make or buy decision for production of critical sub-components.</a:t>
          </a:r>
        </a:p>
      </dgm:t>
    </dgm:pt>
    <dgm:pt modelId="{88900ECB-B9D6-40D5-9756-4DF87358D63B}" type="parTrans" cxnId="{DD437D2C-E11D-4CCB-8D61-CFA563F517E6}">
      <dgm:prSet/>
      <dgm:spPr/>
      <dgm:t>
        <a:bodyPr/>
        <a:lstStyle/>
        <a:p>
          <a:endParaRPr lang="en-US"/>
        </a:p>
      </dgm:t>
    </dgm:pt>
    <dgm:pt modelId="{52706BF7-0599-4FC5-A154-1554235244C8}" type="sibTrans" cxnId="{DD437D2C-E11D-4CCB-8D61-CFA563F517E6}">
      <dgm:prSet phldrT="3" phldr="0"/>
      <dgm:spPr/>
      <dgm:t>
        <a:bodyPr/>
        <a:lstStyle/>
        <a:p>
          <a:endParaRPr lang="en-US"/>
        </a:p>
      </dgm:t>
    </dgm:pt>
    <dgm:pt modelId="{F26B21C0-0936-EC4C-9F12-1DA743F2BDE5}" type="pres">
      <dgm:prSet presAssocID="{48256F80-3C6F-4BD8-844D-2C4DD269A69B}" presName="vert0" presStyleCnt="0">
        <dgm:presLayoutVars>
          <dgm:dir/>
          <dgm:animOne val="branch"/>
          <dgm:animLvl val="lvl"/>
        </dgm:presLayoutVars>
      </dgm:prSet>
      <dgm:spPr/>
    </dgm:pt>
    <dgm:pt modelId="{0882496D-6690-5743-9D53-811DB74257A6}" type="pres">
      <dgm:prSet presAssocID="{64F2E287-9759-4901-BCE9-CB25A631AF4C}" presName="thickLine" presStyleLbl="alignNode1" presStyleIdx="0" presStyleCnt="3"/>
      <dgm:spPr/>
    </dgm:pt>
    <dgm:pt modelId="{6615A5C2-EDE5-7B49-A682-3667926FF5FD}" type="pres">
      <dgm:prSet presAssocID="{64F2E287-9759-4901-BCE9-CB25A631AF4C}" presName="horz1" presStyleCnt="0"/>
      <dgm:spPr/>
    </dgm:pt>
    <dgm:pt modelId="{A9D61B37-7FB1-4A40-AB34-8F49B748E974}" type="pres">
      <dgm:prSet presAssocID="{64F2E287-9759-4901-BCE9-CB25A631AF4C}" presName="tx1" presStyleLbl="revTx" presStyleIdx="0" presStyleCnt="3"/>
      <dgm:spPr/>
    </dgm:pt>
    <dgm:pt modelId="{BF3A0A85-9B1B-1D48-9BDC-7C4B2E9B31A2}" type="pres">
      <dgm:prSet presAssocID="{64F2E287-9759-4901-BCE9-CB25A631AF4C}" presName="vert1" presStyleCnt="0"/>
      <dgm:spPr/>
    </dgm:pt>
    <dgm:pt modelId="{994E7DFD-44FD-5848-A2EC-014D7042FCDD}" type="pres">
      <dgm:prSet presAssocID="{84676189-7330-4D4B-93C4-5C852916F567}" presName="thickLine" presStyleLbl="alignNode1" presStyleIdx="1" presStyleCnt="3"/>
      <dgm:spPr/>
    </dgm:pt>
    <dgm:pt modelId="{6DEA771F-2B40-8F46-A3A5-91C7B8001C9F}" type="pres">
      <dgm:prSet presAssocID="{84676189-7330-4D4B-93C4-5C852916F567}" presName="horz1" presStyleCnt="0"/>
      <dgm:spPr/>
    </dgm:pt>
    <dgm:pt modelId="{0B390B11-4B44-BE44-BBCD-0334888BE85B}" type="pres">
      <dgm:prSet presAssocID="{84676189-7330-4D4B-93C4-5C852916F567}" presName="tx1" presStyleLbl="revTx" presStyleIdx="1" presStyleCnt="3"/>
      <dgm:spPr/>
    </dgm:pt>
    <dgm:pt modelId="{8C2AEC57-990B-4848-94A2-08092CBCBA10}" type="pres">
      <dgm:prSet presAssocID="{84676189-7330-4D4B-93C4-5C852916F567}" presName="vert1" presStyleCnt="0"/>
      <dgm:spPr/>
    </dgm:pt>
    <dgm:pt modelId="{99B21647-B1F6-4247-A0C8-3D83EB3BB314}" type="pres">
      <dgm:prSet presAssocID="{D29DC447-09EA-4EF0-93F9-A739D44CBA26}" presName="thickLine" presStyleLbl="alignNode1" presStyleIdx="2" presStyleCnt="3"/>
      <dgm:spPr/>
    </dgm:pt>
    <dgm:pt modelId="{16AACDD8-C10E-3E43-85C0-88917663F21F}" type="pres">
      <dgm:prSet presAssocID="{D29DC447-09EA-4EF0-93F9-A739D44CBA26}" presName="horz1" presStyleCnt="0"/>
      <dgm:spPr/>
    </dgm:pt>
    <dgm:pt modelId="{614D8A60-7B44-A244-93EE-9064F2343D99}" type="pres">
      <dgm:prSet presAssocID="{D29DC447-09EA-4EF0-93F9-A739D44CBA26}" presName="tx1" presStyleLbl="revTx" presStyleIdx="2" presStyleCnt="3"/>
      <dgm:spPr/>
    </dgm:pt>
    <dgm:pt modelId="{58AE85C7-F494-9848-8E74-3866319341EF}" type="pres">
      <dgm:prSet presAssocID="{D29DC447-09EA-4EF0-93F9-A739D44CBA26}" presName="vert1" presStyleCnt="0"/>
      <dgm:spPr/>
    </dgm:pt>
  </dgm:ptLst>
  <dgm:cxnLst>
    <dgm:cxn modelId="{CBF8E51E-209F-8B4A-81B7-53238EA4439E}" type="presOf" srcId="{D29DC447-09EA-4EF0-93F9-A739D44CBA26}" destId="{614D8A60-7B44-A244-93EE-9064F2343D99}" srcOrd="0" destOrd="0" presId="urn:microsoft.com/office/officeart/2008/layout/LinedList"/>
    <dgm:cxn modelId="{DD437D2C-E11D-4CCB-8D61-CFA563F517E6}" srcId="{48256F80-3C6F-4BD8-844D-2C4DD269A69B}" destId="{D29DC447-09EA-4EF0-93F9-A739D44CBA26}" srcOrd="2" destOrd="0" parTransId="{88900ECB-B9D6-40D5-9756-4DF87358D63B}" sibTransId="{52706BF7-0599-4FC5-A154-1554235244C8}"/>
    <dgm:cxn modelId="{9AF79F42-99AE-A047-98CC-A16A5DECB28C}" type="presOf" srcId="{64F2E287-9759-4901-BCE9-CB25A631AF4C}" destId="{A9D61B37-7FB1-4A40-AB34-8F49B748E974}" srcOrd="0" destOrd="0" presId="urn:microsoft.com/office/officeart/2008/layout/LinedList"/>
    <dgm:cxn modelId="{4F44AF42-F4A9-724E-9C66-363345C1881A}" type="presOf" srcId="{48256F80-3C6F-4BD8-844D-2C4DD269A69B}" destId="{F26B21C0-0936-EC4C-9F12-1DA743F2BDE5}" srcOrd="0" destOrd="0" presId="urn:microsoft.com/office/officeart/2008/layout/LinedList"/>
    <dgm:cxn modelId="{2F48EFC0-E10D-3141-8B9D-CEADAC451F80}" type="presOf" srcId="{84676189-7330-4D4B-93C4-5C852916F567}" destId="{0B390B11-4B44-BE44-BBCD-0334888BE85B}" srcOrd="0" destOrd="0" presId="urn:microsoft.com/office/officeart/2008/layout/LinedList"/>
    <dgm:cxn modelId="{213CB3F7-EC8C-4B6B-98DC-61930D84FA42}" srcId="{48256F80-3C6F-4BD8-844D-2C4DD269A69B}" destId="{84676189-7330-4D4B-93C4-5C852916F567}" srcOrd="1" destOrd="0" parTransId="{D8AB271E-8482-4A38-86D1-8D3D009BF9A4}" sibTransId="{C79F48BE-B8CB-46AD-9748-3664EC83DB19}"/>
    <dgm:cxn modelId="{B4E74AFD-C764-41E0-8A4C-2008B8425578}" srcId="{48256F80-3C6F-4BD8-844D-2C4DD269A69B}" destId="{64F2E287-9759-4901-BCE9-CB25A631AF4C}" srcOrd="0" destOrd="0" parTransId="{AE967AD2-DCB9-4623-8037-D6B7D3A12AFB}" sibTransId="{C4F80F5D-2719-4A85-8913-E4017934011B}"/>
    <dgm:cxn modelId="{77982C07-5871-E840-9D93-8E843C5A5B5B}" type="presParOf" srcId="{F26B21C0-0936-EC4C-9F12-1DA743F2BDE5}" destId="{0882496D-6690-5743-9D53-811DB74257A6}" srcOrd="0" destOrd="0" presId="urn:microsoft.com/office/officeart/2008/layout/LinedList"/>
    <dgm:cxn modelId="{BDCF7276-DB7E-3D46-9696-47028515F132}" type="presParOf" srcId="{F26B21C0-0936-EC4C-9F12-1DA743F2BDE5}" destId="{6615A5C2-EDE5-7B49-A682-3667926FF5FD}" srcOrd="1" destOrd="0" presId="urn:microsoft.com/office/officeart/2008/layout/LinedList"/>
    <dgm:cxn modelId="{6E0352AC-F98A-0549-B24E-A32BBB5B32E1}" type="presParOf" srcId="{6615A5C2-EDE5-7B49-A682-3667926FF5FD}" destId="{A9D61B37-7FB1-4A40-AB34-8F49B748E974}" srcOrd="0" destOrd="0" presId="urn:microsoft.com/office/officeart/2008/layout/LinedList"/>
    <dgm:cxn modelId="{B659E538-4A30-374D-A2BA-4354CE53EFDB}" type="presParOf" srcId="{6615A5C2-EDE5-7B49-A682-3667926FF5FD}" destId="{BF3A0A85-9B1B-1D48-9BDC-7C4B2E9B31A2}" srcOrd="1" destOrd="0" presId="urn:microsoft.com/office/officeart/2008/layout/LinedList"/>
    <dgm:cxn modelId="{09568219-F72F-C942-A1C1-21358083B44E}" type="presParOf" srcId="{F26B21C0-0936-EC4C-9F12-1DA743F2BDE5}" destId="{994E7DFD-44FD-5848-A2EC-014D7042FCDD}" srcOrd="2" destOrd="0" presId="urn:microsoft.com/office/officeart/2008/layout/LinedList"/>
    <dgm:cxn modelId="{1D17FDED-2E84-4044-87FF-B5B33044E780}" type="presParOf" srcId="{F26B21C0-0936-EC4C-9F12-1DA743F2BDE5}" destId="{6DEA771F-2B40-8F46-A3A5-91C7B8001C9F}" srcOrd="3" destOrd="0" presId="urn:microsoft.com/office/officeart/2008/layout/LinedList"/>
    <dgm:cxn modelId="{369D029D-F44A-BD48-99DB-413AE1A4A1A5}" type="presParOf" srcId="{6DEA771F-2B40-8F46-A3A5-91C7B8001C9F}" destId="{0B390B11-4B44-BE44-BBCD-0334888BE85B}" srcOrd="0" destOrd="0" presId="urn:microsoft.com/office/officeart/2008/layout/LinedList"/>
    <dgm:cxn modelId="{08A9CE25-73AE-C648-8D24-0D1142C352D4}" type="presParOf" srcId="{6DEA771F-2B40-8F46-A3A5-91C7B8001C9F}" destId="{8C2AEC57-990B-4848-94A2-08092CBCBA10}" srcOrd="1" destOrd="0" presId="urn:microsoft.com/office/officeart/2008/layout/LinedList"/>
    <dgm:cxn modelId="{D799AC42-FEAD-CE41-959C-8613CB8286D4}" type="presParOf" srcId="{F26B21C0-0936-EC4C-9F12-1DA743F2BDE5}" destId="{99B21647-B1F6-4247-A0C8-3D83EB3BB314}" srcOrd="4" destOrd="0" presId="urn:microsoft.com/office/officeart/2008/layout/LinedList"/>
    <dgm:cxn modelId="{585A480B-7C8E-3A40-848A-B81C2951A91C}" type="presParOf" srcId="{F26B21C0-0936-EC4C-9F12-1DA743F2BDE5}" destId="{16AACDD8-C10E-3E43-85C0-88917663F21F}" srcOrd="5" destOrd="0" presId="urn:microsoft.com/office/officeart/2008/layout/LinedList"/>
    <dgm:cxn modelId="{6FA48613-BDF9-684F-9C1A-B10BCF320B6F}" type="presParOf" srcId="{16AACDD8-C10E-3E43-85C0-88917663F21F}" destId="{614D8A60-7B44-A244-93EE-9064F2343D99}" srcOrd="0" destOrd="0" presId="urn:microsoft.com/office/officeart/2008/layout/LinedList"/>
    <dgm:cxn modelId="{10CD4254-8942-7548-BB8A-9F5CAB822980}" type="presParOf" srcId="{16AACDD8-C10E-3E43-85C0-88917663F21F}" destId="{58AE85C7-F494-9848-8E74-3866319341E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BBAC10-6A24-4174-B63B-061007E061E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61A0C64-EFAE-4602-BF22-B3BC789D4486}">
      <dgm:prSet/>
      <dgm:spPr/>
      <dgm:t>
        <a:bodyPr/>
        <a:lstStyle/>
        <a:p>
          <a:pPr>
            <a:lnSpc>
              <a:spcPct val="100000"/>
            </a:lnSpc>
          </a:pPr>
          <a:r>
            <a:rPr lang="en-US"/>
            <a:t>Hourly rates and shifts</a:t>
          </a:r>
        </a:p>
      </dgm:t>
    </dgm:pt>
    <dgm:pt modelId="{8021BF73-F625-4547-A32C-5FBCCE653458}" type="parTrans" cxnId="{0D746293-1A76-4581-9824-A14D1B145351}">
      <dgm:prSet/>
      <dgm:spPr/>
      <dgm:t>
        <a:bodyPr/>
        <a:lstStyle/>
        <a:p>
          <a:endParaRPr lang="en-US"/>
        </a:p>
      </dgm:t>
    </dgm:pt>
    <dgm:pt modelId="{CD4FC7E8-2D26-4B19-8A6A-59B1AF098D94}" type="sibTrans" cxnId="{0D746293-1A76-4581-9824-A14D1B145351}">
      <dgm:prSet/>
      <dgm:spPr/>
      <dgm:t>
        <a:bodyPr/>
        <a:lstStyle/>
        <a:p>
          <a:endParaRPr lang="en-US"/>
        </a:p>
      </dgm:t>
    </dgm:pt>
    <dgm:pt modelId="{884068A5-4F45-4647-812D-8F72A74C7BD6}">
      <dgm:prSet custT="1"/>
      <dgm:spPr/>
      <dgm:t>
        <a:bodyPr/>
        <a:lstStyle/>
        <a:p>
          <a:pPr>
            <a:lnSpc>
              <a:spcPct val="100000"/>
            </a:lnSpc>
          </a:pPr>
          <a:r>
            <a:rPr lang="en-US" sz="1400" dirty="0"/>
            <a:t>Cost of raw materials</a:t>
          </a:r>
        </a:p>
      </dgm:t>
    </dgm:pt>
    <dgm:pt modelId="{733A06CB-2908-472F-A49F-CBA0E97328AF}" type="parTrans" cxnId="{9B4B6FE0-A074-4D51-AE98-6991BEE42518}">
      <dgm:prSet/>
      <dgm:spPr/>
      <dgm:t>
        <a:bodyPr/>
        <a:lstStyle/>
        <a:p>
          <a:endParaRPr lang="en-US"/>
        </a:p>
      </dgm:t>
    </dgm:pt>
    <dgm:pt modelId="{305B2283-1F0E-4CEB-98FE-BF107FDF49A4}" type="sibTrans" cxnId="{9B4B6FE0-A074-4D51-AE98-6991BEE42518}">
      <dgm:prSet/>
      <dgm:spPr/>
      <dgm:t>
        <a:bodyPr/>
        <a:lstStyle/>
        <a:p>
          <a:endParaRPr lang="en-US"/>
        </a:p>
      </dgm:t>
    </dgm:pt>
    <dgm:pt modelId="{3CE5D8F9-DA48-4AE8-8DCD-52E13294CBE0}">
      <dgm:prSet custT="1"/>
      <dgm:spPr/>
      <dgm:t>
        <a:bodyPr/>
        <a:lstStyle/>
        <a:p>
          <a:pPr>
            <a:lnSpc>
              <a:spcPct val="100000"/>
            </a:lnSpc>
          </a:pPr>
          <a:r>
            <a:rPr lang="en-US" sz="1400" dirty="0"/>
            <a:t>Available capacity in-house</a:t>
          </a:r>
        </a:p>
      </dgm:t>
    </dgm:pt>
    <dgm:pt modelId="{DB9C2E21-39A3-4AC8-9124-EC7CF872CBF0}" type="parTrans" cxnId="{E11E2238-F692-4871-A921-488155306EC2}">
      <dgm:prSet/>
      <dgm:spPr/>
      <dgm:t>
        <a:bodyPr/>
        <a:lstStyle/>
        <a:p>
          <a:endParaRPr lang="en-US"/>
        </a:p>
      </dgm:t>
    </dgm:pt>
    <dgm:pt modelId="{056C8E71-45B4-42D7-9DE1-7518588B8C14}" type="sibTrans" cxnId="{E11E2238-F692-4871-A921-488155306EC2}">
      <dgm:prSet/>
      <dgm:spPr/>
      <dgm:t>
        <a:bodyPr/>
        <a:lstStyle/>
        <a:p>
          <a:endParaRPr lang="en-US"/>
        </a:p>
      </dgm:t>
    </dgm:pt>
    <dgm:pt modelId="{89886138-0622-4316-A9DF-5DBC5212AF45}">
      <dgm:prSet custT="1"/>
      <dgm:spPr/>
      <dgm:t>
        <a:bodyPr/>
        <a:lstStyle/>
        <a:p>
          <a:pPr>
            <a:lnSpc>
              <a:spcPct val="100000"/>
            </a:lnSpc>
          </a:pPr>
          <a:r>
            <a:rPr lang="en-US" sz="1400" dirty="0"/>
            <a:t>Inventory hold-up (Storage)</a:t>
          </a:r>
        </a:p>
      </dgm:t>
    </dgm:pt>
    <dgm:pt modelId="{0D2B5D86-AAF4-4611-BCA0-C440DD86FD55}" type="parTrans" cxnId="{A0A9170C-C8AE-4DF6-A8AD-110EB02DE2CF}">
      <dgm:prSet/>
      <dgm:spPr/>
      <dgm:t>
        <a:bodyPr/>
        <a:lstStyle/>
        <a:p>
          <a:endParaRPr lang="en-US"/>
        </a:p>
      </dgm:t>
    </dgm:pt>
    <dgm:pt modelId="{33610C67-69EC-4F42-801E-4824A2F937D8}" type="sibTrans" cxnId="{A0A9170C-C8AE-4DF6-A8AD-110EB02DE2CF}">
      <dgm:prSet/>
      <dgm:spPr/>
      <dgm:t>
        <a:bodyPr/>
        <a:lstStyle/>
        <a:p>
          <a:endParaRPr lang="en-US"/>
        </a:p>
      </dgm:t>
    </dgm:pt>
    <dgm:pt modelId="{C492323D-B10B-4A71-ACDA-1DAAF4A76167}">
      <dgm:prSet/>
      <dgm:spPr/>
      <dgm:t>
        <a:bodyPr/>
        <a:lstStyle/>
        <a:p>
          <a:pPr>
            <a:lnSpc>
              <a:spcPct val="100000"/>
            </a:lnSpc>
          </a:pPr>
          <a:r>
            <a:rPr lang="en-US"/>
            <a:t>Binary variables </a:t>
          </a:r>
        </a:p>
      </dgm:t>
    </dgm:pt>
    <dgm:pt modelId="{772CAD02-D486-4A1B-AA5A-CCC68641E33F}" type="parTrans" cxnId="{3C5BC355-9D26-4B6B-8603-78EDB7B7535C}">
      <dgm:prSet/>
      <dgm:spPr/>
      <dgm:t>
        <a:bodyPr/>
        <a:lstStyle/>
        <a:p>
          <a:endParaRPr lang="en-US"/>
        </a:p>
      </dgm:t>
    </dgm:pt>
    <dgm:pt modelId="{2067DCD3-E9E7-46CA-AE58-E5659DFE18CD}" type="sibTrans" cxnId="{3C5BC355-9D26-4B6B-8603-78EDB7B7535C}">
      <dgm:prSet/>
      <dgm:spPr/>
      <dgm:t>
        <a:bodyPr/>
        <a:lstStyle/>
        <a:p>
          <a:endParaRPr lang="en-US"/>
        </a:p>
      </dgm:t>
    </dgm:pt>
    <dgm:pt modelId="{11449FD6-2C3D-437E-8B92-F444FC1B11BB}">
      <dgm:prSet phldr="0"/>
      <dgm:spPr/>
      <dgm:t>
        <a:bodyPr/>
        <a:lstStyle/>
        <a:p>
          <a:pPr>
            <a:lnSpc>
              <a:spcPct val="100000"/>
            </a:lnSpc>
          </a:pPr>
          <a:r>
            <a:rPr lang="en-US" dirty="0">
              <a:latin typeface="Calibri"/>
            </a:rPr>
            <a:t>(0- In Source)</a:t>
          </a:r>
          <a:endParaRPr lang="en-US" dirty="0"/>
        </a:p>
      </dgm:t>
    </dgm:pt>
    <dgm:pt modelId="{B1A0C65A-F3ED-400F-94F8-A3ED60F9A017}" type="parTrans" cxnId="{D6BEDD4F-C27B-4BAE-B69D-70FAF3E6FC6E}">
      <dgm:prSet/>
      <dgm:spPr/>
      <dgm:t>
        <a:bodyPr/>
        <a:lstStyle/>
        <a:p>
          <a:endParaRPr lang="en-US"/>
        </a:p>
      </dgm:t>
    </dgm:pt>
    <dgm:pt modelId="{863F545D-3F43-46C3-A145-81DC1FFE57CD}" type="sibTrans" cxnId="{D6BEDD4F-C27B-4BAE-B69D-70FAF3E6FC6E}">
      <dgm:prSet/>
      <dgm:spPr/>
      <dgm:t>
        <a:bodyPr/>
        <a:lstStyle/>
        <a:p>
          <a:endParaRPr lang="en-US"/>
        </a:p>
      </dgm:t>
    </dgm:pt>
    <dgm:pt modelId="{318E539B-66E4-4520-AB26-7E7BB554F194}">
      <dgm:prSet/>
      <dgm:spPr/>
      <dgm:t>
        <a:bodyPr/>
        <a:lstStyle/>
        <a:p>
          <a:pPr>
            <a:lnSpc>
              <a:spcPct val="100000"/>
            </a:lnSpc>
          </a:pPr>
          <a:r>
            <a:rPr lang="en-US"/>
            <a:t>(1- Out Source)</a:t>
          </a:r>
        </a:p>
      </dgm:t>
    </dgm:pt>
    <dgm:pt modelId="{DD14BBA7-4E1C-4BDB-BF50-6945C142EE0B}" type="parTrans" cxnId="{6A6F36E5-E4F8-4DE4-BEF8-78EE7FBBACCD}">
      <dgm:prSet/>
      <dgm:spPr/>
      <dgm:t>
        <a:bodyPr/>
        <a:lstStyle/>
        <a:p>
          <a:endParaRPr lang="en-US"/>
        </a:p>
      </dgm:t>
    </dgm:pt>
    <dgm:pt modelId="{1E876577-853C-4BD0-B476-8A1753D072F1}" type="sibTrans" cxnId="{6A6F36E5-E4F8-4DE4-BEF8-78EE7FBBACCD}">
      <dgm:prSet/>
      <dgm:spPr/>
      <dgm:t>
        <a:bodyPr/>
        <a:lstStyle/>
        <a:p>
          <a:endParaRPr lang="en-US"/>
        </a:p>
      </dgm:t>
    </dgm:pt>
    <dgm:pt modelId="{FC9788C0-B407-4B4A-AFBD-0003636F2506}" type="pres">
      <dgm:prSet presAssocID="{BDBBAC10-6A24-4174-B63B-061007E061EA}" presName="root" presStyleCnt="0">
        <dgm:presLayoutVars>
          <dgm:dir/>
          <dgm:resizeHandles val="exact"/>
        </dgm:presLayoutVars>
      </dgm:prSet>
      <dgm:spPr/>
    </dgm:pt>
    <dgm:pt modelId="{AABBF7E2-C076-405D-BAA9-AA0C78495119}" type="pres">
      <dgm:prSet presAssocID="{861A0C64-EFAE-4602-BF22-B3BC789D4486}" presName="compNode" presStyleCnt="0"/>
      <dgm:spPr/>
    </dgm:pt>
    <dgm:pt modelId="{567402EF-7009-4492-90C8-E9DD4A13067C}" type="pres">
      <dgm:prSet presAssocID="{861A0C64-EFAE-4602-BF22-B3BC789D4486}" presName="bgRect" presStyleLbl="bgShp" presStyleIdx="0" presStyleCnt="2"/>
      <dgm:spPr/>
    </dgm:pt>
    <dgm:pt modelId="{38D145DA-75A5-48AA-8076-BC457ACBC7B8}" type="pres">
      <dgm:prSet presAssocID="{861A0C64-EFAE-4602-BF22-B3BC789D44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ading"/>
        </a:ext>
      </dgm:extLst>
    </dgm:pt>
    <dgm:pt modelId="{45C9C2BC-A4B1-47A3-878C-457175B50D6F}" type="pres">
      <dgm:prSet presAssocID="{861A0C64-EFAE-4602-BF22-B3BC789D4486}" presName="spaceRect" presStyleCnt="0"/>
      <dgm:spPr/>
    </dgm:pt>
    <dgm:pt modelId="{477AF016-04D2-468B-A385-83D8B2A46CDF}" type="pres">
      <dgm:prSet presAssocID="{861A0C64-EFAE-4602-BF22-B3BC789D4486}" presName="parTx" presStyleLbl="revTx" presStyleIdx="0" presStyleCnt="4">
        <dgm:presLayoutVars>
          <dgm:chMax val="0"/>
          <dgm:chPref val="0"/>
        </dgm:presLayoutVars>
      </dgm:prSet>
      <dgm:spPr/>
    </dgm:pt>
    <dgm:pt modelId="{93179946-6304-4A13-98A0-183E6AE9614E}" type="pres">
      <dgm:prSet presAssocID="{861A0C64-EFAE-4602-BF22-B3BC789D4486}" presName="desTx" presStyleLbl="revTx" presStyleIdx="1" presStyleCnt="4" custScaleX="134318" custScaleY="93103" custLinFactNeighborX="-14647" custLinFactNeighborY="915">
        <dgm:presLayoutVars/>
      </dgm:prSet>
      <dgm:spPr/>
    </dgm:pt>
    <dgm:pt modelId="{F9590DE0-6CB9-4813-8922-F8268332A1F9}" type="pres">
      <dgm:prSet presAssocID="{CD4FC7E8-2D26-4B19-8A6A-59B1AF098D94}" presName="sibTrans" presStyleCnt="0"/>
      <dgm:spPr/>
    </dgm:pt>
    <dgm:pt modelId="{0598CD73-AD45-48FB-9B7F-20365F226225}" type="pres">
      <dgm:prSet presAssocID="{C492323D-B10B-4A71-ACDA-1DAAF4A76167}" presName="compNode" presStyleCnt="0"/>
      <dgm:spPr/>
    </dgm:pt>
    <dgm:pt modelId="{E2CCAE7F-A1AB-4BBF-AF7A-9C246AD757E9}" type="pres">
      <dgm:prSet presAssocID="{C492323D-B10B-4A71-ACDA-1DAAF4A76167}" presName="bgRect" presStyleLbl="bgShp" presStyleIdx="1" presStyleCnt="2"/>
      <dgm:spPr/>
    </dgm:pt>
    <dgm:pt modelId="{A871CDE0-28C3-400C-B05B-FF04D5DB9B10}" type="pres">
      <dgm:prSet presAssocID="{C492323D-B10B-4A71-ACDA-1DAAF4A761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116F7228-0461-4E88-8E28-18882AAC9C0C}" type="pres">
      <dgm:prSet presAssocID="{C492323D-B10B-4A71-ACDA-1DAAF4A76167}" presName="spaceRect" presStyleCnt="0"/>
      <dgm:spPr/>
    </dgm:pt>
    <dgm:pt modelId="{D3D04028-C258-4512-A00B-180971FE3E60}" type="pres">
      <dgm:prSet presAssocID="{C492323D-B10B-4A71-ACDA-1DAAF4A76167}" presName="parTx" presStyleLbl="revTx" presStyleIdx="2" presStyleCnt="4">
        <dgm:presLayoutVars>
          <dgm:chMax val="0"/>
          <dgm:chPref val="0"/>
        </dgm:presLayoutVars>
      </dgm:prSet>
      <dgm:spPr/>
    </dgm:pt>
    <dgm:pt modelId="{0AA793B2-823E-4C4D-8634-C3CCDB978220}" type="pres">
      <dgm:prSet presAssocID="{C492323D-B10B-4A71-ACDA-1DAAF4A76167}" presName="desTx" presStyleLbl="revTx" presStyleIdx="3" presStyleCnt="4" custScaleX="133761">
        <dgm:presLayoutVars/>
      </dgm:prSet>
      <dgm:spPr/>
    </dgm:pt>
  </dgm:ptLst>
  <dgm:cxnLst>
    <dgm:cxn modelId="{B663FA03-BD13-4745-8FFC-260EE2418A77}" type="presOf" srcId="{318E539B-66E4-4520-AB26-7E7BB554F194}" destId="{0AA793B2-823E-4C4D-8634-C3CCDB978220}" srcOrd="0" destOrd="1" presId="urn:microsoft.com/office/officeart/2018/2/layout/IconVerticalSolidList"/>
    <dgm:cxn modelId="{A0A9170C-C8AE-4DF6-A8AD-110EB02DE2CF}" srcId="{861A0C64-EFAE-4602-BF22-B3BC789D4486}" destId="{89886138-0622-4316-A9DF-5DBC5212AF45}" srcOrd="2" destOrd="0" parTransId="{0D2B5D86-AAF4-4611-BCA0-C440DD86FD55}" sibTransId="{33610C67-69EC-4F42-801E-4824A2F937D8}"/>
    <dgm:cxn modelId="{9618CE2B-0278-0B44-B0DF-E70E1A2953C2}" type="presOf" srcId="{3CE5D8F9-DA48-4AE8-8DCD-52E13294CBE0}" destId="{93179946-6304-4A13-98A0-183E6AE9614E}" srcOrd="0" destOrd="1" presId="urn:microsoft.com/office/officeart/2018/2/layout/IconVerticalSolidList"/>
    <dgm:cxn modelId="{E11E2238-F692-4871-A921-488155306EC2}" srcId="{861A0C64-EFAE-4602-BF22-B3BC789D4486}" destId="{3CE5D8F9-DA48-4AE8-8DCD-52E13294CBE0}" srcOrd="1" destOrd="0" parTransId="{DB9C2E21-39A3-4AC8-9124-EC7CF872CBF0}" sibTransId="{056C8E71-45B4-42D7-9DE1-7518588B8C14}"/>
    <dgm:cxn modelId="{614EAB4D-D7CF-944C-947B-6CFA066CCD41}" type="presOf" srcId="{11449FD6-2C3D-437E-8B92-F444FC1B11BB}" destId="{0AA793B2-823E-4C4D-8634-C3CCDB978220}" srcOrd="0" destOrd="0" presId="urn:microsoft.com/office/officeart/2018/2/layout/IconVerticalSolidList"/>
    <dgm:cxn modelId="{36B9F24D-8134-294F-B48D-BF1255CA9E6A}" type="presOf" srcId="{C492323D-B10B-4A71-ACDA-1DAAF4A76167}" destId="{D3D04028-C258-4512-A00B-180971FE3E60}" srcOrd="0" destOrd="0" presId="urn:microsoft.com/office/officeart/2018/2/layout/IconVerticalSolidList"/>
    <dgm:cxn modelId="{D6BEDD4F-C27B-4BAE-B69D-70FAF3E6FC6E}" srcId="{C492323D-B10B-4A71-ACDA-1DAAF4A76167}" destId="{11449FD6-2C3D-437E-8B92-F444FC1B11BB}" srcOrd="0" destOrd="0" parTransId="{B1A0C65A-F3ED-400F-94F8-A3ED60F9A017}" sibTransId="{863F545D-3F43-46C3-A145-81DC1FFE57CD}"/>
    <dgm:cxn modelId="{3C5BC355-9D26-4B6B-8603-78EDB7B7535C}" srcId="{BDBBAC10-6A24-4174-B63B-061007E061EA}" destId="{C492323D-B10B-4A71-ACDA-1DAAF4A76167}" srcOrd="1" destOrd="0" parTransId="{772CAD02-D486-4A1B-AA5A-CCC68641E33F}" sibTransId="{2067DCD3-E9E7-46CA-AE58-E5659DFE18CD}"/>
    <dgm:cxn modelId="{6DB8817A-C57C-D740-AC34-6D6C40D06FB4}" type="presOf" srcId="{861A0C64-EFAE-4602-BF22-B3BC789D4486}" destId="{477AF016-04D2-468B-A385-83D8B2A46CDF}" srcOrd="0" destOrd="0" presId="urn:microsoft.com/office/officeart/2018/2/layout/IconVerticalSolidList"/>
    <dgm:cxn modelId="{7F20C78F-BB92-5842-BD13-D3FAC553FF89}" type="presOf" srcId="{89886138-0622-4316-A9DF-5DBC5212AF45}" destId="{93179946-6304-4A13-98A0-183E6AE9614E}" srcOrd="0" destOrd="2" presId="urn:microsoft.com/office/officeart/2018/2/layout/IconVerticalSolidList"/>
    <dgm:cxn modelId="{67640490-CC7B-5F4B-8422-A3D967CE5FD9}" type="presOf" srcId="{884068A5-4F45-4647-812D-8F72A74C7BD6}" destId="{93179946-6304-4A13-98A0-183E6AE9614E}" srcOrd="0" destOrd="0" presId="urn:microsoft.com/office/officeart/2018/2/layout/IconVerticalSolidList"/>
    <dgm:cxn modelId="{0D746293-1A76-4581-9824-A14D1B145351}" srcId="{BDBBAC10-6A24-4174-B63B-061007E061EA}" destId="{861A0C64-EFAE-4602-BF22-B3BC789D4486}" srcOrd="0" destOrd="0" parTransId="{8021BF73-F625-4547-A32C-5FBCCE653458}" sibTransId="{CD4FC7E8-2D26-4B19-8A6A-59B1AF098D94}"/>
    <dgm:cxn modelId="{4D9949C8-460D-B149-9345-0041EB7DC515}" type="presOf" srcId="{BDBBAC10-6A24-4174-B63B-061007E061EA}" destId="{FC9788C0-B407-4B4A-AFBD-0003636F2506}" srcOrd="0" destOrd="0" presId="urn:microsoft.com/office/officeart/2018/2/layout/IconVerticalSolidList"/>
    <dgm:cxn modelId="{9B4B6FE0-A074-4D51-AE98-6991BEE42518}" srcId="{861A0C64-EFAE-4602-BF22-B3BC789D4486}" destId="{884068A5-4F45-4647-812D-8F72A74C7BD6}" srcOrd="0" destOrd="0" parTransId="{733A06CB-2908-472F-A49F-CBA0E97328AF}" sibTransId="{305B2283-1F0E-4CEB-98FE-BF107FDF49A4}"/>
    <dgm:cxn modelId="{6A6F36E5-E4F8-4DE4-BEF8-78EE7FBBACCD}" srcId="{C492323D-B10B-4A71-ACDA-1DAAF4A76167}" destId="{318E539B-66E4-4520-AB26-7E7BB554F194}" srcOrd="1" destOrd="0" parTransId="{DD14BBA7-4E1C-4BDB-BF50-6945C142EE0B}" sibTransId="{1E876577-853C-4BD0-B476-8A1753D072F1}"/>
    <dgm:cxn modelId="{DFE87393-60A3-7949-8636-2D9B3273DD34}" type="presParOf" srcId="{FC9788C0-B407-4B4A-AFBD-0003636F2506}" destId="{AABBF7E2-C076-405D-BAA9-AA0C78495119}" srcOrd="0" destOrd="0" presId="urn:microsoft.com/office/officeart/2018/2/layout/IconVerticalSolidList"/>
    <dgm:cxn modelId="{3DC8E76F-055F-7B49-B6E1-00CB677A82AB}" type="presParOf" srcId="{AABBF7E2-C076-405D-BAA9-AA0C78495119}" destId="{567402EF-7009-4492-90C8-E9DD4A13067C}" srcOrd="0" destOrd="0" presId="urn:microsoft.com/office/officeart/2018/2/layout/IconVerticalSolidList"/>
    <dgm:cxn modelId="{40A72FF8-CA9C-9743-B083-D58C85F9445B}" type="presParOf" srcId="{AABBF7E2-C076-405D-BAA9-AA0C78495119}" destId="{38D145DA-75A5-48AA-8076-BC457ACBC7B8}" srcOrd="1" destOrd="0" presId="urn:microsoft.com/office/officeart/2018/2/layout/IconVerticalSolidList"/>
    <dgm:cxn modelId="{87008334-E336-2F4F-8110-0430C7F78855}" type="presParOf" srcId="{AABBF7E2-C076-405D-BAA9-AA0C78495119}" destId="{45C9C2BC-A4B1-47A3-878C-457175B50D6F}" srcOrd="2" destOrd="0" presId="urn:microsoft.com/office/officeart/2018/2/layout/IconVerticalSolidList"/>
    <dgm:cxn modelId="{EF2D42F5-D58F-E943-9735-A3AD8A512D22}" type="presParOf" srcId="{AABBF7E2-C076-405D-BAA9-AA0C78495119}" destId="{477AF016-04D2-468B-A385-83D8B2A46CDF}" srcOrd="3" destOrd="0" presId="urn:microsoft.com/office/officeart/2018/2/layout/IconVerticalSolidList"/>
    <dgm:cxn modelId="{66C56528-764A-8E44-9A92-E2F2822567EF}" type="presParOf" srcId="{AABBF7E2-C076-405D-BAA9-AA0C78495119}" destId="{93179946-6304-4A13-98A0-183E6AE9614E}" srcOrd="4" destOrd="0" presId="urn:microsoft.com/office/officeart/2018/2/layout/IconVerticalSolidList"/>
    <dgm:cxn modelId="{A50B46E1-F492-1B43-A27D-523C407376A0}" type="presParOf" srcId="{FC9788C0-B407-4B4A-AFBD-0003636F2506}" destId="{F9590DE0-6CB9-4813-8922-F8268332A1F9}" srcOrd="1" destOrd="0" presId="urn:microsoft.com/office/officeart/2018/2/layout/IconVerticalSolidList"/>
    <dgm:cxn modelId="{86578B03-D8F6-324A-A888-68D040645AD6}" type="presParOf" srcId="{FC9788C0-B407-4B4A-AFBD-0003636F2506}" destId="{0598CD73-AD45-48FB-9B7F-20365F226225}" srcOrd="2" destOrd="0" presId="urn:microsoft.com/office/officeart/2018/2/layout/IconVerticalSolidList"/>
    <dgm:cxn modelId="{F17AEE36-7EBB-C74A-A987-BD4B163CC334}" type="presParOf" srcId="{0598CD73-AD45-48FB-9B7F-20365F226225}" destId="{E2CCAE7F-A1AB-4BBF-AF7A-9C246AD757E9}" srcOrd="0" destOrd="0" presId="urn:microsoft.com/office/officeart/2018/2/layout/IconVerticalSolidList"/>
    <dgm:cxn modelId="{6FD978E0-4A28-0141-8D38-CDB3BFCD9E4C}" type="presParOf" srcId="{0598CD73-AD45-48FB-9B7F-20365F226225}" destId="{A871CDE0-28C3-400C-B05B-FF04D5DB9B10}" srcOrd="1" destOrd="0" presId="urn:microsoft.com/office/officeart/2018/2/layout/IconVerticalSolidList"/>
    <dgm:cxn modelId="{78F9D827-F255-A84E-8C38-8E5B8FB41F86}" type="presParOf" srcId="{0598CD73-AD45-48FB-9B7F-20365F226225}" destId="{116F7228-0461-4E88-8E28-18882AAC9C0C}" srcOrd="2" destOrd="0" presId="urn:microsoft.com/office/officeart/2018/2/layout/IconVerticalSolidList"/>
    <dgm:cxn modelId="{268A711D-ABAC-AE4E-A746-3AB1C74377C1}" type="presParOf" srcId="{0598CD73-AD45-48FB-9B7F-20365F226225}" destId="{D3D04028-C258-4512-A00B-180971FE3E60}" srcOrd="3" destOrd="0" presId="urn:microsoft.com/office/officeart/2018/2/layout/IconVerticalSolidList"/>
    <dgm:cxn modelId="{671F090A-C74E-324F-AB69-5A00060FFDBE}" type="presParOf" srcId="{0598CD73-AD45-48FB-9B7F-20365F226225}" destId="{0AA793B2-823E-4C4D-8634-C3CCDB97822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57AC8-50F4-403E-8DF4-FB55D3066BBF}" type="doc">
      <dgm:prSet loTypeId="urn:microsoft.com/office/officeart/2008/layout/LinedList" loCatId="list" qsTypeId="urn:microsoft.com/office/officeart/2005/8/quickstyle/simple5" qsCatId="simple" csTypeId="urn:microsoft.com/office/officeart/2005/8/colors/accent1_2" csCatId="accent1"/>
      <dgm:spPr/>
      <dgm:t>
        <a:bodyPr/>
        <a:lstStyle/>
        <a:p>
          <a:endParaRPr lang="en-US"/>
        </a:p>
      </dgm:t>
    </dgm:pt>
    <dgm:pt modelId="{F411B281-9A80-4BD6-88C7-A8782570D92C}">
      <dgm:prSet/>
      <dgm:spPr/>
      <dgm:t>
        <a:bodyPr/>
        <a:lstStyle/>
        <a:p>
          <a:r>
            <a:rPr lang="en-US" dirty="0"/>
            <a:t>Cartons of face cream to make in first shift = 0</a:t>
          </a:r>
        </a:p>
      </dgm:t>
    </dgm:pt>
    <dgm:pt modelId="{14700874-188D-4DF8-AC9E-44CB075605DD}" type="parTrans" cxnId="{8E394D31-328A-40A4-B1D1-981B4E880518}">
      <dgm:prSet/>
      <dgm:spPr/>
      <dgm:t>
        <a:bodyPr/>
        <a:lstStyle/>
        <a:p>
          <a:endParaRPr lang="en-US"/>
        </a:p>
      </dgm:t>
    </dgm:pt>
    <dgm:pt modelId="{0A4C7B98-5A02-43CC-92BE-EEF05AA127F4}" type="sibTrans" cxnId="{8E394D31-328A-40A4-B1D1-981B4E880518}">
      <dgm:prSet/>
      <dgm:spPr/>
      <dgm:t>
        <a:bodyPr/>
        <a:lstStyle/>
        <a:p>
          <a:endParaRPr lang="en-US"/>
        </a:p>
      </dgm:t>
    </dgm:pt>
    <dgm:pt modelId="{06AC7F67-B09B-4B87-AE65-AEC840D5629B}">
      <dgm:prSet/>
      <dgm:spPr/>
      <dgm:t>
        <a:bodyPr/>
        <a:lstStyle/>
        <a:p>
          <a:r>
            <a:rPr lang="en-US" dirty="0"/>
            <a:t>Cartons of body cream to make in first shift = 1000</a:t>
          </a:r>
        </a:p>
      </dgm:t>
    </dgm:pt>
    <dgm:pt modelId="{6AA47B83-9555-4B50-919C-C286F689BE39}" type="parTrans" cxnId="{C86EF3F2-E046-4D1B-B9E7-ABCD499656B7}">
      <dgm:prSet/>
      <dgm:spPr/>
      <dgm:t>
        <a:bodyPr/>
        <a:lstStyle/>
        <a:p>
          <a:endParaRPr lang="en-US"/>
        </a:p>
      </dgm:t>
    </dgm:pt>
    <dgm:pt modelId="{C8D3BFEB-E074-4FEA-B9C1-3B7FE59A3803}" type="sibTrans" cxnId="{C86EF3F2-E046-4D1B-B9E7-ABCD499656B7}">
      <dgm:prSet/>
      <dgm:spPr/>
      <dgm:t>
        <a:bodyPr/>
        <a:lstStyle/>
        <a:p>
          <a:endParaRPr lang="en-US"/>
        </a:p>
      </dgm:t>
    </dgm:pt>
    <dgm:pt modelId="{BD77C82D-03E0-4578-BC2A-C64A269F5AD0}">
      <dgm:prSet/>
      <dgm:spPr/>
      <dgm:t>
        <a:bodyPr/>
        <a:lstStyle/>
        <a:p>
          <a:r>
            <a:rPr lang="en-US" dirty="0"/>
            <a:t>Cartons of hand cream to make in first shift = 13200</a:t>
          </a:r>
        </a:p>
      </dgm:t>
    </dgm:pt>
    <dgm:pt modelId="{B8FF69FB-9E91-4FE6-ABCB-6964381B0A57}" type="parTrans" cxnId="{4F28943C-23BD-44DF-9455-C4670B6036FA}">
      <dgm:prSet/>
      <dgm:spPr/>
      <dgm:t>
        <a:bodyPr/>
        <a:lstStyle/>
        <a:p>
          <a:endParaRPr lang="en-US"/>
        </a:p>
      </dgm:t>
    </dgm:pt>
    <dgm:pt modelId="{86C85E8E-EFDE-4241-8330-3DFB136357B8}" type="sibTrans" cxnId="{4F28943C-23BD-44DF-9455-C4670B6036FA}">
      <dgm:prSet/>
      <dgm:spPr/>
      <dgm:t>
        <a:bodyPr/>
        <a:lstStyle/>
        <a:p>
          <a:endParaRPr lang="en-US"/>
        </a:p>
      </dgm:t>
    </dgm:pt>
    <dgm:pt modelId="{9649C9E3-E6D2-4228-89FE-35C6603B5075}">
      <dgm:prSet/>
      <dgm:spPr/>
      <dgm:t>
        <a:bodyPr/>
        <a:lstStyle/>
        <a:p>
          <a:r>
            <a:rPr lang="en-US" dirty="0"/>
            <a:t>Cartons of face cream to make in second shift = 0</a:t>
          </a:r>
        </a:p>
      </dgm:t>
    </dgm:pt>
    <dgm:pt modelId="{CC22CC66-15D4-4628-A01D-129825CDD76D}" type="parTrans" cxnId="{4B878E56-E270-4951-A992-94E4B4D39DAE}">
      <dgm:prSet/>
      <dgm:spPr/>
      <dgm:t>
        <a:bodyPr/>
        <a:lstStyle/>
        <a:p>
          <a:endParaRPr lang="en-US"/>
        </a:p>
      </dgm:t>
    </dgm:pt>
    <dgm:pt modelId="{EA261605-4D6D-4C9F-A4F2-F3BCA62A2F7E}" type="sibTrans" cxnId="{4B878E56-E270-4951-A992-94E4B4D39DAE}">
      <dgm:prSet/>
      <dgm:spPr/>
      <dgm:t>
        <a:bodyPr/>
        <a:lstStyle/>
        <a:p>
          <a:endParaRPr lang="en-US"/>
        </a:p>
      </dgm:t>
    </dgm:pt>
    <dgm:pt modelId="{470D0D18-A449-410D-A969-E9748B7075B5}">
      <dgm:prSet/>
      <dgm:spPr/>
      <dgm:t>
        <a:bodyPr/>
        <a:lstStyle/>
        <a:p>
          <a:r>
            <a:rPr lang="en-US"/>
            <a:t>Cartons of body cream to make in second shift = 0</a:t>
          </a:r>
        </a:p>
      </dgm:t>
    </dgm:pt>
    <dgm:pt modelId="{4B1ADD0B-B68E-4581-888F-8AFA007D7FB7}" type="parTrans" cxnId="{AEEE84F2-F5F9-4FBF-B1BE-865E168C7ED8}">
      <dgm:prSet/>
      <dgm:spPr/>
      <dgm:t>
        <a:bodyPr/>
        <a:lstStyle/>
        <a:p>
          <a:endParaRPr lang="en-US"/>
        </a:p>
      </dgm:t>
    </dgm:pt>
    <dgm:pt modelId="{4130D7E7-4633-40A4-A23A-163043317E97}" type="sibTrans" cxnId="{AEEE84F2-F5F9-4FBF-B1BE-865E168C7ED8}">
      <dgm:prSet/>
      <dgm:spPr/>
      <dgm:t>
        <a:bodyPr/>
        <a:lstStyle/>
        <a:p>
          <a:endParaRPr lang="en-US"/>
        </a:p>
      </dgm:t>
    </dgm:pt>
    <dgm:pt modelId="{8AC6A281-FE64-4008-B2CF-10CAEED81565}">
      <dgm:prSet/>
      <dgm:spPr/>
      <dgm:t>
        <a:bodyPr/>
        <a:lstStyle/>
        <a:p>
          <a:r>
            <a:rPr lang="en-US" dirty="0"/>
            <a:t>Cartons of hand cream to make in second shift = 4800</a:t>
          </a:r>
        </a:p>
      </dgm:t>
    </dgm:pt>
    <dgm:pt modelId="{9728A17A-5DDB-492D-96C4-2BE606B5EFC6}" type="parTrans" cxnId="{AD9436C0-1C18-4D79-B8B7-EE2F8F521231}">
      <dgm:prSet/>
      <dgm:spPr/>
      <dgm:t>
        <a:bodyPr/>
        <a:lstStyle/>
        <a:p>
          <a:endParaRPr lang="en-US"/>
        </a:p>
      </dgm:t>
    </dgm:pt>
    <dgm:pt modelId="{6BA71315-58CC-47E9-9425-50FE0F99B6A1}" type="sibTrans" cxnId="{AD9436C0-1C18-4D79-B8B7-EE2F8F521231}">
      <dgm:prSet/>
      <dgm:spPr/>
      <dgm:t>
        <a:bodyPr/>
        <a:lstStyle/>
        <a:p>
          <a:endParaRPr lang="en-US"/>
        </a:p>
      </dgm:t>
    </dgm:pt>
    <dgm:pt modelId="{5C852F6C-1763-45AA-B0D2-0F9FE90781A0}">
      <dgm:prSet/>
      <dgm:spPr/>
      <dgm:t>
        <a:bodyPr/>
        <a:lstStyle/>
        <a:p>
          <a:r>
            <a:rPr lang="en-US" dirty="0"/>
            <a:t>Cartons of face cream to outsource = 12000</a:t>
          </a:r>
        </a:p>
      </dgm:t>
    </dgm:pt>
    <dgm:pt modelId="{E7CA0E0B-2E45-47DA-864D-88BE38251E92}" type="parTrans" cxnId="{F22D2FD3-0470-47F6-9B32-66AD56EB7278}">
      <dgm:prSet/>
      <dgm:spPr/>
      <dgm:t>
        <a:bodyPr/>
        <a:lstStyle/>
        <a:p>
          <a:endParaRPr lang="en-US"/>
        </a:p>
      </dgm:t>
    </dgm:pt>
    <dgm:pt modelId="{4927EE49-DADA-4F10-B127-06D363FDB20A}" type="sibTrans" cxnId="{F22D2FD3-0470-47F6-9B32-66AD56EB7278}">
      <dgm:prSet/>
      <dgm:spPr/>
      <dgm:t>
        <a:bodyPr/>
        <a:lstStyle/>
        <a:p>
          <a:endParaRPr lang="en-US"/>
        </a:p>
      </dgm:t>
    </dgm:pt>
    <dgm:pt modelId="{20D0149E-9BA6-4FA9-8E38-664DF729D848}">
      <dgm:prSet/>
      <dgm:spPr/>
      <dgm:t>
        <a:bodyPr/>
        <a:lstStyle/>
        <a:p>
          <a:r>
            <a:rPr lang="en-US"/>
            <a:t>Cartons of body cream to outsource = 7000</a:t>
          </a:r>
        </a:p>
      </dgm:t>
    </dgm:pt>
    <dgm:pt modelId="{3FE489F6-17B2-472E-960A-F5003F172F3B}" type="parTrans" cxnId="{B0567DEC-4788-4759-A0EC-5077B9244FC4}">
      <dgm:prSet/>
      <dgm:spPr/>
      <dgm:t>
        <a:bodyPr/>
        <a:lstStyle/>
        <a:p>
          <a:endParaRPr lang="en-US"/>
        </a:p>
      </dgm:t>
    </dgm:pt>
    <dgm:pt modelId="{1E5BEDF3-6DC5-47A8-B6E6-02F78F8C5F62}" type="sibTrans" cxnId="{B0567DEC-4788-4759-A0EC-5077B9244FC4}">
      <dgm:prSet/>
      <dgm:spPr/>
      <dgm:t>
        <a:bodyPr/>
        <a:lstStyle/>
        <a:p>
          <a:endParaRPr lang="en-US"/>
        </a:p>
      </dgm:t>
    </dgm:pt>
    <dgm:pt modelId="{3D393F9A-1FCB-486B-8915-781EEE8AEAD7}">
      <dgm:prSet/>
      <dgm:spPr/>
      <dgm:t>
        <a:bodyPr/>
        <a:lstStyle/>
        <a:p>
          <a:r>
            <a:rPr lang="en-US" dirty="0">
              <a:highlight>
                <a:srgbClr val="FFFF00"/>
              </a:highlight>
            </a:rPr>
            <a:t>Value of objective function (total cost) = $ 1,368,100</a:t>
          </a:r>
        </a:p>
      </dgm:t>
    </dgm:pt>
    <dgm:pt modelId="{A3F4651D-DF1F-4CBC-BE2D-807F22663503}" type="parTrans" cxnId="{D2880E1B-A137-49F0-8A21-1323A63AD2B2}">
      <dgm:prSet/>
      <dgm:spPr/>
      <dgm:t>
        <a:bodyPr/>
        <a:lstStyle/>
        <a:p>
          <a:endParaRPr lang="en-US"/>
        </a:p>
      </dgm:t>
    </dgm:pt>
    <dgm:pt modelId="{477BA464-8BCC-4F17-8093-7CE7BAB59438}" type="sibTrans" cxnId="{D2880E1B-A137-49F0-8A21-1323A63AD2B2}">
      <dgm:prSet/>
      <dgm:spPr/>
      <dgm:t>
        <a:bodyPr/>
        <a:lstStyle/>
        <a:p>
          <a:endParaRPr lang="en-US"/>
        </a:p>
      </dgm:t>
    </dgm:pt>
    <dgm:pt modelId="{2C1B37D0-90D4-E540-8CCA-8551EC651250}" type="pres">
      <dgm:prSet presAssocID="{7A857AC8-50F4-403E-8DF4-FB55D3066BBF}" presName="vert0" presStyleCnt="0">
        <dgm:presLayoutVars>
          <dgm:dir/>
          <dgm:animOne val="branch"/>
          <dgm:animLvl val="lvl"/>
        </dgm:presLayoutVars>
      </dgm:prSet>
      <dgm:spPr/>
    </dgm:pt>
    <dgm:pt modelId="{8906D083-1C99-DB4D-9A9F-96D6582AC6DF}" type="pres">
      <dgm:prSet presAssocID="{F411B281-9A80-4BD6-88C7-A8782570D92C}" presName="thickLine" presStyleLbl="alignNode1" presStyleIdx="0" presStyleCnt="9"/>
      <dgm:spPr/>
    </dgm:pt>
    <dgm:pt modelId="{8CA8E203-9FD6-7D40-8876-5CA2A9F9F9CC}" type="pres">
      <dgm:prSet presAssocID="{F411B281-9A80-4BD6-88C7-A8782570D92C}" presName="horz1" presStyleCnt="0"/>
      <dgm:spPr/>
    </dgm:pt>
    <dgm:pt modelId="{77CBEEA8-0A48-F14E-BFAD-A7091349578C}" type="pres">
      <dgm:prSet presAssocID="{F411B281-9A80-4BD6-88C7-A8782570D92C}" presName="tx1" presStyleLbl="revTx" presStyleIdx="0" presStyleCnt="9"/>
      <dgm:spPr/>
    </dgm:pt>
    <dgm:pt modelId="{0A4816CF-8FFA-7347-8EA5-0E4E98B8C5AE}" type="pres">
      <dgm:prSet presAssocID="{F411B281-9A80-4BD6-88C7-A8782570D92C}" presName="vert1" presStyleCnt="0"/>
      <dgm:spPr/>
    </dgm:pt>
    <dgm:pt modelId="{DC25546C-2ECF-9041-98DC-030B2905158B}" type="pres">
      <dgm:prSet presAssocID="{06AC7F67-B09B-4B87-AE65-AEC840D5629B}" presName="thickLine" presStyleLbl="alignNode1" presStyleIdx="1" presStyleCnt="9"/>
      <dgm:spPr/>
    </dgm:pt>
    <dgm:pt modelId="{0B374779-AF70-5F4E-BE9F-EFE9237C8396}" type="pres">
      <dgm:prSet presAssocID="{06AC7F67-B09B-4B87-AE65-AEC840D5629B}" presName="horz1" presStyleCnt="0"/>
      <dgm:spPr/>
    </dgm:pt>
    <dgm:pt modelId="{C66DB698-F99C-7A4D-9F4C-BBD320CA2A6F}" type="pres">
      <dgm:prSet presAssocID="{06AC7F67-B09B-4B87-AE65-AEC840D5629B}" presName="tx1" presStyleLbl="revTx" presStyleIdx="1" presStyleCnt="9"/>
      <dgm:spPr/>
    </dgm:pt>
    <dgm:pt modelId="{81B0A819-32EB-D348-AAE6-A12BB7ABDCA7}" type="pres">
      <dgm:prSet presAssocID="{06AC7F67-B09B-4B87-AE65-AEC840D5629B}" presName="vert1" presStyleCnt="0"/>
      <dgm:spPr/>
    </dgm:pt>
    <dgm:pt modelId="{6A4454BD-AC05-214A-B01D-3F84EF19AFFC}" type="pres">
      <dgm:prSet presAssocID="{BD77C82D-03E0-4578-BC2A-C64A269F5AD0}" presName="thickLine" presStyleLbl="alignNode1" presStyleIdx="2" presStyleCnt="9"/>
      <dgm:spPr/>
    </dgm:pt>
    <dgm:pt modelId="{FF6FCB91-792E-3643-A5E9-C8E8CA4B0141}" type="pres">
      <dgm:prSet presAssocID="{BD77C82D-03E0-4578-BC2A-C64A269F5AD0}" presName="horz1" presStyleCnt="0"/>
      <dgm:spPr/>
    </dgm:pt>
    <dgm:pt modelId="{EDFAA6A9-D0EE-D94A-B493-010320FB70B1}" type="pres">
      <dgm:prSet presAssocID="{BD77C82D-03E0-4578-BC2A-C64A269F5AD0}" presName="tx1" presStyleLbl="revTx" presStyleIdx="2" presStyleCnt="9"/>
      <dgm:spPr/>
    </dgm:pt>
    <dgm:pt modelId="{9CF56CD3-B8AD-AE41-A0A6-3D891EE57D03}" type="pres">
      <dgm:prSet presAssocID="{BD77C82D-03E0-4578-BC2A-C64A269F5AD0}" presName="vert1" presStyleCnt="0"/>
      <dgm:spPr/>
    </dgm:pt>
    <dgm:pt modelId="{FCDFCCDC-8EFA-7549-A371-D0C5A4D8DD5B}" type="pres">
      <dgm:prSet presAssocID="{9649C9E3-E6D2-4228-89FE-35C6603B5075}" presName="thickLine" presStyleLbl="alignNode1" presStyleIdx="3" presStyleCnt="9"/>
      <dgm:spPr/>
    </dgm:pt>
    <dgm:pt modelId="{9417668F-4263-AC40-941C-F5FCB1686A5A}" type="pres">
      <dgm:prSet presAssocID="{9649C9E3-E6D2-4228-89FE-35C6603B5075}" presName="horz1" presStyleCnt="0"/>
      <dgm:spPr/>
    </dgm:pt>
    <dgm:pt modelId="{5FBE3B0E-187A-094D-AAF4-9D39B7263153}" type="pres">
      <dgm:prSet presAssocID="{9649C9E3-E6D2-4228-89FE-35C6603B5075}" presName="tx1" presStyleLbl="revTx" presStyleIdx="3" presStyleCnt="9"/>
      <dgm:spPr/>
    </dgm:pt>
    <dgm:pt modelId="{AB3C85C1-D89D-0D48-A0D6-4A56F0B1C8EC}" type="pres">
      <dgm:prSet presAssocID="{9649C9E3-E6D2-4228-89FE-35C6603B5075}" presName="vert1" presStyleCnt="0"/>
      <dgm:spPr/>
    </dgm:pt>
    <dgm:pt modelId="{ACA0A1E3-7B0F-234A-8D94-67FEB532AB1C}" type="pres">
      <dgm:prSet presAssocID="{470D0D18-A449-410D-A969-E9748B7075B5}" presName="thickLine" presStyleLbl="alignNode1" presStyleIdx="4" presStyleCnt="9"/>
      <dgm:spPr/>
    </dgm:pt>
    <dgm:pt modelId="{CB9C78F8-EAE3-DF4F-8942-22BF472FBD8A}" type="pres">
      <dgm:prSet presAssocID="{470D0D18-A449-410D-A969-E9748B7075B5}" presName="horz1" presStyleCnt="0"/>
      <dgm:spPr/>
    </dgm:pt>
    <dgm:pt modelId="{C81862A9-9215-F541-8207-33D526BF7FD2}" type="pres">
      <dgm:prSet presAssocID="{470D0D18-A449-410D-A969-E9748B7075B5}" presName="tx1" presStyleLbl="revTx" presStyleIdx="4" presStyleCnt="9"/>
      <dgm:spPr/>
    </dgm:pt>
    <dgm:pt modelId="{EFE0CF89-694C-AD42-A953-07C1B5A1D09F}" type="pres">
      <dgm:prSet presAssocID="{470D0D18-A449-410D-A969-E9748B7075B5}" presName="vert1" presStyleCnt="0"/>
      <dgm:spPr/>
    </dgm:pt>
    <dgm:pt modelId="{829AFE41-7F0C-B945-BF79-7200AE885C5B}" type="pres">
      <dgm:prSet presAssocID="{8AC6A281-FE64-4008-B2CF-10CAEED81565}" presName="thickLine" presStyleLbl="alignNode1" presStyleIdx="5" presStyleCnt="9"/>
      <dgm:spPr/>
    </dgm:pt>
    <dgm:pt modelId="{384F1F9A-F2AA-7943-BA3A-7394D2D3DAAC}" type="pres">
      <dgm:prSet presAssocID="{8AC6A281-FE64-4008-B2CF-10CAEED81565}" presName="horz1" presStyleCnt="0"/>
      <dgm:spPr/>
    </dgm:pt>
    <dgm:pt modelId="{DA831F08-1FDE-B44E-B21D-49A921A59DDC}" type="pres">
      <dgm:prSet presAssocID="{8AC6A281-FE64-4008-B2CF-10CAEED81565}" presName="tx1" presStyleLbl="revTx" presStyleIdx="5" presStyleCnt="9"/>
      <dgm:spPr/>
    </dgm:pt>
    <dgm:pt modelId="{ECC3E893-06E3-CB4A-91FB-110331CB1B4A}" type="pres">
      <dgm:prSet presAssocID="{8AC6A281-FE64-4008-B2CF-10CAEED81565}" presName="vert1" presStyleCnt="0"/>
      <dgm:spPr/>
    </dgm:pt>
    <dgm:pt modelId="{C3809E37-341C-A445-8B40-7F60A8D9DF86}" type="pres">
      <dgm:prSet presAssocID="{5C852F6C-1763-45AA-B0D2-0F9FE90781A0}" presName="thickLine" presStyleLbl="alignNode1" presStyleIdx="6" presStyleCnt="9"/>
      <dgm:spPr/>
    </dgm:pt>
    <dgm:pt modelId="{69CDFCA7-595F-6449-AD95-E7A56157779D}" type="pres">
      <dgm:prSet presAssocID="{5C852F6C-1763-45AA-B0D2-0F9FE90781A0}" presName="horz1" presStyleCnt="0"/>
      <dgm:spPr/>
    </dgm:pt>
    <dgm:pt modelId="{07045A19-3ADB-DD46-87BF-EB9AB556EAAF}" type="pres">
      <dgm:prSet presAssocID="{5C852F6C-1763-45AA-B0D2-0F9FE90781A0}" presName="tx1" presStyleLbl="revTx" presStyleIdx="6" presStyleCnt="9"/>
      <dgm:spPr/>
    </dgm:pt>
    <dgm:pt modelId="{6996190D-0156-6C4F-BC7E-0C6B8AE3F771}" type="pres">
      <dgm:prSet presAssocID="{5C852F6C-1763-45AA-B0D2-0F9FE90781A0}" presName="vert1" presStyleCnt="0"/>
      <dgm:spPr/>
    </dgm:pt>
    <dgm:pt modelId="{2FD67203-BA96-C24B-B7DA-2F50D1B02BB8}" type="pres">
      <dgm:prSet presAssocID="{20D0149E-9BA6-4FA9-8E38-664DF729D848}" presName="thickLine" presStyleLbl="alignNode1" presStyleIdx="7" presStyleCnt="9"/>
      <dgm:spPr/>
    </dgm:pt>
    <dgm:pt modelId="{BE9298F1-978E-264A-875D-B58FA6554C79}" type="pres">
      <dgm:prSet presAssocID="{20D0149E-9BA6-4FA9-8E38-664DF729D848}" presName="horz1" presStyleCnt="0"/>
      <dgm:spPr/>
    </dgm:pt>
    <dgm:pt modelId="{815B9F4C-545C-A34D-B9D4-8E141023E0FA}" type="pres">
      <dgm:prSet presAssocID="{20D0149E-9BA6-4FA9-8E38-664DF729D848}" presName="tx1" presStyleLbl="revTx" presStyleIdx="7" presStyleCnt="9"/>
      <dgm:spPr/>
    </dgm:pt>
    <dgm:pt modelId="{00B9729B-E7AD-7046-ABD0-9E4C4C181E5A}" type="pres">
      <dgm:prSet presAssocID="{20D0149E-9BA6-4FA9-8E38-664DF729D848}" presName="vert1" presStyleCnt="0"/>
      <dgm:spPr/>
    </dgm:pt>
    <dgm:pt modelId="{61E463D6-EC30-0949-AE78-77B3020B6C44}" type="pres">
      <dgm:prSet presAssocID="{3D393F9A-1FCB-486B-8915-781EEE8AEAD7}" presName="thickLine" presStyleLbl="alignNode1" presStyleIdx="8" presStyleCnt="9"/>
      <dgm:spPr/>
    </dgm:pt>
    <dgm:pt modelId="{BEC6F083-F86D-1E4F-B41F-31C2B0A06D74}" type="pres">
      <dgm:prSet presAssocID="{3D393F9A-1FCB-486B-8915-781EEE8AEAD7}" presName="horz1" presStyleCnt="0"/>
      <dgm:spPr/>
    </dgm:pt>
    <dgm:pt modelId="{4FC32A80-351E-DE46-B24A-10A8CEB6D819}" type="pres">
      <dgm:prSet presAssocID="{3D393F9A-1FCB-486B-8915-781EEE8AEAD7}" presName="tx1" presStyleLbl="revTx" presStyleIdx="8" presStyleCnt="9"/>
      <dgm:spPr/>
    </dgm:pt>
    <dgm:pt modelId="{3C0CA509-65EF-3C41-AED4-AE6A4A4AFE65}" type="pres">
      <dgm:prSet presAssocID="{3D393F9A-1FCB-486B-8915-781EEE8AEAD7}" presName="vert1" presStyleCnt="0"/>
      <dgm:spPr/>
    </dgm:pt>
  </dgm:ptLst>
  <dgm:cxnLst>
    <dgm:cxn modelId="{12CF1D05-C166-C742-BB27-9B5363311F05}" type="presOf" srcId="{BD77C82D-03E0-4578-BC2A-C64A269F5AD0}" destId="{EDFAA6A9-D0EE-D94A-B493-010320FB70B1}" srcOrd="0" destOrd="0" presId="urn:microsoft.com/office/officeart/2008/layout/LinedList"/>
    <dgm:cxn modelId="{D2880E1B-A137-49F0-8A21-1323A63AD2B2}" srcId="{7A857AC8-50F4-403E-8DF4-FB55D3066BBF}" destId="{3D393F9A-1FCB-486B-8915-781EEE8AEAD7}" srcOrd="8" destOrd="0" parTransId="{A3F4651D-DF1F-4CBC-BE2D-807F22663503}" sibTransId="{477BA464-8BCC-4F17-8093-7CE7BAB59438}"/>
    <dgm:cxn modelId="{8E394D31-328A-40A4-B1D1-981B4E880518}" srcId="{7A857AC8-50F4-403E-8DF4-FB55D3066BBF}" destId="{F411B281-9A80-4BD6-88C7-A8782570D92C}" srcOrd="0" destOrd="0" parTransId="{14700874-188D-4DF8-AC9E-44CB075605DD}" sibTransId="{0A4C7B98-5A02-43CC-92BE-EEF05AA127F4}"/>
    <dgm:cxn modelId="{4F28943C-23BD-44DF-9455-C4670B6036FA}" srcId="{7A857AC8-50F4-403E-8DF4-FB55D3066BBF}" destId="{BD77C82D-03E0-4578-BC2A-C64A269F5AD0}" srcOrd="2" destOrd="0" parTransId="{B8FF69FB-9E91-4FE6-ABCB-6964381B0A57}" sibTransId="{86C85E8E-EFDE-4241-8330-3DFB136357B8}"/>
    <dgm:cxn modelId="{33D8FE41-F725-1046-BBC4-9F97FC9E5DAC}" type="presOf" srcId="{8AC6A281-FE64-4008-B2CF-10CAEED81565}" destId="{DA831F08-1FDE-B44E-B21D-49A921A59DDC}" srcOrd="0" destOrd="0" presId="urn:microsoft.com/office/officeart/2008/layout/LinedList"/>
    <dgm:cxn modelId="{4B878E56-E270-4951-A992-94E4B4D39DAE}" srcId="{7A857AC8-50F4-403E-8DF4-FB55D3066BBF}" destId="{9649C9E3-E6D2-4228-89FE-35C6603B5075}" srcOrd="3" destOrd="0" parTransId="{CC22CC66-15D4-4628-A01D-129825CDD76D}" sibTransId="{EA261605-4D6D-4C9F-A4F2-F3BCA62A2F7E}"/>
    <dgm:cxn modelId="{C389A462-018C-9F4B-89DD-27DE1E7BCBE2}" type="presOf" srcId="{06AC7F67-B09B-4B87-AE65-AEC840D5629B}" destId="{C66DB698-F99C-7A4D-9F4C-BBD320CA2A6F}" srcOrd="0" destOrd="0" presId="urn:microsoft.com/office/officeart/2008/layout/LinedList"/>
    <dgm:cxn modelId="{93EB4669-DBA5-1045-A868-B7C919DDA365}" type="presOf" srcId="{F411B281-9A80-4BD6-88C7-A8782570D92C}" destId="{77CBEEA8-0A48-F14E-BFAD-A7091349578C}" srcOrd="0" destOrd="0" presId="urn:microsoft.com/office/officeart/2008/layout/LinedList"/>
    <dgm:cxn modelId="{1521D569-2942-BB4F-A3CB-37E2601D66B8}" type="presOf" srcId="{20D0149E-9BA6-4FA9-8E38-664DF729D848}" destId="{815B9F4C-545C-A34D-B9D4-8E141023E0FA}" srcOrd="0" destOrd="0" presId="urn:microsoft.com/office/officeart/2008/layout/LinedList"/>
    <dgm:cxn modelId="{6320DD77-0D80-0E4F-B424-64285CEB8494}" type="presOf" srcId="{5C852F6C-1763-45AA-B0D2-0F9FE90781A0}" destId="{07045A19-3ADB-DD46-87BF-EB9AB556EAAF}" srcOrd="0" destOrd="0" presId="urn:microsoft.com/office/officeart/2008/layout/LinedList"/>
    <dgm:cxn modelId="{0A95CD82-8143-C04B-B6EE-D00D1F90D23C}" type="presOf" srcId="{7A857AC8-50F4-403E-8DF4-FB55D3066BBF}" destId="{2C1B37D0-90D4-E540-8CCA-8551EC651250}" srcOrd="0" destOrd="0" presId="urn:microsoft.com/office/officeart/2008/layout/LinedList"/>
    <dgm:cxn modelId="{2CC031BB-F3FD-A642-BFD2-C7C16B6E8525}" type="presOf" srcId="{470D0D18-A449-410D-A969-E9748B7075B5}" destId="{C81862A9-9215-F541-8207-33D526BF7FD2}" srcOrd="0" destOrd="0" presId="urn:microsoft.com/office/officeart/2008/layout/LinedList"/>
    <dgm:cxn modelId="{AD9436C0-1C18-4D79-B8B7-EE2F8F521231}" srcId="{7A857AC8-50F4-403E-8DF4-FB55D3066BBF}" destId="{8AC6A281-FE64-4008-B2CF-10CAEED81565}" srcOrd="5" destOrd="0" parTransId="{9728A17A-5DDB-492D-96C4-2BE606B5EFC6}" sibTransId="{6BA71315-58CC-47E9-9425-50FE0F99B6A1}"/>
    <dgm:cxn modelId="{F22D2FD3-0470-47F6-9B32-66AD56EB7278}" srcId="{7A857AC8-50F4-403E-8DF4-FB55D3066BBF}" destId="{5C852F6C-1763-45AA-B0D2-0F9FE90781A0}" srcOrd="6" destOrd="0" parTransId="{E7CA0E0B-2E45-47DA-864D-88BE38251E92}" sibTransId="{4927EE49-DADA-4F10-B127-06D363FDB20A}"/>
    <dgm:cxn modelId="{59DDC4E0-4FCF-8C44-8075-844C4EFADC9C}" type="presOf" srcId="{9649C9E3-E6D2-4228-89FE-35C6603B5075}" destId="{5FBE3B0E-187A-094D-AAF4-9D39B7263153}" srcOrd="0" destOrd="0" presId="urn:microsoft.com/office/officeart/2008/layout/LinedList"/>
    <dgm:cxn modelId="{AE19B0EB-8B04-FC4E-9369-8E9DAF086999}" type="presOf" srcId="{3D393F9A-1FCB-486B-8915-781EEE8AEAD7}" destId="{4FC32A80-351E-DE46-B24A-10A8CEB6D819}" srcOrd="0" destOrd="0" presId="urn:microsoft.com/office/officeart/2008/layout/LinedList"/>
    <dgm:cxn modelId="{B0567DEC-4788-4759-A0EC-5077B9244FC4}" srcId="{7A857AC8-50F4-403E-8DF4-FB55D3066BBF}" destId="{20D0149E-9BA6-4FA9-8E38-664DF729D848}" srcOrd="7" destOrd="0" parTransId="{3FE489F6-17B2-472E-960A-F5003F172F3B}" sibTransId="{1E5BEDF3-6DC5-47A8-B6E6-02F78F8C5F62}"/>
    <dgm:cxn modelId="{AEEE84F2-F5F9-4FBF-B1BE-865E168C7ED8}" srcId="{7A857AC8-50F4-403E-8DF4-FB55D3066BBF}" destId="{470D0D18-A449-410D-A969-E9748B7075B5}" srcOrd="4" destOrd="0" parTransId="{4B1ADD0B-B68E-4581-888F-8AFA007D7FB7}" sibTransId="{4130D7E7-4633-40A4-A23A-163043317E97}"/>
    <dgm:cxn modelId="{C86EF3F2-E046-4D1B-B9E7-ABCD499656B7}" srcId="{7A857AC8-50F4-403E-8DF4-FB55D3066BBF}" destId="{06AC7F67-B09B-4B87-AE65-AEC840D5629B}" srcOrd="1" destOrd="0" parTransId="{6AA47B83-9555-4B50-919C-C286F689BE39}" sibTransId="{C8D3BFEB-E074-4FEA-B9C1-3B7FE59A3803}"/>
    <dgm:cxn modelId="{CF1F95A3-8C00-6448-BDBA-5C214FEBC681}" type="presParOf" srcId="{2C1B37D0-90D4-E540-8CCA-8551EC651250}" destId="{8906D083-1C99-DB4D-9A9F-96D6582AC6DF}" srcOrd="0" destOrd="0" presId="urn:microsoft.com/office/officeart/2008/layout/LinedList"/>
    <dgm:cxn modelId="{2AD13441-BF82-D949-9EEE-EF27E7215944}" type="presParOf" srcId="{2C1B37D0-90D4-E540-8CCA-8551EC651250}" destId="{8CA8E203-9FD6-7D40-8876-5CA2A9F9F9CC}" srcOrd="1" destOrd="0" presId="urn:microsoft.com/office/officeart/2008/layout/LinedList"/>
    <dgm:cxn modelId="{14AD2BF5-BF0A-2548-91B3-1F7B36F1E877}" type="presParOf" srcId="{8CA8E203-9FD6-7D40-8876-5CA2A9F9F9CC}" destId="{77CBEEA8-0A48-F14E-BFAD-A7091349578C}" srcOrd="0" destOrd="0" presId="urn:microsoft.com/office/officeart/2008/layout/LinedList"/>
    <dgm:cxn modelId="{DA858210-7739-4349-9E23-0C96924EDCBA}" type="presParOf" srcId="{8CA8E203-9FD6-7D40-8876-5CA2A9F9F9CC}" destId="{0A4816CF-8FFA-7347-8EA5-0E4E98B8C5AE}" srcOrd="1" destOrd="0" presId="urn:microsoft.com/office/officeart/2008/layout/LinedList"/>
    <dgm:cxn modelId="{2FFFF213-958A-3A4D-8FEB-3900421E3A71}" type="presParOf" srcId="{2C1B37D0-90D4-E540-8CCA-8551EC651250}" destId="{DC25546C-2ECF-9041-98DC-030B2905158B}" srcOrd="2" destOrd="0" presId="urn:microsoft.com/office/officeart/2008/layout/LinedList"/>
    <dgm:cxn modelId="{121ADAE2-EC45-F942-98A1-33A3C835C66C}" type="presParOf" srcId="{2C1B37D0-90D4-E540-8CCA-8551EC651250}" destId="{0B374779-AF70-5F4E-BE9F-EFE9237C8396}" srcOrd="3" destOrd="0" presId="urn:microsoft.com/office/officeart/2008/layout/LinedList"/>
    <dgm:cxn modelId="{0F719A79-B98E-AC49-A493-4DB25A943DD0}" type="presParOf" srcId="{0B374779-AF70-5F4E-BE9F-EFE9237C8396}" destId="{C66DB698-F99C-7A4D-9F4C-BBD320CA2A6F}" srcOrd="0" destOrd="0" presId="urn:microsoft.com/office/officeart/2008/layout/LinedList"/>
    <dgm:cxn modelId="{D859F6A3-0449-6447-91C5-91894D1504C7}" type="presParOf" srcId="{0B374779-AF70-5F4E-BE9F-EFE9237C8396}" destId="{81B0A819-32EB-D348-AAE6-A12BB7ABDCA7}" srcOrd="1" destOrd="0" presId="urn:microsoft.com/office/officeart/2008/layout/LinedList"/>
    <dgm:cxn modelId="{A6527C64-E956-5A49-9327-B076B4C1B6B2}" type="presParOf" srcId="{2C1B37D0-90D4-E540-8CCA-8551EC651250}" destId="{6A4454BD-AC05-214A-B01D-3F84EF19AFFC}" srcOrd="4" destOrd="0" presId="urn:microsoft.com/office/officeart/2008/layout/LinedList"/>
    <dgm:cxn modelId="{699CAF33-C451-8E4C-BB5F-28C4A8A033C5}" type="presParOf" srcId="{2C1B37D0-90D4-E540-8CCA-8551EC651250}" destId="{FF6FCB91-792E-3643-A5E9-C8E8CA4B0141}" srcOrd="5" destOrd="0" presId="urn:microsoft.com/office/officeart/2008/layout/LinedList"/>
    <dgm:cxn modelId="{BF8567E1-9BA3-AE48-9494-D41268D6809A}" type="presParOf" srcId="{FF6FCB91-792E-3643-A5E9-C8E8CA4B0141}" destId="{EDFAA6A9-D0EE-D94A-B493-010320FB70B1}" srcOrd="0" destOrd="0" presId="urn:microsoft.com/office/officeart/2008/layout/LinedList"/>
    <dgm:cxn modelId="{7EBFAC2B-85FF-0F42-9B41-1788C288D1A9}" type="presParOf" srcId="{FF6FCB91-792E-3643-A5E9-C8E8CA4B0141}" destId="{9CF56CD3-B8AD-AE41-A0A6-3D891EE57D03}" srcOrd="1" destOrd="0" presId="urn:microsoft.com/office/officeart/2008/layout/LinedList"/>
    <dgm:cxn modelId="{D5095CCE-0EC2-FD4B-96F0-982CF53A9A1A}" type="presParOf" srcId="{2C1B37D0-90D4-E540-8CCA-8551EC651250}" destId="{FCDFCCDC-8EFA-7549-A371-D0C5A4D8DD5B}" srcOrd="6" destOrd="0" presId="urn:microsoft.com/office/officeart/2008/layout/LinedList"/>
    <dgm:cxn modelId="{CC3EEE47-2EF8-444D-AC51-F5B623AFD049}" type="presParOf" srcId="{2C1B37D0-90D4-E540-8CCA-8551EC651250}" destId="{9417668F-4263-AC40-941C-F5FCB1686A5A}" srcOrd="7" destOrd="0" presId="urn:microsoft.com/office/officeart/2008/layout/LinedList"/>
    <dgm:cxn modelId="{0EDEE681-1792-524B-8FD1-A284577AA6DB}" type="presParOf" srcId="{9417668F-4263-AC40-941C-F5FCB1686A5A}" destId="{5FBE3B0E-187A-094D-AAF4-9D39B7263153}" srcOrd="0" destOrd="0" presId="urn:microsoft.com/office/officeart/2008/layout/LinedList"/>
    <dgm:cxn modelId="{DC643481-C677-AB42-94F9-BBC05C33F0D6}" type="presParOf" srcId="{9417668F-4263-AC40-941C-F5FCB1686A5A}" destId="{AB3C85C1-D89D-0D48-A0D6-4A56F0B1C8EC}" srcOrd="1" destOrd="0" presId="urn:microsoft.com/office/officeart/2008/layout/LinedList"/>
    <dgm:cxn modelId="{67A154FA-B335-3C43-B324-F11DD9AE4E00}" type="presParOf" srcId="{2C1B37D0-90D4-E540-8CCA-8551EC651250}" destId="{ACA0A1E3-7B0F-234A-8D94-67FEB532AB1C}" srcOrd="8" destOrd="0" presId="urn:microsoft.com/office/officeart/2008/layout/LinedList"/>
    <dgm:cxn modelId="{94D6B0CF-9CCF-314E-AE22-DA17E329EAAB}" type="presParOf" srcId="{2C1B37D0-90D4-E540-8CCA-8551EC651250}" destId="{CB9C78F8-EAE3-DF4F-8942-22BF472FBD8A}" srcOrd="9" destOrd="0" presId="urn:microsoft.com/office/officeart/2008/layout/LinedList"/>
    <dgm:cxn modelId="{C941FFCA-7C31-BC4D-8492-4F3146C2CD6A}" type="presParOf" srcId="{CB9C78F8-EAE3-DF4F-8942-22BF472FBD8A}" destId="{C81862A9-9215-F541-8207-33D526BF7FD2}" srcOrd="0" destOrd="0" presId="urn:microsoft.com/office/officeart/2008/layout/LinedList"/>
    <dgm:cxn modelId="{23A92D98-2599-9340-91EB-D9FA1A6F4012}" type="presParOf" srcId="{CB9C78F8-EAE3-DF4F-8942-22BF472FBD8A}" destId="{EFE0CF89-694C-AD42-A953-07C1B5A1D09F}" srcOrd="1" destOrd="0" presId="urn:microsoft.com/office/officeart/2008/layout/LinedList"/>
    <dgm:cxn modelId="{F3C6FAAD-2BC8-D848-BFC5-B4512EF46283}" type="presParOf" srcId="{2C1B37D0-90D4-E540-8CCA-8551EC651250}" destId="{829AFE41-7F0C-B945-BF79-7200AE885C5B}" srcOrd="10" destOrd="0" presId="urn:microsoft.com/office/officeart/2008/layout/LinedList"/>
    <dgm:cxn modelId="{3920576F-4B9F-D14F-B4AF-E5A018D461E6}" type="presParOf" srcId="{2C1B37D0-90D4-E540-8CCA-8551EC651250}" destId="{384F1F9A-F2AA-7943-BA3A-7394D2D3DAAC}" srcOrd="11" destOrd="0" presId="urn:microsoft.com/office/officeart/2008/layout/LinedList"/>
    <dgm:cxn modelId="{27BA8517-D812-0A48-ACD2-7117347D58E0}" type="presParOf" srcId="{384F1F9A-F2AA-7943-BA3A-7394D2D3DAAC}" destId="{DA831F08-1FDE-B44E-B21D-49A921A59DDC}" srcOrd="0" destOrd="0" presId="urn:microsoft.com/office/officeart/2008/layout/LinedList"/>
    <dgm:cxn modelId="{9A30285B-2547-EE46-AD75-F60905C2011C}" type="presParOf" srcId="{384F1F9A-F2AA-7943-BA3A-7394D2D3DAAC}" destId="{ECC3E893-06E3-CB4A-91FB-110331CB1B4A}" srcOrd="1" destOrd="0" presId="urn:microsoft.com/office/officeart/2008/layout/LinedList"/>
    <dgm:cxn modelId="{AC7EAA1E-4BE1-ED46-B5BF-0DB33D080F43}" type="presParOf" srcId="{2C1B37D0-90D4-E540-8CCA-8551EC651250}" destId="{C3809E37-341C-A445-8B40-7F60A8D9DF86}" srcOrd="12" destOrd="0" presId="urn:microsoft.com/office/officeart/2008/layout/LinedList"/>
    <dgm:cxn modelId="{687123B6-8DA1-944E-8605-47378398AC2D}" type="presParOf" srcId="{2C1B37D0-90D4-E540-8CCA-8551EC651250}" destId="{69CDFCA7-595F-6449-AD95-E7A56157779D}" srcOrd="13" destOrd="0" presId="urn:microsoft.com/office/officeart/2008/layout/LinedList"/>
    <dgm:cxn modelId="{157ADE36-E9EE-DE4D-AE7D-309078FEB9B2}" type="presParOf" srcId="{69CDFCA7-595F-6449-AD95-E7A56157779D}" destId="{07045A19-3ADB-DD46-87BF-EB9AB556EAAF}" srcOrd="0" destOrd="0" presId="urn:microsoft.com/office/officeart/2008/layout/LinedList"/>
    <dgm:cxn modelId="{D110D8CD-38CC-0F4C-AB3B-961EE237C86C}" type="presParOf" srcId="{69CDFCA7-595F-6449-AD95-E7A56157779D}" destId="{6996190D-0156-6C4F-BC7E-0C6B8AE3F771}" srcOrd="1" destOrd="0" presId="urn:microsoft.com/office/officeart/2008/layout/LinedList"/>
    <dgm:cxn modelId="{C71C6253-81DF-6149-B624-5EF0FE2B2650}" type="presParOf" srcId="{2C1B37D0-90D4-E540-8CCA-8551EC651250}" destId="{2FD67203-BA96-C24B-B7DA-2F50D1B02BB8}" srcOrd="14" destOrd="0" presId="urn:microsoft.com/office/officeart/2008/layout/LinedList"/>
    <dgm:cxn modelId="{85846202-BD36-774D-8DD4-1C8137903CC0}" type="presParOf" srcId="{2C1B37D0-90D4-E540-8CCA-8551EC651250}" destId="{BE9298F1-978E-264A-875D-B58FA6554C79}" srcOrd="15" destOrd="0" presId="urn:microsoft.com/office/officeart/2008/layout/LinedList"/>
    <dgm:cxn modelId="{167FACDC-2ED8-8D4C-A144-9FFEF6D818BF}" type="presParOf" srcId="{BE9298F1-978E-264A-875D-B58FA6554C79}" destId="{815B9F4C-545C-A34D-B9D4-8E141023E0FA}" srcOrd="0" destOrd="0" presId="urn:microsoft.com/office/officeart/2008/layout/LinedList"/>
    <dgm:cxn modelId="{B45D88A8-32E2-894C-996C-53B5BEAF2BCC}" type="presParOf" srcId="{BE9298F1-978E-264A-875D-B58FA6554C79}" destId="{00B9729B-E7AD-7046-ABD0-9E4C4C181E5A}" srcOrd="1" destOrd="0" presId="urn:microsoft.com/office/officeart/2008/layout/LinedList"/>
    <dgm:cxn modelId="{45234E49-5158-6D46-920F-3A862ADF75A7}" type="presParOf" srcId="{2C1B37D0-90D4-E540-8CCA-8551EC651250}" destId="{61E463D6-EC30-0949-AE78-77B3020B6C44}" srcOrd="16" destOrd="0" presId="urn:microsoft.com/office/officeart/2008/layout/LinedList"/>
    <dgm:cxn modelId="{AF5D7E92-8396-8F40-AD46-25FA753E4018}" type="presParOf" srcId="{2C1B37D0-90D4-E540-8CCA-8551EC651250}" destId="{BEC6F083-F86D-1E4F-B41F-31C2B0A06D74}" srcOrd="17" destOrd="0" presId="urn:microsoft.com/office/officeart/2008/layout/LinedList"/>
    <dgm:cxn modelId="{71EC79E0-3F2E-314A-8FC9-68B2738645B1}" type="presParOf" srcId="{BEC6F083-F86D-1E4F-B41F-31C2B0A06D74}" destId="{4FC32A80-351E-DE46-B24A-10A8CEB6D819}" srcOrd="0" destOrd="0" presId="urn:microsoft.com/office/officeart/2008/layout/LinedList"/>
    <dgm:cxn modelId="{E656016A-3848-1541-882E-8B5C95BED16A}" type="presParOf" srcId="{BEC6F083-F86D-1E4F-B41F-31C2B0A06D74}" destId="{3C0CA509-65EF-3C41-AED4-AE6A4A4AFE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2496D-6690-5743-9D53-811DB74257A6}">
      <dsp:nvSpPr>
        <dsp:cNvPr id="0" name=""/>
        <dsp:cNvSpPr/>
      </dsp:nvSpPr>
      <dsp:spPr>
        <a:xfrm>
          <a:off x="0" y="1197"/>
          <a:ext cx="74854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9D61B37-7FB1-4A40-AB34-8F49B748E974}">
      <dsp:nvSpPr>
        <dsp:cNvPr id="0" name=""/>
        <dsp:cNvSpPr/>
      </dsp:nvSpPr>
      <dsp:spPr>
        <a:xfrm>
          <a:off x="0" y="1197"/>
          <a:ext cx="7485413" cy="81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RCI is planning their production schedule for the upcoming quarter and due to shortage in internal capacity they are looking to outsource some part of the demand to an external party. </a:t>
          </a:r>
        </a:p>
      </dsp:txBody>
      <dsp:txXfrm>
        <a:off x="0" y="1197"/>
        <a:ext cx="7485413" cy="816763"/>
      </dsp:txXfrm>
    </dsp:sp>
    <dsp:sp modelId="{994E7DFD-44FD-5848-A2EC-014D7042FCDD}">
      <dsp:nvSpPr>
        <dsp:cNvPr id="0" name=""/>
        <dsp:cNvSpPr/>
      </dsp:nvSpPr>
      <dsp:spPr>
        <a:xfrm>
          <a:off x="0" y="817961"/>
          <a:ext cx="7485413"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B390B11-4B44-BE44-BBCD-0334888BE85B}">
      <dsp:nvSpPr>
        <dsp:cNvPr id="0" name=""/>
        <dsp:cNvSpPr/>
      </dsp:nvSpPr>
      <dsp:spPr>
        <a:xfrm>
          <a:off x="0" y="817961"/>
          <a:ext cx="7485413" cy="81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Their previous policies advise against outsourcing, however, supply key ingredients to the vendor to maintain privacy of the in-house process e.g., water-oil solutions. </a:t>
          </a:r>
        </a:p>
      </dsp:txBody>
      <dsp:txXfrm>
        <a:off x="0" y="817961"/>
        <a:ext cx="7485413" cy="816763"/>
      </dsp:txXfrm>
    </dsp:sp>
    <dsp:sp modelId="{99B21647-B1F6-4247-A0C8-3D83EB3BB314}">
      <dsp:nvSpPr>
        <dsp:cNvPr id="0" name=""/>
        <dsp:cNvSpPr/>
      </dsp:nvSpPr>
      <dsp:spPr>
        <a:xfrm>
          <a:off x="0" y="1634725"/>
          <a:ext cx="7485413"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14D8A60-7B44-A244-93EE-9064F2343D99}">
      <dsp:nvSpPr>
        <dsp:cNvPr id="0" name=""/>
        <dsp:cNvSpPr/>
      </dsp:nvSpPr>
      <dsp:spPr>
        <a:xfrm>
          <a:off x="0" y="1634725"/>
          <a:ext cx="7485413" cy="81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 are looking at possible local suppliers or vendors to meet demand in the future but also make or buy decision for production of critical sub-components.</a:t>
          </a:r>
        </a:p>
      </dsp:txBody>
      <dsp:txXfrm>
        <a:off x="0" y="1634725"/>
        <a:ext cx="7485413" cy="8167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402EF-7009-4492-90C8-E9DD4A13067C}">
      <dsp:nvSpPr>
        <dsp:cNvPr id="0" name=""/>
        <dsp:cNvSpPr/>
      </dsp:nvSpPr>
      <dsp:spPr>
        <a:xfrm>
          <a:off x="-120946" y="963045"/>
          <a:ext cx="6301601" cy="1756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145DA-75A5-48AA-8076-BC457ACBC7B8}">
      <dsp:nvSpPr>
        <dsp:cNvPr id="0" name=""/>
        <dsp:cNvSpPr/>
      </dsp:nvSpPr>
      <dsp:spPr>
        <a:xfrm>
          <a:off x="410474" y="1358317"/>
          <a:ext cx="966219" cy="966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7AF016-04D2-468B-A385-83D8B2A46CDF}">
      <dsp:nvSpPr>
        <dsp:cNvPr id="0" name=""/>
        <dsp:cNvSpPr/>
      </dsp:nvSpPr>
      <dsp:spPr>
        <a:xfrm>
          <a:off x="1908114" y="963045"/>
          <a:ext cx="2835720" cy="175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24" tIns="185924" rIns="185924" bIns="185924" numCol="1" spcCol="1270" anchor="ctr" anchorCtr="0">
          <a:noAutofit/>
        </a:bodyPr>
        <a:lstStyle/>
        <a:p>
          <a:pPr marL="0" lvl="0" indent="0" algn="l" defTabSz="1111250">
            <a:lnSpc>
              <a:spcPct val="100000"/>
            </a:lnSpc>
            <a:spcBef>
              <a:spcPct val="0"/>
            </a:spcBef>
            <a:spcAft>
              <a:spcPct val="35000"/>
            </a:spcAft>
            <a:buNone/>
          </a:pPr>
          <a:r>
            <a:rPr lang="en-US" sz="2500" kern="1200"/>
            <a:t>Hourly rates and shifts</a:t>
          </a:r>
        </a:p>
      </dsp:txBody>
      <dsp:txXfrm>
        <a:off x="1908114" y="963045"/>
        <a:ext cx="2835720" cy="1756763"/>
      </dsp:txXfrm>
    </dsp:sp>
    <dsp:sp modelId="{93179946-6304-4A13-98A0-183E6AE9614E}">
      <dsp:nvSpPr>
        <dsp:cNvPr id="0" name=""/>
        <dsp:cNvSpPr/>
      </dsp:nvSpPr>
      <dsp:spPr>
        <a:xfrm>
          <a:off x="4288103" y="1034554"/>
          <a:ext cx="1924575" cy="1525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440" tIns="173440" rIns="173440" bIns="173440" numCol="1" spcCol="1270" anchor="ctr" anchorCtr="0">
          <a:noAutofit/>
        </a:bodyPr>
        <a:lstStyle/>
        <a:p>
          <a:pPr marL="0" lvl="0" indent="0" algn="l" defTabSz="622300">
            <a:lnSpc>
              <a:spcPct val="100000"/>
            </a:lnSpc>
            <a:spcBef>
              <a:spcPct val="0"/>
            </a:spcBef>
            <a:spcAft>
              <a:spcPct val="35000"/>
            </a:spcAft>
            <a:buNone/>
          </a:pPr>
          <a:r>
            <a:rPr lang="en-US" sz="1400" kern="1200" dirty="0"/>
            <a:t>Cost of raw materials</a:t>
          </a:r>
        </a:p>
        <a:p>
          <a:pPr marL="0" lvl="0" indent="0" algn="l" defTabSz="622300">
            <a:lnSpc>
              <a:spcPct val="100000"/>
            </a:lnSpc>
            <a:spcBef>
              <a:spcPct val="0"/>
            </a:spcBef>
            <a:spcAft>
              <a:spcPct val="35000"/>
            </a:spcAft>
            <a:buNone/>
          </a:pPr>
          <a:r>
            <a:rPr lang="en-US" sz="1400" kern="1200" dirty="0"/>
            <a:t>Available capacity in-house</a:t>
          </a:r>
        </a:p>
        <a:p>
          <a:pPr marL="0" lvl="0" indent="0" algn="l" defTabSz="622300">
            <a:lnSpc>
              <a:spcPct val="100000"/>
            </a:lnSpc>
            <a:spcBef>
              <a:spcPct val="0"/>
            </a:spcBef>
            <a:spcAft>
              <a:spcPct val="35000"/>
            </a:spcAft>
            <a:buNone/>
          </a:pPr>
          <a:r>
            <a:rPr lang="en-US" sz="1400" kern="1200" dirty="0"/>
            <a:t>Inventory hold-up (Storage)</a:t>
          </a:r>
        </a:p>
      </dsp:txBody>
      <dsp:txXfrm>
        <a:off x="4288103" y="1034554"/>
        <a:ext cx="1924575" cy="1525770"/>
      </dsp:txXfrm>
    </dsp:sp>
    <dsp:sp modelId="{E2CCAE7F-A1AB-4BBF-AF7A-9C246AD757E9}">
      <dsp:nvSpPr>
        <dsp:cNvPr id="0" name=""/>
        <dsp:cNvSpPr/>
      </dsp:nvSpPr>
      <dsp:spPr>
        <a:xfrm>
          <a:off x="-120946" y="3158999"/>
          <a:ext cx="6301601" cy="1756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1CDE0-28C3-400C-B05B-FF04D5DB9B10}">
      <dsp:nvSpPr>
        <dsp:cNvPr id="0" name=""/>
        <dsp:cNvSpPr/>
      </dsp:nvSpPr>
      <dsp:spPr>
        <a:xfrm>
          <a:off x="410474" y="3554271"/>
          <a:ext cx="966219" cy="966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D04028-C258-4512-A00B-180971FE3E60}">
      <dsp:nvSpPr>
        <dsp:cNvPr id="0" name=""/>
        <dsp:cNvSpPr/>
      </dsp:nvSpPr>
      <dsp:spPr>
        <a:xfrm>
          <a:off x="1908114" y="3158999"/>
          <a:ext cx="2835720" cy="175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24" tIns="185924" rIns="185924" bIns="185924" numCol="1" spcCol="1270" anchor="ctr" anchorCtr="0">
          <a:noAutofit/>
        </a:bodyPr>
        <a:lstStyle/>
        <a:p>
          <a:pPr marL="0" lvl="0" indent="0" algn="l" defTabSz="1111250">
            <a:lnSpc>
              <a:spcPct val="100000"/>
            </a:lnSpc>
            <a:spcBef>
              <a:spcPct val="0"/>
            </a:spcBef>
            <a:spcAft>
              <a:spcPct val="35000"/>
            </a:spcAft>
            <a:buNone/>
          </a:pPr>
          <a:r>
            <a:rPr lang="en-US" sz="2500" kern="1200"/>
            <a:t>Binary variables </a:t>
          </a:r>
        </a:p>
      </dsp:txBody>
      <dsp:txXfrm>
        <a:off x="1908114" y="3158999"/>
        <a:ext cx="2835720" cy="1756763"/>
      </dsp:txXfrm>
    </dsp:sp>
    <dsp:sp modelId="{0AA793B2-823E-4C4D-8634-C3CCDB978220}">
      <dsp:nvSpPr>
        <dsp:cNvPr id="0" name=""/>
        <dsp:cNvSpPr/>
      </dsp:nvSpPr>
      <dsp:spPr>
        <a:xfrm>
          <a:off x="4501963" y="3158999"/>
          <a:ext cx="1916594" cy="175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24" tIns="185924" rIns="185924" bIns="18592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Calibri"/>
            </a:rPr>
            <a:t>(0- In Source)</a:t>
          </a:r>
          <a:endParaRPr lang="en-US" sz="1800" kern="1200" dirty="0"/>
        </a:p>
        <a:p>
          <a:pPr marL="0" lvl="0" indent="0" algn="l" defTabSz="800100">
            <a:lnSpc>
              <a:spcPct val="100000"/>
            </a:lnSpc>
            <a:spcBef>
              <a:spcPct val="0"/>
            </a:spcBef>
            <a:spcAft>
              <a:spcPct val="35000"/>
            </a:spcAft>
            <a:buNone/>
          </a:pPr>
          <a:r>
            <a:rPr lang="en-US" sz="1800" kern="1200"/>
            <a:t>(1- Out Source)</a:t>
          </a:r>
        </a:p>
      </dsp:txBody>
      <dsp:txXfrm>
        <a:off x="4501963" y="3158999"/>
        <a:ext cx="1916594" cy="1756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6D083-1C99-DB4D-9A9F-96D6582AC6DF}">
      <dsp:nvSpPr>
        <dsp:cNvPr id="0" name=""/>
        <dsp:cNvSpPr/>
      </dsp:nvSpPr>
      <dsp:spPr>
        <a:xfrm>
          <a:off x="0" y="531"/>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7CBEEA8-0A48-F14E-BFAD-A7091349578C}">
      <dsp:nvSpPr>
        <dsp:cNvPr id="0" name=""/>
        <dsp:cNvSpPr/>
      </dsp:nvSpPr>
      <dsp:spPr>
        <a:xfrm>
          <a:off x="0" y="531"/>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Cartons of face cream to make in first shift = 0</a:t>
          </a:r>
        </a:p>
      </dsp:txBody>
      <dsp:txXfrm>
        <a:off x="0" y="531"/>
        <a:ext cx="5181600" cy="483363"/>
      </dsp:txXfrm>
    </dsp:sp>
    <dsp:sp modelId="{DC25546C-2ECF-9041-98DC-030B2905158B}">
      <dsp:nvSpPr>
        <dsp:cNvPr id="0" name=""/>
        <dsp:cNvSpPr/>
      </dsp:nvSpPr>
      <dsp:spPr>
        <a:xfrm>
          <a:off x="0" y="483895"/>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66DB698-F99C-7A4D-9F4C-BBD320CA2A6F}">
      <dsp:nvSpPr>
        <dsp:cNvPr id="0" name=""/>
        <dsp:cNvSpPr/>
      </dsp:nvSpPr>
      <dsp:spPr>
        <a:xfrm>
          <a:off x="0" y="483895"/>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Cartons of body cream to make in first shift = 1000</a:t>
          </a:r>
        </a:p>
      </dsp:txBody>
      <dsp:txXfrm>
        <a:off x="0" y="483895"/>
        <a:ext cx="5181600" cy="483363"/>
      </dsp:txXfrm>
    </dsp:sp>
    <dsp:sp modelId="{6A4454BD-AC05-214A-B01D-3F84EF19AFFC}">
      <dsp:nvSpPr>
        <dsp:cNvPr id="0" name=""/>
        <dsp:cNvSpPr/>
      </dsp:nvSpPr>
      <dsp:spPr>
        <a:xfrm>
          <a:off x="0" y="967259"/>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DFAA6A9-D0EE-D94A-B493-010320FB70B1}">
      <dsp:nvSpPr>
        <dsp:cNvPr id="0" name=""/>
        <dsp:cNvSpPr/>
      </dsp:nvSpPr>
      <dsp:spPr>
        <a:xfrm>
          <a:off x="0" y="967259"/>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Cartons of hand cream to make in first shift = 13200</a:t>
          </a:r>
        </a:p>
      </dsp:txBody>
      <dsp:txXfrm>
        <a:off x="0" y="967259"/>
        <a:ext cx="5181600" cy="483363"/>
      </dsp:txXfrm>
    </dsp:sp>
    <dsp:sp modelId="{FCDFCCDC-8EFA-7549-A371-D0C5A4D8DD5B}">
      <dsp:nvSpPr>
        <dsp:cNvPr id="0" name=""/>
        <dsp:cNvSpPr/>
      </dsp:nvSpPr>
      <dsp:spPr>
        <a:xfrm>
          <a:off x="0" y="1450623"/>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BE3B0E-187A-094D-AAF4-9D39B7263153}">
      <dsp:nvSpPr>
        <dsp:cNvPr id="0" name=""/>
        <dsp:cNvSpPr/>
      </dsp:nvSpPr>
      <dsp:spPr>
        <a:xfrm>
          <a:off x="0" y="1450623"/>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Cartons of face cream to make in second shift = 0</a:t>
          </a:r>
        </a:p>
      </dsp:txBody>
      <dsp:txXfrm>
        <a:off x="0" y="1450623"/>
        <a:ext cx="5181600" cy="483363"/>
      </dsp:txXfrm>
    </dsp:sp>
    <dsp:sp modelId="{ACA0A1E3-7B0F-234A-8D94-67FEB532AB1C}">
      <dsp:nvSpPr>
        <dsp:cNvPr id="0" name=""/>
        <dsp:cNvSpPr/>
      </dsp:nvSpPr>
      <dsp:spPr>
        <a:xfrm>
          <a:off x="0" y="1933987"/>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81862A9-9215-F541-8207-33D526BF7FD2}">
      <dsp:nvSpPr>
        <dsp:cNvPr id="0" name=""/>
        <dsp:cNvSpPr/>
      </dsp:nvSpPr>
      <dsp:spPr>
        <a:xfrm>
          <a:off x="0" y="1933987"/>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Cartons of body cream to make in second shift = 0</a:t>
          </a:r>
        </a:p>
      </dsp:txBody>
      <dsp:txXfrm>
        <a:off x="0" y="1933987"/>
        <a:ext cx="5181600" cy="483363"/>
      </dsp:txXfrm>
    </dsp:sp>
    <dsp:sp modelId="{829AFE41-7F0C-B945-BF79-7200AE885C5B}">
      <dsp:nvSpPr>
        <dsp:cNvPr id="0" name=""/>
        <dsp:cNvSpPr/>
      </dsp:nvSpPr>
      <dsp:spPr>
        <a:xfrm>
          <a:off x="0" y="2417350"/>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831F08-1FDE-B44E-B21D-49A921A59DDC}">
      <dsp:nvSpPr>
        <dsp:cNvPr id="0" name=""/>
        <dsp:cNvSpPr/>
      </dsp:nvSpPr>
      <dsp:spPr>
        <a:xfrm>
          <a:off x="0" y="2417350"/>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Cartons of hand cream to make in second shift = 4800</a:t>
          </a:r>
        </a:p>
      </dsp:txBody>
      <dsp:txXfrm>
        <a:off x="0" y="2417350"/>
        <a:ext cx="5181600" cy="483363"/>
      </dsp:txXfrm>
    </dsp:sp>
    <dsp:sp modelId="{C3809E37-341C-A445-8B40-7F60A8D9DF86}">
      <dsp:nvSpPr>
        <dsp:cNvPr id="0" name=""/>
        <dsp:cNvSpPr/>
      </dsp:nvSpPr>
      <dsp:spPr>
        <a:xfrm>
          <a:off x="0" y="2900714"/>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045A19-3ADB-DD46-87BF-EB9AB556EAAF}">
      <dsp:nvSpPr>
        <dsp:cNvPr id="0" name=""/>
        <dsp:cNvSpPr/>
      </dsp:nvSpPr>
      <dsp:spPr>
        <a:xfrm>
          <a:off x="0" y="2900714"/>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Cartons of face cream to outsource = 12000</a:t>
          </a:r>
        </a:p>
      </dsp:txBody>
      <dsp:txXfrm>
        <a:off x="0" y="2900714"/>
        <a:ext cx="5181600" cy="483363"/>
      </dsp:txXfrm>
    </dsp:sp>
    <dsp:sp modelId="{2FD67203-BA96-C24B-B7DA-2F50D1B02BB8}">
      <dsp:nvSpPr>
        <dsp:cNvPr id="0" name=""/>
        <dsp:cNvSpPr/>
      </dsp:nvSpPr>
      <dsp:spPr>
        <a:xfrm>
          <a:off x="0" y="3384078"/>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15B9F4C-545C-A34D-B9D4-8E141023E0FA}">
      <dsp:nvSpPr>
        <dsp:cNvPr id="0" name=""/>
        <dsp:cNvSpPr/>
      </dsp:nvSpPr>
      <dsp:spPr>
        <a:xfrm>
          <a:off x="0" y="3384078"/>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Cartons of body cream to outsource = 7000</a:t>
          </a:r>
        </a:p>
      </dsp:txBody>
      <dsp:txXfrm>
        <a:off x="0" y="3384078"/>
        <a:ext cx="5181600" cy="483363"/>
      </dsp:txXfrm>
    </dsp:sp>
    <dsp:sp modelId="{61E463D6-EC30-0949-AE78-77B3020B6C44}">
      <dsp:nvSpPr>
        <dsp:cNvPr id="0" name=""/>
        <dsp:cNvSpPr/>
      </dsp:nvSpPr>
      <dsp:spPr>
        <a:xfrm>
          <a:off x="0" y="3867442"/>
          <a:ext cx="5181600"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FC32A80-351E-DE46-B24A-10A8CEB6D819}">
      <dsp:nvSpPr>
        <dsp:cNvPr id="0" name=""/>
        <dsp:cNvSpPr/>
      </dsp:nvSpPr>
      <dsp:spPr>
        <a:xfrm>
          <a:off x="0" y="3867442"/>
          <a:ext cx="5181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ighlight>
                <a:srgbClr val="FFFF00"/>
              </a:highlight>
            </a:rPr>
            <a:t>Value of objective function (total cost) = $ 1,368,100</a:t>
          </a:r>
        </a:p>
      </dsp:txBody>
      <dsp:txXfrm>
        <a:off x="0" y="3867442"/>
        <a:ext cx="5181600" cy="4833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4003E-06DF-4CDD-AD88-114755B7B845}" type="datetimeFigureOut">
              <a:rPr lang="en-US" smtClean="0"/>
              <a:t>7/31/21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26A89-49B9-4246-B591-4B64A50B3D05}" type="slidenum">
              <a:rPr lang="en-US" smtClean="0"/>
              <a:t>‹#›</a:t>
            </a:fld>
            <a:endParaRPr lang="en-US"/>
          </a:p>
        </p:txBody>
      </p:sp>
    </p:spTree>
    <p:extLst>
      <p:ext uri="{BB962C8B-B14F-4D97-AF65-F5344CB8AC3E}">
        <p14:creationId xmlns:p14="http://schemas.microsoft.com/office/powerpoint/2010/main" val="24084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Introduction </a:t>
            </a:r>
          </a:p>
        </p:txBody>
      </p:sp>
      <p:sp>
        <p:nvSpPr>
          <p:cNvPr id="4" name="Foliennummernplatzhalt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965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1876-F5E9-F345-BA3E-0C0DE69C3A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B9B514-A0A9-4344-8B74-9D2C39762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125707-CAAF-884B-B434-69A069EC1A67}"/>
              </a:ext>
            </a:extLst>
          </p:cNvPr>
          <p:cNvSpPr>
            <a:spLocks noGrp="1"/>
          </p:cNvSpPr>
          <p:nvPr>
            <p:ph type="dt" sz="half" idx="10"/>
          </p:nvPr>
        </p:nvSpPr>
        <p:spPr/>
        <p:txBody>
          <a:bodyPr/>
          <a:lstStyle/>
          <a:p>
            <a:fld id="{D2BCE701-10D8-4E63-8CBF-ED2C80F19B3B}" type="datetime1">
              <a:rPr lang="en-US" smtClean="0"/>
              <a:t>7/31/21</a:t>
            </a:fld>
            <a:endParaRPr lang="en-US"/>
          </a:p>
        </p:txBody>
      </p:sp>
      <p:sp>
        <p:nvSpPr>
          <p:cNvPr id="5" name="Footer Placeholder 4">
            <a:extLst>
              <a:ext uri="{FF2B5EF4-FFF2-40B4-BE49-F238E27FC236}">
                <a16:creationId xmlns:a16="http://schemas.microsoft.com/office/drawing/2014/main" id="{A8EE58A9-3C2E-5C4D-95FF-825A07BE5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613CB-B963-ED40-A188-2DF9C15E85D1}"/>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1297927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7C71-A13D-E349-BF40-D838BD9C07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81D4AF-6992-194A-A801-AF1C22BB6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1E710-D477-EF4B-A320-C2996AABCF85}"/>
              </a:ext>
            </a:extLst>
          </p:cNvPr>
          <p:cNvSpPr>
            <a:spLocks noGrp="1"/>
          </p:cNvSpPr>
          <p:nvPr>
            <p:ph type="dt" sz="half" idx="10"/>
          </p:nvPr>
        </p:nvSpPr>
        <p:spPr/>
        <p:txBody>
          <a:bodyPr/>
          <a:lstStyle/>
          <a:p>
            <a:fld id="{087B27FF-33D7-4AB2-B0A7-FBD64AB97949}" type="datetime1">
              <a:rPr lang="en-US" smtClean="0"/>
              <a:t>7/31/21</a:t>
            </a:fld>
            <a:endParaRPr lang="en-US"/>
          </a:p>
        </p:txBody>
      </p:sp>
      <p:sp>
        <p:nvSpPr>
          <p:cNvPr id="5" name="Footer Placeholder 4">
            <a:extLst>
              <a:ext uri="{FF2B5EF4-FFF2-40B4-BE49-F238E27FC236}">
                <a16:creationId xmlns:a16="http://schemas.microsoft.com/office/drawing/2014/main" id="{8CC7F5E0-BA58-FA40-83F6-030029DD8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D2FA2-171E-D646-A7AC-4B0BC094E223}"/>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621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C6345-3559-F945-8A00-FD3617B3A0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AF208-4E34-CC40-A956-CC129D8FF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31EAB-0304-0D4F-A9AC-361D6E086D97}"/>
              </a:ext>
            </a:extLst>
          </p:cNvPr>
          <p:cNvSpPr>
            <a:spLocks noGrp="1"/>
          </p:cNvSpPr>
          <p:nvPr>
            <p:ph type="dt" sz="half" idx="10"/>
          </p:nvPr>
        </p:nvSpPr>
        <p:spPr/>
        <p:txBody>
          <a:bodyPr/>
          <a:lstStyle/>
          <a:p>
            <a:fld id="{4875BC46-4CC9-448F-98D2-5DC13F2B7B87}" type="datetime1">
              <a:rPr lang="en-US" smtClean="0"/>
              <a:t>7/31/21</a:t>
            </a:fld>
            <a:endParaRPr lang="en-US"/>
          </a:p>
        </p:txBody>
      </p:sp>
      <p:sp>
        <p:nvSpPr>
          <p:cNvPr id="5" name="Footer Placeholder 4">
            <a:extLst>
              <a:ext uri="{FF2B5EF4-FFF2-40B4-BE49-F238E27FC236}">
                <a16:creationId xmlns:a16="http://schemas.microsoft.com/office/drawing/2014/main" id="{30ACCE12-AF49-924A-8C6E-895C4F0AF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CE7F8-511A-AE43-B56C-9973E2585121}"/>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88403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388DAE9A-FBE1-4B93-8CB2-6120692D7427}"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a:t>Edit Master text styles</a:t>
            </a:r>
            <a:endParaRPr lang="en-IN"/>
          </a:p>
        </p:txBody>
      </p:sp>
    </p:spTree>
    <p:extLst>
      <p:ext uri="{BB962C8B-B14F-4D97-AF65-F5344CB8AC3E}">
        <p14:creationId xmlns:p14="http://schemas.microsoft.com/office/powerpoint/2010/main" val="3373895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enter 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9" name="Rectangle 8">
            <a:extLst>
              <a:ext uri="{FF2B5EF4-FFF2-40B4-BE49-F238E27FC236}">
                <a16:creationId xmlns:a16="http://schemas.microsoft.com/office/drawing/2014/main" id="{FB176D7C-AD54-4A86-A2B2-57A15452FE9A}"/>
              </a:ext>
            </a:extLst>
          </p:cNvPr>
          <p:cNvSpPr/>
          <p:nvPr userDrawn="1"/>
        </p:nvSpPr>
        <p:spPr>
          <a:xfrm>
            <a:off x="1" y="3573016"/>
            <a:ext cx="12192000" cy="32849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4" name="Date Placeholder 3"/>
          <p:cNvSpPr>
            <a:spLocks noGrp="1"/>
          </p:cNvSpPr>
          <p:nvPr>
            <p:ph type="dt" sz="half" idx="10"/>
          </p:nvPr>
        </p:nvSpPr>
        <p:spPr/>
        <p:txBody>
          <a:bodyPr/>
          <a:lstStyle/>
          <a:p>
            <a:fld id="{65F01EAC-FE5F-4D42-9DEC-20719886E503}"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735872"/>
            <a:ext cx="10972801" cy="711081"/>
          </a:xfrm>
        </p:spPr>
        <p:txBody>
          <a:bodyPr lIns="0" rIns="0"/>
          <a:lstStyle>
            <a:lvl1pPr algn="ct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1432174"/>
            <a:ext cx="10972482" cy="412651"/>
          </a:xfrm>
        </p:spPr>
        <p:txBody>
          <a:bodyPr lIns="0" rIns="0">
            <a:normAutofit/>
          </a:bodyPr>
          <a:lstStyle>
            <a:lvl1pPr marL="0" indent="0" algn="ctr">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a:t>Edit Master text styles</a:t>
            </a:r>
            <a:endParaRPr lang="en-IN"/>
          </a:p>
        </p:txBody>
      </p:sp>
    </p:spTree>
    <p:extLst>
      <p:ext uri="{BB962C8B-B14F-4D97-AF65-F5344CB8AC3E}">
        <p14:creationId xmlns:p14="http://schemas.microsoft.com/office/powerpoint/2010/main" val="157279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9" name="Rectangle 8">
            <a:extLst>
              <a:ext uri="{FF2B5EF4-FFF2-40B4-BE49-F238E27FC236}">
                <a16:creationId xmlns:a16="http://schemas.microsoft.com/office/drawing/2014/main" id="{06E5C63D-C7C9-4425-B5F5-CDC2151D9BE1}"/>
              </a:ext>
            </a:extLst>
          </p:cNvPr>
          <p:cNvSpPr/>
          <p:nvPr userDrawn="1"/>
        </p:nvSpPr>
        <p:spPr>
          <a:xfrm>
            <a:off x="1" y="3573016"/>
            <a:ext cx="12192000" cy="3284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4" name="Date Placeholder 3"/>
          <p:cNvSpPr>
            <a:spLocks noGrp="1"/>
          </p:cNvSpPr>
          <p:nvPr>
            <p:ph type="dt" sz="half" idx="10"/>
          </p:nvPr>
        </p:nvSpPr>
        <p:spPr/>
        <p:txBody>
          <a:bodyPr/>
          <a:lstStyle/>
          <a:p>
            <a:fld id="{C66E6A8D-3D6F-482C-81B2-1B40674CC1AC}"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a:t>Edit Master text styles</a:t>
            </a:r>
            <a:endParaRPr lang="en-IN"/>
          </a:p>
        </p:txBody>
      </p:sp>
      <p:sp>
        <p:nvSpPr>
          <p:cNvPr id="3" name="Picture Placeholder 2">
            <a:extLst>
              <a:ext uri="{FF2B5EF4-FFF2-40B4-BE49-F238E27FC236}">
                <a16:creationId xmlns:a16="http://schemas.microsoft.com/office/drawing/2014/main" id="{D51E1A2C-83B3-4044-A99E-E73695BA6D8E}"/>
              </a:ext>
            </a:extLst>
          </p:cNvPr>
          <p:cNvSpPr>
            <a:spLocks noGrp="1"/>
          </p:cNvSpPr>
          <p:nvPr>
            <p:ph type="pic" sz="quarter" idx="14"/>
          </p:nvPr>
        </p:nvSpPr>
        <p:spPr>
          <a:xfrm>
            <a:off x="9082949" y="1700214"/>
            <a:ext cx="2499292" cy="1728787"/>
          </a:xfrm>
          <a:solidFill>
            <a:schemeClr val="bg1">
              <a:lumMod val="95000"/>
            </a:schemeClr>
          </a:solidFill>
        </p:spPr>
        <p:txBody>
          <a:bodyPr>
            <a:normAutofit/>
          </a:bodyPr>
          <a:lstStyle>
            <a:lvl1pPr marL="0" indent="0">
              <a:buFontTx/>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0" name="Picture Placeholder 2">
            <a:extLst>
              <a:ext uri="{FF2B5EF4-FFF2-40B4-BE49-F238E27FC236}">
                <a16:creationId xmlns:a16="http://schemas.microsoft.com/office/drawing/2014/main" id="{6B5483CB-2629-4B4B-B1D4-0AC4B7596B65}"/>
              </a:ext>
            </a:extLst>
          </p:cNvPr>
          <p:cNvSpPr>
            <a:spLocks noGrp="1"/>
          </p:cNvSpPr>
          <p:nvPr>
            <p:ph type="pic" sz="quarter" idx="15"/>
          </p:nvPr>
        </p:nvSpPr>
        <p:spPr>
          <a:xfrm>
            <a:off x="6446682" y="1700214"/>
            <a:ext cx="2499292" cy="1728787"/>
          </a:xfrm>
          <a:solidFill>
            <a:schemeClr val="bg1">
              <a:lumMod val="95000"/>
            </a:schemeClr>
          </a:solidFill>
        </p:spPr>
        <p:txBody>
          <a:bodyPr>
            <a:normAutofit/>
          </a:bodyPr>
          <a:lstStyle>
            <a:lvl1pPr marL="0" indent="0">
              <a:buFontTx/>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1" name="Picture Placeholder 2">
            <a:extLst>
              <a:ext uri="{FF2B5EF4-FFF2-40B4-BE49-F238E27FC236}">
                <a16:creationId xmlns:a16="http://schemas.microsoft.com/office/drawing/2014/main" id="{F1D0B764-F38F-4B40-9632-5241D6EB0030}"/>
              </a:ext>
            </a:extLst>
          </p:cNvPr>
          <p:cNvSpPr>
            <a:spLocks noGrp="1"/>
          </p:cNvSpPr>
          <p:nvPr>
            <p:ph type="pic" sz="quarter" idx="16"/>
          </p:nvPr>
        </p:nvSpPr>
        <p:spPr>
          <a:xfrm>
            <a:off x="3810415" y="1700214"/>
            <a:ext cx="2499292" cy="1728787"/>
          </a:xfrm>
          <a:solidFill>
            <a:schemeClr val="bg1">
              <a:lumMod val="95000"/>
            </a:schemeClr>
          </a:solidFill>
        </p:spPr>
        <p:txBody>
          <a:bodyPr>
            <a:normAutofit/>
          </a:bodyPr>
          <a:lstStyle>
            <a:lvl1pPr marL="0" indent="0">
              <a:buFontTx/>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Tree>
    <p:extLst>
      <p:ext uri="{BB962C8B-B14F-4D97-AF65-F5344CB8AC3E}">
        <p14:creationId xmlns:p14="http://schemas.microsoft.com/office/powerpoint/2010/main" val="211507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d Projects">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D19CCD7-AB85-4AD6-9151-9EE71B428A6C}"/>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B8691807-101F-4A49-8D25-DC57BD661413}"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a:t>Edit Master text styles</a:t>
            </a:r>
            <a:endParaRPr lang="en-IN"/>
          </a:p>
        </p:txBody>
      </p:sp>
      <p:sp>
        <p:nvSpPr>
          <p:cNvPr id="3" name="Picture Placeholder 2">
            <a:extLst>
              <a:ext uri="{FF2B5EF4-FFF2-40B4-BE49-F238E27FC236}">
                <a16:creationId xmlns:a16="http://schemas.microsoft.com/office/drawing/2014/main" id="{3657E366-AA36-4EA9-A94C-3FF4A02D967C}"/>
              </a:ext>
            </a:extLst>
          </p:cNvPr>
          <p:cNvSpPr>
            <a:spLocks noGrp="1"/>
          </p:cNvSpPr>
          <p:nvPr userDrawn="1">
            <p:ph type="pic" sz="quarter" idx="14"/>
          </p:nvPr>
        </p:nvSpPr>
        <p:spPr>
          <a:xfrm>
            <a:off x="598468" y="1701356"/>
            <a:ext cx="2484203"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7" name="Picture Placeholder 2">
            <a:extLst>
              <a:ext uri="{FF2B5EF4-FFF2-40B4-BE49-F238E27FC236}">
                <a16:creationId xmlns:a16="http://schemas.microsoft.com/office/drawing/2014/main" id="{437DC947-2998-43CA-B59E-37442782D446}"/>
              </a:ext>
            </a:extLst>
          </p:cNvPr>
          <p:cNvSpPr>
            <a:spLocks noGrp="1"/>
          </p:cNvSpPr>
          <p:nvPr userDrawn="1">
            <p:ph type="pic" sz="quarter" idx="15"/>
          </p:nvPr>
        </p:nvSpPr>
        <p:spPr>
          <a:xfrm>
            <a:off x="3429850" y="1701356"/>
            <a:ext cx="2485635"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34" name="Picture Placeholder 2">
            <a:extLst>
              <a:ext uri="{FF2B5EF4-FFF2-40B4-BE49-F238E27FC236}">
                <a16:creationId xmlns:a16="http://schemas.microsoft.com/office/drawing/2014/main" id="{1900B230-BD75-4B1F-90C4-CE41EBE6D32B}"/>
              </a:ext>
            </a:extLst>
          </p:cNvPr>
          <p:cNvSpPr>
            <a:spLocks noGrp="1"/>
          </p:cNvSpPr>
          <p:nvPr>
            <p:ph type="pic" sz="quarter" idx="16"/>
          </p:nvPr>
        </p:nvSpPr>
        <p:spPr>
          <a:xfrm>
            <a:off x="6241516" y="1701356"/>
            <a:ext cx="2511442"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35" name="Picture Placeholder 2">
            <a:extLst>
              <a:ext uri="{FF2B5EF4-FFF2-40B4-BE49-F238E27FC236}">
                <a16:creationId xmlns:a16="http://schemas.microsoft.com/office/drawing/2014/main" id="{6EA71213-0238-4B27-92EB-BD1C4F27B116}"/>
              </a:ext>
            </a:extLst>
          </p:cNvPr>
          <p:cNvSpPr>
            <a:spLocks noGrp="1"/>
          </p:cNvSpPr>
          <p:nvPr>
            <p:ph type="pic" sz="quarter" idx="17"/>
          </p:nvPr>
        </p:nvSpPr>
        <p:spPr>
          <a:xfrm>
            <a:off x="9064475" y="1701356"/>
            <a:ext cx="2511442"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Tree>
    <p:extLst>
      <p:ext uri="{BB962C8B-B14F-4D97-AF65-F5344CB8AC3E}">
        <p14:creationId xmlns:p14="http://schemas.microsoft.com/office/powerpoint/2010/main" val="332273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C403490C-C0DD-4983-B376-EA874F04B364}"/>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54778FB9-827A-4526-8BB7-ED5DD9EA9860}"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a:t>Edit Master text styles</a:t>
            </a:r>
            <a:endParaRPr lang="en-IN"/>
          </a:p>
        </p:txBody>
      </p:sp>
      <p:sp>
        <p:nvSpPr>
          <p:cNvPr id="2" name="Oval 1">
            <a:extLst>
              <a:ext uri="{FF2B5EF4-FFF2-40B4-BE49-F238E27FC236}">
                <a16:creationId xmlns:a16="http://schemas.microsoft.com/office/drawing/2014/main" id="{D2FBF3A1-F236-4469-979F-4258324891A0}"/>
              </a:ext>
            </a:extLst>
          </p:cNvPr>
          <p:cNvSpPr/>
          <p:nvPr userDrawn="1"/>
        </p:nvSpPr>
        <p:spPr>
          <a:xfrm>
            <a:off x="5181260" y="1988840"/>
            <a:ext cx="1829478" cy="1829002"/>
          </a:xfrm>
          <a:prstGeom prst="ellipse">
            <a:avLst/>
          </a:prstGeom>
          <a:solidFill>
            <a:schemeClr val="accent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9" name="Oval 18">
            <a:extLst>
              <a:ext uri="{FF2B5EF4-FFF2-40B4-BE49-F238E27FC236}">
                <a16:creationId xmlns:a16="http://schemas.microsoft.com/office/drawing/2014/main" id="{5CF5E000-422C-46F8-A195-B56047F387FB}"/>
              </a:ext>
            </a:extLst>
          </p:cNvPr>
          <p:cNvSpPr/>
          <p:nvPr userDrawn="1"/>
        </p:nvSpPr>
        <p:spPr>
          <a:xfrm>
            <a:off x="5181260" y="3991643"/>
            <a:ext cx="1829478" cy="1829002"/>
          </a:xfrm>
          <a:prstGeom prst="ellipse">
            <a:avLst/>
          </a:prstGeom>
          <a:solidFill>
            <a:schemeClr val="accent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0" name="Picture Placeholder 19">
            <a:extLst>
              <a:ext uri="{FF2B5EF4-FFF2-40B4-BE49-F238E27FC236}">
                <a16:creationId xmlns:a16="http://schemas.microsoft.com/office/drawing/2014/main" id="{8B4ED220-3D5A-42B3-A950-15ECEBA58E86}"/>
              </a:ext>
            </a:extLst>
          </p:cNvPr>
          <p:cNvSpPr>
            <a:spLocks noGrp="1"/>
          </p:cNvSpPr>
          <p:nvPr>
            <p:ph type="pic" sz="quarter" idx="14"/>
          </p:nvPr>
        </p:nvSpPr>
        <p:spPr>
          <a:xfrm>
            <a:off x="4252596" y="2290996"/>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2" name="Picture Placeholder 19">
            <a:extLst>
              <a:ext uri="{FF2B5EF4-FFF2-40B4-BE49-F238E27FC236}">
                <a16:creationId xmlns:a16="http://schemas.microsoft.com/office/drawing/2014/main" id="{9FEA6652-3D1F-43EE-B32C-FB752362A0DE}"/>
              </a:ext>
            </a:extLst>
          </p:cNvPr>
          <p:cNvSpPr>
            <a:spLocks noGrp="1"/>
          </p:cNvSpPr>
          <p:nvPr>
            <p:ph type="pic" sz="quarter" idx="15"/>
          </p:nvPr>
        </p:nvSpPr>
        <p:spPr>
          <a:xfrm>
            <a:off x="6694591" y="2290996"/>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3" name="Picture Placeholder 19">
            <a:extLst>
              <a:ext uri="{FF2B5EF4-FFF2-40B4-BE49-F238E27FC236}">
                <a16:creationId xmlns:a16="http://schemas.microsoft.com/office/drawing/2014/main" id="{4C7D7BA5-A821-45C6-A829-C61F00A8CC1D}"/>
              </a:ext>
            </a:extLst>
          </p:cNvPr>
          <p:cNvSpPr>
            <a:spLocks noGrp="1"/>
          </p:cNvSpPr>
          <p:nvPr>
            <p:ph type="pic" sz="quarter" idx="16"/>
          </p:nvPr>
        </p:nvSpPr>
        <p:spPr>
          <a:xfrm>
            <a:off x="4252596" y="4306228"/>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4" name="Picture Placeholder 19">
            <a:extLst>
              <a:ext uri="{FF2B5EF4-FFF2-40B4-BE49-F238E27FC236}">
                <a16:creationId xmlns:a16="http://schemas.microsoft.com/office/drawing/2014/main" id="{B4FF7CDE-8CFB-4605-8C59-25CCE0EA6D8D}"/>
              </a:ext>
            </a:extLst>
          </p:cNvPr>
          <p:cNvSpPr>
            <a:spLocks noGrp="1"/>
          </p:cNvSpPr>
          <p:nvPr>
            <p:ph type="pic" sz="quarter" idx="17"/>
          </p:nvPr>
        </p:nvSpPr>
        <p:spPr>
          <a:xfrm>
            <a:off x="6694591" y="4306228"/>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Tree>
    <p:extLst>
      <p:ext uri="{BB962C8B-B14F-4D97-AF65-F5344CB8AC3E}">
        <p14:creationId xmlns:p14="http://schemas.microsoft.com/office/powerpoint/2010/main" val="3351842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2448AEA-8FD6-461E-AC3D-1FD529D4B582}"/>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71F8C429-55FB-43F8-BFB8-63903DFD9544}"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13" name="Text Placeholder 12">
            <a:extLst>
              <a:ext uri="{FF2B5EF4-FFF2-40B4-BE49-F238E27FC236}">
                <a16:creationId xmlns:a16="http://schemas.microsoft.com/office/drawing/2014/main" id="{D0AD1238-EC5A-403E-B5C2-D1E0B7D52754}"/>
              </a:ext>
            </a:extLst>
          </p:cNvPr>
          <p:cNvSpPr>
            <a:spLocks noGrp="1"/>
          </p:cNvSpPr>
          <p:nvPr userDrawn="1">
            <p:ph type="body" sz="quarter" idx="13"/>
          </p:nvPr>
        </p:nvSpPr>
        <p:spPr>
          <a:xfrm>
            <a:off x="5087675" y="551082"/>
            <a:ext cx="6500918" cy="605452"/>
          </a:xfrm>
        </p:spPr>
        <p:txBody>
          <a:bodyPr lIns="0" tIns="0" rIns="0" bIns="0">
            <a:noAutofit/>
          </a:bodyPr>
          <a:lstStyle>
            <a:lvl1pPr marL="0" indent="0">
              <a:buFontTx/>
              <a:buNone/>
              <a:defRPr sz="360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Edit Master text styles</a:t>
            </a:r>
            <a:endParaRPr lang="en-IN"/>
          </a:p>
        </p:txBody>
      </p:sp>
      <p:sp>
        <p:nvSpPr>
          <p:cNvPr id="33" name="Text Placeholder 12">
            <a:extLst>
              <a:ext uri="{FF2B5EF4-FFF2-40B4-BE49-F238E27FC236}">
                <a16:creationId xmlns:a16="http://schemas.microsoft.com/office/drawing/2014/main" id="{2CA630E1-973F-4371-95DA-3F964B9B52B4}"/>
              </a:ext>
            </a:extLst>
          </p:cNvPr>
          <p:cNvSpPr>
            <a:spLocks noGrp="1"/>
          </p:cNvSpPr>
          <p:nvPr userDrawn="1">
            <p:ph type="body" sz="quarter" idx="14"/>
          </p:nvPr>
        </p:nvSpPr>
        <p:spPr>
          <a:xfrm>
            <a:off x="5087675" y="1100700"/>
            <a:ext cx="6500918" cy="515421"/>
          </a:xfrm>
        </p:spPr>
        <p:txBody>
          <a:bodyPr lIns="0" rIns="0">
            <a:no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Edit Master text styles</a:t>
            </a:r>
            <a:endParaRPr lang="en-IN"/>
          </a:p>
        </p:txBody>
      </p:sp>
      <p:sp>
        <p:nvSpPr>
          <p:cNvPr id="37" name="Picture Placeholder 36">
            <a:extLst>
              <a:ext uri="{FF2B5EF4-FFF2-40B4-BE49-F238E27FC236}">
                <a16:creationId xmlns:a16="http://schemas.microsoft.com/office/drawing/2014/main" id="{9F20B0CB-EAF3-49FB-A486-CE4A0226D750}"/>
              </a:ext>
            </a:extLst>
          </p:cNvPr>
          <p:cNvSpPr>
            <a:spLocks noGrp="1"/>
          </p:cNvSpPr>
          <p:nvPr>
            <p:ph type="pic" sz="quarter" idx="15"/>
          </p:nvPr>
        </p:nvSpPr>
        <p:spPr>
          <a:xfrm>
            <a:off x="5087625" y="3573016"/>
            <a:ext cx="2135339" cy="1872206"/>
          </a:xfrm>
          <a:custGeom>
            <a:avLst/>
            <a:gdLst>
              <a:gd name="connsiteX0" fmla="*/ 0 w 2134783"/>
              <a:gd name="connsiteY0" fmla="*/ 0 h 1872206"/>
              <a:gd name="connsiteX1" fmla="*/ 2134783 w 2134783"/>
              <a:gd name="connsiteY1" fmla="*/ 0 h 1872206"/>
              <a:gd name="connsiteX2" fmla="*/ 2134783 w 2134783"/>
              <a:gd name="connsiteY2" fmla="*/ 1872206 h 1872206"/>
              <a:gd name="connsiteX3" fmla="*/ 0 w 2134783"/>
              <a:gd name="connsiteY3" fmla="*/ 1872206 h 1872206"/>
            </a:gdLst>
            <a:ahLst/>
            <a:cxnLst>
              <a:cxn ang="0">
                <a:pos x="connsiteX0" y="connsiteY0"/>
              </a:cxn>
              <a:cxn ang="0">
                <a:pos x="connsiteX1" y="connsiteY1"/>
              </a:cxn>
              <a:cxn ang="0">
                <a:pos x="connsiteX2" y="connsiteY2"/>
              </a:cxn>
              <a:cxn ang="0">
                <a:pos x="connsiteX3" y="connsiteY3"/>
              </a:cxn>
            </a:cxnLst>
            <a:rect l="l" t="t" r="r" b="b"/>
            <a:pathLst>
              <a:path w="2134783" h="1872206">
                <a:moveTo>
                  <a:pt x="0" y="0"/>
                </a:moveTo>
                <a:lnTo>
                  <a:pt x="2134783" y="0"/>
                </a:lnTo>
                <a:lnTo>
                  <a:pt x="2134783" y="1872206"/>
                </a:lnTo>
                <a:lnTo>
                  <a:pt x="0" y="1872206"/>
                </a:lnTo>
                <a:close/>
              </a:path>
            </a:pathLst>
          </a:custGeom>
        </p:spPr>
        <p:txBody>
          <a:bodyPr wrap="square">
            <a:noAutofit/>
          </a:bodyPr>
          <a:lstStyle>
            <a:lvl1pPr marL="0" indent="0">
              <a:buFontTx/>
              <a:buNone/>
              <a:defRPr sz="2000">
                <a:solidFill>
                  <a:schemeClr val="bg1"/>
                </a:solidFill>
              </a:defRPr>
            </a:lvl1pPr>
          </a:lstStyle>
          <a:p>
            <a:endParaRPr lang="en-IN"/>
          </a:p>
        </p:txBody>
      </p:sp>
      <p:sp>
        <p:nvSpPr>
          <p:cNvPr id="38" name="Picture Placeholder 37">
            <a:extLst>
              <a:ext uri="{FF2B5EF4-FFF2-40B4-BE49-F238E27FC236}">
                <a16:creationId xmlns:a16="http://schemas.microsoft.com/office/drawing/2014/main" id="{66DBDB99-159D-4BCC-922C-8731F776C711}"/>
              </a:ext>
            </a:extLst>
          </p:cNvPr>
          <p:cNvSpPr>
            <a:spLocks noGrp="1"/>
          </p:cNvSpPr>
          <p:nvPr>
            <p:ph type="pic" sz="quarter" idx="16"/>
          </p:nvPr>
        </p:nvSpPr>
        <p:spPr>
          <a:xfrm>
            <a:off x="7270660" y="3573016"/>
            <a:ext cx="2135339" cy="1872206"/>
          </a:xfrm>
          <a:custGeom>
            <a:avLst/>
            <a:gdLst>
              <a:gd name="connsiteX0" fmla="*/ 0 w 2134783"/>
              <a:gd name="connsiteY0" fmla="*/ 0 h 1872206"/>
              <a:gd name="connsiteX1" fmla="*/ 2134783 w 2134783"/>
              <a:gd name="connsiteY1" fmla="*/ 0 h 1872206"/>
              <a:gd name="connsiteX2" fmla="*/ 2134783 w 2134783"/>
              <a:gd name="connsiteY2" fmla="*/ 1872206 h 1872206"/>
              <a:gd name="connsiteX3" fmla="*/ 0 w 2134783"/>
              <a:gd name="connsiteY3" fmla="*/ 1872206 h 1872206"/>
            </a:gdLst>
            <a:ahLst/>
            <a:cxnLst>
              <a:cxn ang="0">
                <a:pos x="connsiteX0" y="connsiteY0"/>
              </a:cxn>
              <a:cxn ang="0">
                <a:pos x="connsiteX1" y="connsiteY1"/>
              </a:cxn>
              <a:cxn ang="0">
                <a:pos x="connsiteX2" y="connsiteY2"/>
              </a:cxn>
              <a:cxn ang="0">
                <a:pos x="connsiteX3" y="connsiteY3"/>
              </a:cxn>
            </a:cxnLst>
            <a:rect l="l" t="t" r="r" b="b"/>
            <a:pathLst>
              <a:path w="2134783" h="1872206">
                <a:moveTo>
                  <a:pt x="0" y="0"/>
                </a:moveTo>
                <a:lnTo>
                  <a:pt x="2134783" y="0"/>
                </a:lnTo>
                <a:lnTo>
                  <a:pt x="2134783" y="1872206"/>
                </a:lnTo>
                <a:lnTo>
                  <a:pt x="0" y="1872206"/>
                </a:lnTo>
                <a:close/>
              </a:path>
            </a:pathLst>
          </a:custGeom>
        </p:spPr>
        <p:txBody>
          <a:bodyPr wrap="square">
            <a:noAutofit/>
          </a:bodyPr>
          <a:lstStyle>
            <a:lvl1pPr marL="0" indent="0">
              <a:buFontTx/>
              <a:buNone/>
              <a:defRPr sz="2000">
                <a:solidFill>
                  <a:schemeClr val="bg1"/>
                </a:solidFill>
              </a:defRPr>
            </a:lvl1pPr>
          </a:lstStyle>
          <a:p>
            <a:endParaRPr lang="en-IN"/>
          </a:p>
        </p:txBody>
      </p:sp>
      <p:sp>
        <p:nvSpPr>
          <p:cNvPr id="39" name="Picture Placeholder 38">
            <a:extLst>
              <a:ext uri="{FF2B5EF4-FFF2-40B4-BE49-F238E27FC236}">
                <a16:creationId xmlns:a16="http://schemas.microsoft.com/office/drawing/2014/main" id="{1CFA485B-3C79-4711-AEFD-6EA48A1BA976}"/>
              </a:ext>
            </a:extLst>
          </p:cNvPr>
          <p:cNvSpPr>
            <a:spLocks noGrp="1"/>
          </p:cNvSpPr>
          <p:nvPr>
            <p:ph type="pic" sz="quarter" idx="17"/>
          </p:nvPr>
        </p:nvSpPr>
        <p:spPr>
          <a:xfrm>
            <a:off x="9453694" y="3573016"/>
            <a:ext cx="2135339" cy="1872206"/>
          </a:xfrm>
          <a:custGeom>
            <a:avLst/>
            <a:gdLst>
              <a:gd name="connsiteX0" fmla="*/ 0 w 2134783"/>
              <a:gd name="connsiteY0" fmla="*/ 0 h 1872206"/>
              <a:gd name="connsiteX1" fmla="*/ 2134783 w 2134783"/>
              <a:gd name="connsiteY1" fmla="*/ 0 h 1872206"/>
              <a:gd name="connsiteX2" fmla="*/ 2134783 w 2134783"/>
              <a:gd name="connsiteY2" fmla="*/ 1872206 h 1872206"/>
              <a:gd name="connsiteX3" fmla="*/ 0 w 2134783"/>
              <a:gd name="connsiteY3" fmla="*/ 1872206 h 1872206"/>
            </a:gdLst>
            <a:ahLst/>
            <a:cxnLst>
              <a:cxn ang="0">
                <a:pos x="connsiteX0" y="connsiteY0"/>
              </a:cxn>
              <a:cxn ang="0">
                <a:pos x="connsiteX1" y="connsiteY1"/>
              </a:cxn>
              <a:cxn ang="0">
                <a:pos x="connsiteX2" y="connsiteY2"/>
              </a:cxn>
              <a:cxn ang="0">
                <a:pos x="connsiteX3" y="connsiteY3"/>
              </a:cxn>
            </a:cxnLst>
            <a:rect l="l" t="t" r="r" b="b"/>
            <a:pathLst>
              <a:path w="2134783" h="1872206">
                <a:moveTo>
                  <a:pt x="0" y="0"/>
                </a:moveTo>
                <a:lnTo>
                  <a:pt x="2134783" y="0"/>
                </a:lnTo>
                <a:lnTo>
                  <a:pt x="2134783" y="1872206"/>
                </a:lnTo>
                <a:lnTo>
                  <a:pt x="0" y="1872206"/>
                </a:lnTo>
                <a:close/>
              </a:path>
            </a:pathLst>
          </a:custGeom>
        </p:spPr>
        <p:txBody>
          <a:bodyPr wrap="square">
            <a:noAutofit/>
          </a:bodyPr>
          <a:lstStyle>
            <a:lvl1pPr marL="0" indent="0">
              <a:buFontTx/>
              <a:buNone/>
              <a:defRPr sz="2000">
                <a:solidFill>
                  <a:schemeClr val="bg1"/>
                </a:solidFill>
              </a:defRPr>
            </a:lvl1pPr>
          </a:lstStyle>
          <a:p>
            <a:endParaRPr lang="en-IN"/>
          </a:p>
        </p:txBody>
      </p:sp>
    </p:spTree>
    <p:extLst>
      <p:ext uri="{BB962C8B-B14F-4D97-AF65-F5344CB8AC3E}">
        <p14:creationId xmlns:p14="http://schemas.microsoft.com/office/powerpoint/2010/main" val="3100630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Galler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23F811D-E035-477F-BC73-6FB5409854F4}"/>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9637BE41-1206-4FAD-ABF5-80251CF7DB54}"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10" name="Text Placeholder 12">
            <a:extLst>
              <a:ext uri="{FF2B5EF4-FFF2-40B4-BE49-F238E27FC236}">
                <a16:creationId xmlns:a16="http://schemas.microsoft.com/office/drawing/2014/main" id="{C60448AE-CEA2-438A-AA77-6DBCFE448D94}"/>
              </a:ext>
            </a:extLst>
          </p:cNvPr>
          <p:cNvSpPr>
            <a:spLocks noGrp="1"/>
          </p:cNvSpPr>
          <p:nvPr>
            <p:ph type="body" sz="quarter" idx="13"/>
          </p:nvPr>
        </p:nvSpPr>
        <p:spPr>
          <a:xfrm>
            <a:off x="5087675" y="551082"/>
            <a:ext cx="6500918" cy="605452"/>
          </a:xfrm>
        </p:spPr>
        <p:txBody>
          <a:bodyPr lIns="0" tIns="0" rIns="0" bIns="0">
            <a:noAutofit/>
          </a:bodyPr>
          <a:lstStyle>
            <a:lvl1pPr marL="0" indent="0">
              <a:buFontTx/>
              <a:buNone/>
              <a:defRPr sz="360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Edit Master text styles</a:t>
            </a:r>
            <a:endParaRPr lang="en-IN"/>
          </a:p>
        </p:txBody>
      </p:sp>
      <p:sp>
        <p:nvSpPr>
          <p:cNvPr id="11" name="Text Placeholder 12">
            <a:extLst>
              <a:ext uri="{FF2B5EF4-FFF2-40B4-BE49-F238E27FC236}">
                <a16:creationId xmlns:a16="http://schemas.microsoft.com/office/drawing/2014/main" id="{63FC0189-1D9B-40D1-90B6-3B3507B1254C}"/>
              </a:ext>
            </a:extLst>
          </p:cNvPr>
          <p:cNvSpPr>
            <a:spLocks noGrp="1"/>
          </p:cNvSpPr>
          <p:nvPr>
            <p:ph type="body" sz="quarter" idx="14"/>
          </p:nvPr>
        </p:nvSpPr>
        <p:spPr>
          <a:xfrm>
            <a:off x="5087675" y="1100700"/>
            <a:ext cx="6500918" cy="515421"/>
          </a:xfrm>
        </p:spPr>
        <p:txBody>
          <a:bodyPr lIns="0" rIns="0">
            <a:no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Edit Master text styles</a:t>
            </a:r>
            <a:endParaRPr lang="en-IN"/>
          </a:p>
        </p:txBody>
      </p:sp>
    </p:spTree>
    <p:extLst>
      <p:ext uri="{BB962C8B-B14F-4D97-AF65-F5344CB8AC3E}">
        <p14:creationId xmlns:p14="http://schemas.microsoft.com/office/powerpoint/2010/main" val="505134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rvic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F900862-F812-4E34-9022-2FC6494B674A}"/>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770E5FD3-37F7-40B3-8FCD-338387038343}"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3" name="Picture Placeholder 2">
            <a:extLst>
              <a:ext uri="{FF2B5EF4-FFF2-40B4-BE49-F238E27FC236}">
                <a16:creationId xmlns:a16="http://schemas.microsoft.com/office/drawing/2014/main" id="{21115A7A-40DD-4601-B537-0614FDC2C2AB}"/>
              </a:ext>
            </a:extLst>
          </p:cNvPr>
          <p:cNvSpPr>
            <a:spLocks noGrp="1"/>
          </p:cNvSpPr>
          <p:nvPr>
            <p:ph type="pic" sz="quarter" idx="15"/>
          </p:nvPr>
        </p:nvSpPr>
        <p:spPr>
          <a:xfrm>
            <a:off x="5072942" y="1926396"/>
            <a:ext cx="6502131" cy="3302805"/>
          </a:xfrm>
        </p:spPr>
        <p:txBody>
          <a:bodyPr>
            <a:norm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16" name="Text Placeholder 12">
            <a:extLst>
              <a:ext uri="{FF2B5EF4-FFF2-40B4-BE49-F238E27FC236}">
                <a16:creationId xmlns:a16="http://schemas.microsoft.com/office/drawing/2014/main" id="{77983BE5-1983-4A7D-9A98-032E4E83170B}"/>
              </a:ext>
            </a:extLst>
          </p:cNvPr>
          <p:cNvSpPr>
            <a:spLocks noGrp="1"/>
          </p:cNvSpPr>
          <p:nvPr>
            <p:ph type="body" sz="quarter" idx="13"/>
          </p:nvPr>
        </p:nvSpPr>
        <p:spPr>
          <a:xfrm>
            <a:off x="5087675" y="551082"/>
            <a:ext cx="6500918" cy="605452"/>
          </a:xfrm>
        </p:spPr>
        <p:txBody>
          <a:bodyPr lIns="0" tIns="0" rIns="0" bIns="0">
            <a:noAutofit/>
          </a:bodyPr>
          <a:lstStyle>
            <a:lvl1pPr marL="0" indent="0">
              <a:buFontTx/>
              <a:buNone/>
              <a:defRPr sz="360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Edit Master text styles</a:t>
            </a:r>
            <a:endParaRPr lang="en-IN"/>
          </a:p>
        </p:txBody>
      </p:sp>
      <p:sp>
        <p:nvSpPr>
          <p:cNvPr id="17" name="Text Placeholder 12">
            <a:extLst>
              <a:ext uri="{FF2B5EF4-FFF2-40B4-BE49-F238E27FC236}">
                <a16:creationId xmlns:a16="http://schemas.microsoft.com/office/drawing/2014/main" id="{56D521F2-1007-44BB-B6CD-841ECCC0E978}"/>
              </a:ext>
            </a:extLst>
          </p:cNvPr>
          <p:cNvSpPr>
            <a:spLocks noGrp="1"/>
          </p:cNvSpPr>
          <p:nvPr>
            <p:ph type="body" sz="quarter" idx="14"/>
          </p:nvPr>
        </p:nvSpPr>
        <p:spPr>
          <a:xfrm>
            <a:off x="5087675" y="1100700"/>
            <a:ext cx="6500918" cy="515421"/>
          </a:xfrm>
        </p:spPr>
        <p:txBody>
          <a:bodyPr lIns="0" rIns="0">
            <a:no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Edit Master text styles</a:t>
            </a:r>
            <a:endParaRPr lang="en-IN"/>
          </a:p>
        </p:txBody>
      </p:sp>
    </p:spTree>
    <p:extLst>
      <p:ext uri="{BB962C8B-B14F-4D97-AF65-F5344CB8AC3E}">
        <p14:creationId xmlns:p14="http://schemas.microsoft.com/office/powerpoint/2010/main" val="355512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0131-2CC0-114C-B1BF-2223C96F0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4122F-E36F-1B4E-9A41-2CE63608B4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24BD4-3DC9-3E4B-8C28-F5DD4AB3AC84}"/>
              </a:ext>
            </a:extLst>
          </p:cNvPr>
          <p:cNvSpPr>
            <a:spLocks noGrp="1"/>
          </p:cNvSpPr>
          <p:nvPr>
            <p:ph type="dt" sz="half" idx="10"/>
          </p:nvPr>
        </p:nvSpPr>
        <p:spPr/>
        <p:txBody>
          <a:bodyPr/>
          <a:lstStyle/>
          <a:p>
            <a:fld id="{E8508B44-890B-47AB-B39B-C5E447D44965}" type="datetime1">
              <a:rPr lang="en-US" smtClean="0"/>
              <a:t>7/31/21</a:t>
            </a:fld>
            <a:endParaRPr lang="en-US"/>
          </a:p>
        </p:txBody>
      </p:sp>
      <p:sp>
        <p:nvSpPr>
          <p:cNvPr id="5" name="Footer Placeholder 4">
            <a:extLst>
              <a:ext uri="{FF2B5EF4-FFF2-40B4-BE49-F238E27FC236}">
                <a16:creationId xmlns:a16="http://schemas.microsoft.com/office/drawing/2014/main" id="{B3FB2616-3D0D-344C-8FA2-036B73233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CA1C2-EA9B-BF4A-8453-328E3D4F7FCA}"/>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27703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right-imag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07738A3-970C-4068-BDC3-66BFA764C3EA}"/>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 name="Date Placeholder 1"/>
          <p:cNvSpPr>
            <a:spLocks noGrp="1"/>
          </p:cNvSpPr>
          <p:nvPr>
            <p:ph type="dt" sz="half" idx="10"/>
          </p:nvPr>
        </p:nvSpPr>
        <p:spPr/>
        <p:txBody>
          <a:bodyPr/>
          <a:lstStyle/>
          <a:p>
            <a:fld id="{D828A2F4-A747-42D7-9679-4DA2BB8931DD}" type="datetime1">
              <a:rPr lang="en-US" smtClean="0"/>
              <a:t>7/31/21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6" name="Picture Placeholder 15">
            <a:extLst>
              <a:ext uri="{FF2B5EF4-FFF2-40B4-BE49-F238E27FC236}">
                <a16:creationId xmlns:a16="http://schemas.microsoft.com/office/drawing/2014/main" id="{704CD50C-6BC6-42E1-AC65-BA6F7D53B8DA}"/>
              </a:ext>
            </a:extLst>
          </p:cNvPr>
          <p:cNvSpPr>
            <a:spLocks noGrp="1"/>
          </p:cNvSpPr>
          <p:nvPr>
            <p:ph type="pic" sz="quarter" idx="13"/>
          </p:nvPr>
        </p:nvSpPr>
        <p:spPr>
          <a:xfrm>
            <a:off x="617699" y="638630"/>
            <a:ext cx="4984460" cy="2286315"/>
          </a:xfrm>
          <a:solidFill>
            <a:schemeClr val="bg1">
              <a:lumMod val="95000"/>
            </a:schemeClr>
          </a:solidFill>
        </p:spPr>
        <p:txBody>
          <a:bodyPr>
            <a:normAutofit/>
          </a:bodyPr>
          <a:lstStyle>
            <a:lvl1pPr marL="0" indent="0">
              <a:buFontTx/>
              <a:buNone/>
              <a:defRPr sz="2400">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Tree>
    <p:extLst>
      <p:ext uri="{BB962C8B-B14F-4D97-AF65-F5344CB8AC3E}">
        <p14:creationId xmlns:p14="http://schemas.microsoft.com/office/powerpoint/2010/main" val="372841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CA464045-3D7F-412D-BDAC-2BAC67DAF352}"/>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 name="Date Placeholder 1"/>
          <p:cNvSpPr>
            <a:spLocks noGrp="1"/>
          </p:cNvSpPr>
          <p:nvPr>
            <p:ph type="dt" sz="half" idx="10"/>
          </p:nvPr>
        </p:nvSpPr>
        <p:spPr/>
        <p:txBody>
          <a:bodyPr/>
          <a:lstStyle/>
          <a:p>
            <a:fld id="{4E039706-795C-41C3-9F04-1A04919AD108}" type="datetime1">
              <a:rPr lang="en-US" smtClean="0"/>
              <a:t>7/31/21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3" name="Picture Placeholder 32">
            <a:extLst>
              <a:ext uri="{FF2B5EF4-FFF2-40B4-BE49-F238E27FC236}">
                <a16:creationId xmlns:a16="http://schemas.microsoft.com/office/drawing/2014/main" id="{045FC956-0407-4BD5-80E9-3ACF26CCDB25}"/>
              </a:ext>
            </a:extLst>
          </p:cNvPr>
          <p:cNvSpPr>
            <a:spLocks noGrp="1"/>
          </p:cNvSpPr>
          <p:nvPr>
            <p:ph type="pic" sz="quarter" idx="13"/>
          </p:nvPr>
        </p:nvSpPr>
        <p:spPr>
          <a:xfrm>
            <a:off x="996359" y="992224"/>
            <a:ext cx="2976195" cy="2562667"/>
          </a:xfrm>
          <a:custGeom>
            <a:avLst/>
            <a:gdLst>
              <a:gd name="connsiteX0" fmla="*/ 0 w 2975420"/>
              <a:gd name="connsiteY0" fmla="*/ 0 h 2562667"/>
              <a:gd name="connsiteX1" fmla="*/ 2975420 w 2975420"/>
              <a:gd name="connsiteY1" fmla="*/ 0 h 2562667"/>
              <a:gd name="connsiteX2" fmla="*/ 2975420 w 2975420"/>
              <a:gd name="connsiteY2" fmla="*/ 2562667 h 2562667"/>
              <a:gd name="connsiteX3" fmla="*/ 0 w 2975420"/>
              <a:gd name="connsiteY3" fmla="*/ 2562667 h 2562667"/>
            </a:gdLst>
            <a:ahLst/>
            <a:cxnLst>
              <a:cxn ang="0">
                <a:pos x="connsiteX0" y="connsiteY0"/>
              </a:cxn>
              <a:cxn ang="0">
                <a:pos x="connsiteX1" y="connsiteY1"/>
              </a:cxn>
              <a:cxn ang="0">
                <a:pos x="connsiteX2" y="connsiteY2"/>
              </a:cxn>
              <a:cxn ang="0">
                <a:pos x="connsiteX3" y="connsiteY3"/>
              </a:cxn>
            </a:cxnLst>
            <a:rect l="l" t="t" r="r" b="b"/>
            <a:pathLst>
              <a:path w="2975420" h="2562667">
                <a:moveTo>
                  <a:pt x="0" y="0"/>
                </a:moveTo>
                <a:lnTo>
                  <a:pt x="2975420" y="0"/>
                </a:lnTo>
                <a:lnTo>
                  <a:pt x="2975420" y="2562667"/>
                </a:lnTo>
                <a:lnTo>
                  <a:pt x="0" y="2562667"/>
                </a:lnTo>
                <a:close/>
              </a:path>
            </a:pathLst>
          </a:custGeom>
          <a:solidFill>
            <a:schemeClr val="bg1">
              <a:lumMod val="95000"/>
            </a:schemeClr>
          </a:solidFill>
        </p:spPr>
        <p:txBody>
          <a:bodyPr wrap="square">
            <a:noAutofit/>
          </a:bodyPr>
          <a:lstStyle>
            <a:lvl1pPr marL="0" indent="0">
              <a:buNone/>
              <a:defRPr sz="2400"/>
            </a:lvl1pPr>
          </a:lstStyle>
          <a:p>
            <a:endParaRPr lang="en-IN"/>
          </a:p>
        </p:txBody>
      </p:sp>
      <p:sp>
        <p:nvSpPr>
          <p:cNvPr id="36" name="Picture Placeholder 35">
            <a:extLst>
              <a:ext uri="{FF2B5EF4-FFF2-40B4-BE49-F238E27FC236}">
                <a16:creationId xmlns:a16="http://schemas.microsoft.com/office/drawing/2014/main" id="{43FEC80B-FB98-4363-AA5A-150371C3A58F}"/>
              </a:ext>
            </a:extLst>
          </p:cNvPr>
          <p:cNvSpPr>
            <a:spLocks noGrp="1"/>
          </p:cNvSpPr>
          <p:nvPr>
            <p:ph type="pic" sz="quarter" idx="14"/>
          </p:nvPr>
        </p:nvSpPr>
        <p:spPr>
          <a:xfrm>
            <a:off x="7088724" y="3943004"/>
            <a:ext cx="4104365" cy="1912851"/>
          </a:xfrm>
          <a:custGeom>
            <a:avLst/>
            <a:gdLst>
              <a:gd name="connsiteX0" fmla="*/ 0 w 4103296"/>
              <a:gd name="connsiteY0" fmla="*/ 0 h 1912851"/>
              <a:gd name="connsiteX1" fmla="*/ 4103296 w 4103296"/>
              <a:gd name="connsiteY1" fmla="*/ 0 h 1912851"/>
              <a:gd name="connsiteX2" fmla="*/ 4103296 w 4103296"/>
              <a:gd name="connsiteY2" fmla="*/ 1912851 h 1912851"/>
              <a:gd name="connsiteX3" fmla="*/ 0 w 4103296"/>
              <a:gd name="connsiteY3" fmla="*/ 1912851 h 1912851"/>
            </a:gdLst>
            <a:ahLst/>
            <a:cxnLst>
              <a:cxn ang="0">
                <a:pos x="connsiteX0" y="connsiteY0"/>
              </a:cxn>
              <a:cxn ang="0">
                <a:pos x="connsiteX1" y="connsiteY1"/>
              </a:cxn>
              <a:cxn ang="0">
                <a:pos x="connsiteX2" y="connsiteY2"/>
              </a:cxn>
              <a:cxn ang="0">
                <a:pos x="connsiteX3" y="connsiteY3"/>
              </a:cxn>
            </a:cxnLst>
            <a:rect l="l" t="t" r="r" b="b"/>
            <a:pathLst>
              <a:path w="4103296" h="1912851">
                <a:moveTo>
                  <a:pt x="0" y="0"/>
                </a:moveTo>
                <a:lnTo>
                  <a:pt x="4103296" y="0"/>
                </a:lnTo>
                <a:lnTo>
                  <a:pt x="4103296" y="1912851"/>
                </a:lnTo>
                <a:lnTo>
                  <a:pt x="0" y="1912851"/>
                </a:lnTo>
                <a:close/>
              </a:path>
            </a:pathLst>
          </a:custGeom>
          <a:solidFill>
            <a:schemeClr val="bg1">
              <a:lumMod val="95000"/>
            </a:schemeClr>
          </a:solidFill>
        </p:spPr>
        <p:txBody>
          <a:bodyPr wrap="square">
            <a:noAutofit/>
          </a:bodyPr>
          <a:lstStyle>
            <a:lvl1pPr marL="0" indent="0">
              <a:buNone/>
              <a:defRPr sz="2400"/>
            </a:lvl1pPr>
          </a:lstStyle>
          <a:p>
            <a:endParaRPr lang="en-IN"/>
          </a:p>
        </p:txBody>
      </p:sp>
    </p:spTree>
    <p:extLst>
      <p:ext uri="{BB962C8B-B14F-4D97-AF65-F5344CB8AC3E}">
        <p14:creationId xmlns:p14="http://schemas.microsoft.com/office/powerpoint/2010/main" val="3908404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388DAE9A-FBE1-4B93-8CB2-6120692D7427}"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3414586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enter 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9" name="Rectangle 8">
            <a:extLst>
              <a:ext uri="{FF2B5EF4-FFF2-40B4-BE49-F238E27FC236}">
                <a16:creationId xmlns:a16="http://schemas.microsoft.com/office/drawing/2014/main" id="{FB176D7C-AD54-4A86-A2B2-57A15452FE9A}"/>
              </a:ext>
            </a:extLst>
          </p:cNvPr>
          <p:cNvSpPr/>
          <p:nvPr userDrawn="1"/>
        </p:nvSpPr>
        <p:spPr>
          <a:xfrm>
            <a:off x="1" y="3573016"/>
            <a:ext cx="12192000" cy="32849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4" name="Date Placeholder 3"/>
          <p:cNvSpPr>
            <a:spLocks noGrp="1"/>
          </p:cNvSpPr>
          <p:nvPr>
            <p:ph type="dt" sz="half" idx="10"/>
          </p:nvPr>
        </p:nvSpPr>
        <p:spPr/>
        <p:txBody>
          <a:bodyPr/>
          <a:lstStyle/>
          <a:p>
            <a:fld id="{65F01EAC-FE5F-4D42-9DEC-20719886E503}"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735872"/>
            <a:ext cx="10972801" cy="711081"/>
          </a:xfrm>
        </p:spPr>
        <p:txBody>
          <a:bodyPr lIns="0" rIns="0"/>
          <a:lstStyle>
            <a:lvl1pPr algn="ct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1432174"/>
            <a:ext cx="10972482" cy="412651"/>
          </a:xfrm>
        </p:spPr>
        <p:txBody>
          <a:bodyPr lIns="0" rIns="0">
            <a:normAutofit/>
          </a:bodyPr>
          <a:lstStyle>
            <a:lvl1pPr marL="0" indent="0" algn="ctr">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Tree>
    <p:extLst>
      <p:ext uri="{BB962C8B-B14F-4D97-AF65-F5344CB8AC3E}">
        <p14:creationId xmlns:p14="http://schemas.microsoft.com/office/powerpoint/2010/main" val="1572794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0072922-33C4-4B41-B07E-A2C165941FC0}"/>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9" name="Rectangle 8">
            <a:extLst>
              <a:ext uri="{FF2B5EF4-FFF2-40B4-BE49-F238E27FC236}">
                <a16:creationId xmlns:a16="http://schemas.microsoft.com/office/drawing/2014/main" id="{06E5C63D-C7C9-4425-B5F5-CDC2151D9BE1}"/>
              </a:ext>
            </a:extLst>
          </p:cNvPr>
          <p:cNvSpPr/>
          <p:nvPr userDrawn="1"/>
        </p:nvSpPr>
        <p:spPr>
          <a:xfrm>
            <a:off x="1" y="3573016"/>
            <a:ext cx="12192000" cy="3284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4" name="Date Placeholder 3"/>
          <p:cNvSpPr>
            <a:spLocks noGrp="1"/>
          </p:cNvSpPr>
          <p:nvPr>
            <p:ph type="dt" sz="half" idx="10"/>
          </p:nvPr>
        </p:nvSpPr>
        <p:spPr/>
        <p:txBody>
          <a:bodyPr/>
          <a:lstStyle/>
          <a:p>
            <a:fld id="{C66E6A8D-3D6F-482C-81B2-1B40674CC1AC}"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
        <p:nvSpPr>
          <p:cNvPr id="3" name="Picture Placeholder 2">
            <a:extLst>
              <a:ext uri="{FF2B5EF4-FFF2-40B4-BE49-F238E27FC236}">
                <a16:creationId xmlns:a16="http://schemas.microsoft.com/office/drawing/2014/main" id="{D51E1A2C-83B3-4044-A99E-E73695BA6D8E}"/>
              </a:ext>
            </a:extLst>
          </p:cNvPr>
          <p:cNvSpPr>
            <a:spLocks noGrp="1"/>
          </p:cNvSpPr>
          <p:nvPr>
            <p:ph type="pic" sz="quarter" idx="14"/>
          </p:nvPr>
        </p:nvSpPr>
        <p:spPr>
          <a:xfrm>
            <a:off x="9082949" y="1700214"/>
            <a:ext cx="2499292" cy="1728787"/>
          </a:xfrm>
          <a:solidFill>
            <a:schemeClr val="bg1">
              <a:lumMod val="95000"/>
            </a:schemeClr>
          </a:solidFill>
        </p:spPr>
        <p:txBody>
          <a:bodyPr>
            <a:normAutofit/>
          </a:bodyPr>
          <a:lstStyle>
            <a:lvl1pPr marL="0" indent="0">
              <a:buFontTx/>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0" name="Picture Placeholder 2">
            <a:extLst>
              <a:ext uri="{FF2B5EF4-FFF2-40B4-BE49-F238E27FC236}">
                <a16:creationId xmlns:a16="http://schemas.microsoft.com/office/drawing/2014/main" id="{6B5483CB-2629-4B4B-B1D4-0AC4B7596B65}"/>
              </a:ext>
            </a:extLst>
          </p:cNvPr>
          <p:cNvSpPr>
            <a:spLocks noGrp="1"/>
          </p:cNvSpPr>
          <p:nvPr>
            <p:ph type="pic" sz="quarter" idx="15"/>
          </p:nvPr>
        </p:nvSpPr>
        <p:spPr>
          <a:xfrm>
            <a:off x="6446682" y="1700214"/>
            <a:ext cx="2499292" cy="1728787"/>
          </a:xfrm>
          <a:solidFill>
            <a:schemeClr val="bg1">
              <a:lumMod val="95000"/>
            </a:schemeClr>
          </a:solidFill>
        </p:spPr>
        <p:txBody>
          <a:bodyPr>
            <a:normAutofit/>
          </a:bodyPr>
          <a:lstStyle>
            <a:lvl1pPr marL="0" indent="0">
              <a:buFontTx/>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
        <p:nvSpPr>
          <p:cNvPr id="21" name="Picture Placeholder 2">
            <a:extLst>
              <a:ext uri="{FF2B5EF4-FFF2-40B4-BE49-F238E27FC236}">
                <a16:creationId xmlns:a16="http://schemas.microsoft.com/office/drawing/2014/main" id="{F1D0B764-F38F-4B40-9632-5241D6EB0030}"/>
              </a:ext>
            </a:extLst>
          </p:cNvPr>
          <p:cNvSpPr>
            <a:spLocks noGrp="1"/>
          </p:cNvSpPr>
          <p:nvPr>
            <p:ph type="pic" sz="quarter" idx="16"/>
          </p:nvPr>
        </p:nvSpPr>
        <p:spPr>
          <a:xfrm>
            <a:off x="3810415" y="1700214"/>
            <a:ext cx="2499292" cy="1728787"/>
          </a:xfrm>
          <a:solidFill>
            <a:schemeClr val="bg1">
              <a:lumMod val="95000"/>
            </a:schemeClr>
          </a:solidFill>
        </p:spPr>
        <p:txBody>
          <a:bodyPr>
            <a:normAutofit/>
          </a:bodyPr>
          <a:lstStyle>
            <a:lvl1pPr marL="0" indent="0">
              <a:buFontTx/>
              <a:buNone/>
              <a:defRPr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a:p>
        </p:txBody>
      </p:sp>
    </p:spTree>
    <p:extLst>
      <p:ext uri="{BB962C8B-B14F-4D97-AF65-F5344CB8AC3E}">
        <p14:creationId xmlns:p14="http://schemas.microsoft.com/office/powerpoint/2010/main" val="2115071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eatured Projects">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2D19CCD7-AB85-4AD6-9151-9EE71B428A6C}"/>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B8691807-101F-4A49-8D25-DC57BD661413}"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
        <p:nvSpPr>
          <p:cNvPr id="3" name="Picture Placeholder 2">
            <a:extLst>
              <a:ext uri="{FF2B5EF4-FFF2-40B4-BE49-F238E27FC236}">
                <a16:creationId xmlns:a16="http://schemas.microsoft.com/office/drawing/2014/main" id="{3657E366-AA36-4EA9-A94C-3FF4A02D967C}"/>
              </a:ext>
            </a:extLst>
          </p:cNvPr>
          <p:cNvSpPr>
            <a:spLocks noGrp="1"/>
          </p:cNvSpPr>
          <p:nvPr userDrawn="1">
            <p:ph type="pic" sz="quarter" idx="14"/>
          </p:nvPr>
        </p:nvSpPr>
        <p:spPr>
          <a:xfrm>
            <a:off x="598468" y="1701356"/>
            <a:ext cx="2484203"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7" name="Picture Placeholder 2">
            <a:extLst>
              <a:ext uri="{FF2B5EF4-FFF2-40B4-BE49-F238E27FC236}">
                <a16:creationId xmlns:a16="http://schemas.microsoft.com/office/drawing/2014/main" id="{437DC947-2998-43CA-B59E-37442782D446}"/>
              </a:ext>
            </a:extLst>
          </p:cNvPr>
          <p:cNvSpPr>
            <a:spLocks noGrp="1"/>
          </p:cNvSpPr>
          <p:nvPr userDrawn="1">
            <p:ph type="pic" sz="quarter" idx="15"/>
          </p:nvPr>
        </p:nvSpPr>
        <p:spPr>
          <a:xfrm>
            <a:off x="3429850" y="1701356"/>
            <a:ext cx="2485635"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34" name="Picture Placeholder 2">
            <a:extLst>
              <a:ext uri="{FF2B5EF4-FFF2-40B4-BE49-F238E27FC236}">
                <a16:creationId xmlns:a16="http://schemas.microsoft.com/office/drawing/2014/main" id="{1900B230-BD75-4B1F-90C4-CE41EBE6D32B}"/>
              </a:ext>
            </a:extLst>
          </p:cNvPr>
          <p:cNvSpPr>
            <a:spLocks noGrp="1"/>
          </p:cNvSpPr>
          <p:nvPr>
            <p:ph type="pic" sz="quarter" idx="16"/>
          </p:nvPr>
        </p:nvSpPr>
        <p:spPr>
          <a:xfrm>
            <a:off x="6241516" y="1701356"/>
            <a:ext cx="2511442"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35" name="Picture Placeholder 2">
            <a:extLst>
              <a:ext uri="{FF2B5EF4-FFF2-40B4-BE49-F238E27FC236}">
                <a16:creationId xmlns:a16="http://schemas.microsoft.com/office/drawing/2014/main" id="{6EA71213-0238-4B27-92EB-BD1C4F27B116}"/>
              </a:ext>
            </a:extLst>
          </p:cNvPr>
          <p:cNvSpPr>
            <a:spLocks noGrp="1"/>
          </p:cNvSpPr>
          <p:nvPr>
            <p:ph type="pic" sz="quarter" idx="17"/>
          </p:nvPr>
        </p:nvSpPr>
        <p:spPr>
          <a:xfrm>
            <a:off x="9064475" y="1701356"/>
            <a:ext cx="2511442" cy="1871660"/>
          </a:xfrm>
        </p:spPr>
        <p:txBody>
          <a:bodyPr>
            <a:normAutofit/>
          </a:bodyPr>
          <a:lstStyle>
            <a:lvl1pPr marL="0" indent="0">
              <a:buFontTx/>
              <a:buNone/>
              <a:defRPr sz="1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Tree>
    <p:extLst>
      <p:ext uri="{BB962C8B-B14F-4D97-AF65-F5344CB8AC3E}">
        <p14:creationId xmlns:p14="http://schemas.microsoft.com/office/powerpoint/2010/main" val="3322738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C403490C-C0DD-4983-B376-EA874F04B364}"/>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54778FB9-827A-4526-8BB7-ED5DD9EA9860}"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7" name="Title 1">
            <a:extLst>
              <a:ext uri="{FF2B5EF4-FFF2-40B4-BE49-F238E27FC236}">
                <a16:creationId xmlns:a16="http://schemas.microsoft.com/office/drawing/2014/main" id="{9C6F62FE-A218-4FF4-BF4B-A352B0436A5A}"/>
              </a:ext>
            </a:extLst>
          </p:cNvPr>
          <p:cNvSpPr>
            <a:spLocks noGrp="1"/>
          </p:cNvSpPr>
          <p:nvPr>
            <p:ph type="title"/>
          </p:nvPr>
        </p:nvSpPr>
        <p:spPr>
          <a:xfrm>
            <a:off x="609600" y="274640"/>
            <a:ext cx="10972801" cy="711081"/>
          </a:xfrm>
        </p:spPr>
        <p:txBody>
          <a:bodyPr lIns="0" rIns="0"/>
          <a:lstStyle>
            <a:lvl1pPr>
              <a:defRPr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181EF826-198D-4368-A76F-9E1DBEF4FFBE}"/>
              </a:ext>
            </a:extLst>
          </p:cNvPr>
          <p:cNvSpPr/>
          <p:nvPr userDrawn="1"/>
        </p:nvSpPr>
        <p:spPr>
          <a:xfrm>
            <a:off x="0" y="267420"/>
            <a:ext cx="333859" cy="733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Text Placeholder 9">
            <a:extLst>
              <a:ext uri="{FF2B5EF4-FFF2-40B4-BE49-F238E27FC236}">
                <a16:creationId xmlns:a16="http://schemas.microsoft.com/office/drawing/2014/main" id="{77DFC7F0-CE29-402B-AD65-76FC395728EE}"/>
              </a:ext>
            </a:extLst>
          </p:cNvPr>
          <p:cNvSpPr>
            <a:spLocks noGrp="1"/>
          </p:cNvSpPr>
          <p:nvPr>
            <p:ph type="body" sz="quarter" idx="13"/>
          </p:nvPr>
        </p:nvSpPr>
        <p:spPr>
          <a:xfrm>
            <a:off x="609760" y="970942"/>
            <a:ext cx="10972482" cy="412651"/>
          </a:xfrm>
        </p:spPr>
        <p:txBody>
          <a:bodyPr lIns="0" rIns="0">
            <a:normAutofit/>
          </a:bodyPr>
          <a:lstStyle>
            <a:lvl1pPr marL="0" indent="0">
              <a:buFontTx/>
              <a:buNone/>
              <a:defRPr sz="16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Edit Master text styles</a:t>
            </a:r>
            <a:endParaRPr lang="en-IN" dirty="0"/>
          </a:p>
        </p:txBody>
      </p:sp>
      <p:sp>
        <p:nvSpPr>
          <p:cNvPr id="2" name="Oval 1">
            <a:extLst>
              <a:ext uri="{FF2B5EF4-FFF2-40B4-BE49-F238E27FC236}">
                <a16:creationId xmlns:a16="http://schemas.microsoft.com/office/drawing/2014/main" id="{D2FBF3A1-F236-4469-979F-4258324891A0}"/>
              </a:ext>
            </a:extLst>
          </p:cNvPr>
          <p:cNvSpPr/>
          <p:nvPr userDrawn="1"/>
        </p:nvSpPr>
        <p:spPr>
          <a:xfrm>
            <a:off x="5181260" y="1988840"/>
            <a:ext cx="1829478" cy="1829002"/>
          </a:xfrm>
          <a:prstGeom prst="ellipse">
            <a:avLst/>
          </a:prstGeom>
          <a:solidFill>
            <a:schemeClr val="accent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9" name="Oval 18">
            <a:extLst>
              <a:ext uri="{FF2B5EF4-FFF2-40B4-BE49-F238E27FC236}">
                <a16:creationId xmlns:a16="http://schemas.microsoft.com/office/drawing/2014/main" id="{5CF5E000-422C-46F8-A195-B56047F387FB}"/>
              </a:ext>
            </a:extLst>
          </p:cNvPr>
          <p:cNvSpPr/>
          <p:nvPr userDrawn="1"/>
        </p:nvSpPr>
        <p:spPr>
          <a:xfrm>
            <a:off x="5181260" y="3991643"/>
            <a:ext cx="1829478" cy="1829002"/>
          </a:xfrm>
          <a:prstGeom prst="ellipse">
            <a:avLst/>
          </a:prstGeom>
          <a:solidFill>
            <a:schemeClr val="accent1"/>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0" name="Picture Placeholder 19">
            <a:extLst>
              <a:ext uri="{FF2B5EF4-FFF2-40B4-BE49-F238E27FC236}">
                <a16:creationId xmlns:a16="http://schemas.microsoft.com/office/drawing/2014/main" id="{8B4ED220-3D5A-42B3-A950-15ECEBA58E86}"/>
              </a:ext>
            </a:extLst>
          </p:cNvPr>
          <p:cNvSpPr>
            <a:spLocks noGrp="1"/>
          </p:cNvSpPr>
          <p:nvPr>
            <p:ph type="pic" sz="quarter" idx="14"/>
          </p:nvPr>
        </p:nvSpPr>
        <p:spPr>
          <a:xfrm>
            <a:off x="4252596" y="2290996"/>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2" name="Picture Placeholder 19">
            <a:extLst>
              <a:ext uri="{FF2B5EF4-FFF2-40B4-BE49-F238E27FC236}">
                <a16:creationId xmlns:a16="http://schemas.microsoft.com/office/drawing/2014/main" id="{9FEA6652-3D1F-43EE-B32C-FB752362A0DE}"/>
              </a:ext>
            </a:extLst>
          </p:cNvPr>
          <p:cNvSpPr>
            <a:spLocks noGrp="1"/>
          </p:cNvSpPr>
          <p:nvPr>
            <p:ph type="pic" sz="quarter" idx="15"/>
          </p:nvPr>
        </p:nvSpPr>
        <p:spPr>
          <a:xfrm>
            <a:off x="6694591" y="2290996"/>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3" name="Picture Placeholder 19">
            <a:extLst>
              <a:ext uri="{FF2B5EF4-FFF2-40B4-BE49-F238E27FC236}">
                <a16:creationId xmlns:a16="http://schemas.microsoft.com/office/drawing/2014/main" id="{4C7D7BA5-A821-45C6-A829-C61F00A8CC1D}"/>
              </a:ext>
            </a:extLst>
          </p:cNvPr>
          <p:cNvSpPr>
            <a:spLocks noGrp="1"/>
          </p:cNvSpPr>
          <p:nvPr>
            <p:ph type="pic" sz="quarter" idx="16"/>
          </p:nvPr>
        </p:nvSpPr>
        <p:spPr>
          <a:xfrm>
            <a:off x="4252596" y="4306228"/>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24" name="Picture Placeholder 19">
            <a:extLst>
              <a:ext uri="{FF2B5EF4-FFF2-40B4-BE49-F238E27FC236}">
                <a16:creationId xmlns:a16="http://schemas.microsoft.com/office/drawing/2014/main" id="{B4FF7CDE-8CFB-4605-8C59-25CCE0EA6D8D}"/>
              </a:ext>
            </a:extLst>
          </p:cNvPr>
          <p:cNvSpPr>
            <a:spLocks noGrp="1"/>
          </p:cNvSpPr>
          <p:nvPr>
            <p:ph type="pic" sz="quarter" idx="17"/>
          </p:nvPr>
        </p:nvSpPr>
        <p:spPr>
          <a:xfrm>
            <a:off x="6694591" y="4306228"/>
            <a:ext cx="1224282" cy="1225550"/>
          </a:xfrm>
          <a:prstGeom prst="ellipse">
            <a:avLst/>
          </a:prstGeom>
          <a:solidFill>
            <a:schemeClr val="bg1">
              <a:lumMod val="85000"/>
            </a:schemeClr>
          </a:solidFill>
        </p:spPr>
        <p:txBody>
          <a:bodyPr anchor="ctr">
            <a:normAutofit/>
          </a:bodyPr>
          <a:lstStyle>
            <a:lvl1pPr marL="0" indent="0" algn="ctr">
              <a:buFontTx/>
              <a:buNone/>
              <a:defRPr sz="1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Tree>
    <p:extLst>
      <p:ext uri="{BB962C8B-B14F-4D97-AF65-F5344CB8AC3E}">
        <p14:creationId xmlns:p14="http://schemas.microsoft.com/office/powerpoint/2010/main" val="3351842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Gallery">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2448AEA-8FD6-461E-AC3D-1FD529D4B582}"/>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71F8C429-55FB-43F8-BFB8-63903DFD9544}"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13" name="Text Placeholder 12">
            <a:extLst>
              <a:ext uri="{FF2B5EF4-FFF2-40B4-BE49-F238E27FC236}">
                <a16:creationId xmlns:a16="http://schemas.microsoft.com/office/drawing/2014/main" id="{D0AD1238-EC5A-403E-B5C2-D1E0B7D52754}"/>
              </a:ext>
            </a:extLst>
          </p:cNvPr>
          <p:cNvSpPr>
            <a:spLocks noGrp="1"/>
          </p:cNvSpPr>
          <p:nvPr userDrawn="1">
            <p:ph type="body" sz="quarter" idx="13"/>
          </p:nvPr>
        </p:nvSpPr>
        <p:spPr>
          <a:xfrm>
            <a:off x="5087675" y="551082"/>
            <a:ext cx="6500918" cy="605452"/>
          </a:xfrm>
        </p:spPr>
        <p:txBody>
          <a:bodyPr lIns="0" tIns="0" rIns="0" bIns="0">
            <a:noAutofit/>
          </a:bodyPr>
          <a:lstStyle>
            <a:lvl1pPr marL="0" indent="0">
              <a:buFontTx/>
              <a:buNone/>
              <a:defRPr sz="36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33" name="Text Placeholder 12">
            <a:extLst>
              <a:ext uri="{FF2B5EF4-FFF2-40B4-BE49-F238E27FC236}">
                <a16:creationId xmlns:a16="http://schemas.microsoft.com/office/drawing/2014/main" id="{2CA630E1-973F-4371-95DA-3F964B9B52B4}"/>
              </a:ext>
            </a:extLst>
          </p:cNvPr>
          <p:cNvSpPr>
            <a:spLocks noGrp="1"/>
          </p:cNvSpPr>
          <p:nvPr userDrawn="1">
            <p:ph type="body" sz="quarter" idx="14"/>
          </p:nvPr>
        </p:nvSpPr>
        <p:spPr>
          <a:xfrm>
            <a:off x="5087675" y="1100700"/>
            <a:ext cx="6500918" cy="515421"/>
          </a:xfrm>
        </p:spPr>
        <p:txBody>
          <a:bodyPr lIns="0" rIns="0">
            <a:no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37" name="Picture Placeholder 36">
            <a:extLst>
              <a:ext uri="{FF2B5EF4-FFF2-40B4-BE49-F238E27FC236}">
                <a16:creationId xmlns:a16="http://schemas.microsoft.com/office/drawing/2014/main" id="{9F20B0CB-EAF3-49FB-A486-CE4A0226D750}"/>
              </a:ext>
            </a:extLst>
          </p:cNvPr>
          <p:cNvSpPr>
            <a:spLocks noGrp="1"/>
          </p:cNvSpPr>
          <p:nvPr>
            <p:ph type="pic" sz="quarter" idx="15"/>
          </p:nvPr>
        </p:nvSpPr>
        <p:spPr>
          <a:xfrm>
            <a:off x="5087625" y="3573016"/>
            <a:ext cx="2135339" cy="1872206"/>
          </a:xfrm>
          <a:custGeom>
            <a:avLst/>
            <a:gdLst>
              <a:gd name="connsiteX0" fmla="*/ 0 w 2134783"/>
              <a:gd name="connsiteY0" fmla="*/ 0 h 1872206"/>
              <a:gd name="connsiteX1" fmla="*/ 2134783 w 2134783"/>
              <a:gd name="connsiteY1" fmla="*/ 0 h 1872206"/>
              <a:gd name="connsiteX2" fmla="*/ 2134783 w 2134783"/>
              <a:gd name="connsiteY2" fmla="*/ 1872206 h 1872206"/>
              <a:gd name="connsiteX3" fmla="*/ 0 w 2134783"/>
              <a:gd name="connsiteY3" fmla="*/ 1872206 h 1872206"/>
            </a:gdLst>
            <a:ahLst/>
            <a:cxnLst>
              <a:cxn ang="0">
                <a:pos x="connsiteX0" y="connsiteY0"/>
              </a:cxn>
              <a:cxn ang="0">
                <a:pos x="connsiteX1" y="connsiteY1"/>
              </a:cxn>
              <a:cxn ang="0">
                <a:pos x="connsiteX2" y="connsiteY2"/>
              </a:cxn>
              <a:cxn ang="0">
                <a:pos x="connsiteX3" y="connsiteY3"/>
              </a:cxn>
            </a:cxnLst>
            <a:rect l="l" t="t" r="r" b="b"/>
            <a:pathLst>
              <a:path w="2134783" h="1872206">
                <a:moveTo>
                  <a:pt x="0" y="0"/>
                </a:moveTo>
                <a:lnTo>
                  <a:pt x="2134783" y="0"/>
                </a:lnTo>
                <a:lnTo>
                  <a:pt x="2134783" y="1872206"/>
                </a:lnTo>
                <a:lnTo>
                  <a:pt x="0" y="1872206"/>
                </a:lnTo>
                <a:close/>
              </a:path>
            </a:pathLst>
          </a:custGeom>
        </p:spPr>
        <p:txBody>
          <a:bodyPr wrap="square">
            <a:noAutofit/>
          </a:bodyPr>
          <a:lstStyle>
            <a:lvl1pPr marL="0" indent="0">
              <a:buFontTx/>
              <a:buNone/>
              <a:defRPr sz="2000">
                <a:solidFill>
                  <a:schemeClr val="bg1"/>
                </a:solidFill>
              </a:defRPr>
            </a:lvl1pPr>
          </a:lstStyle>
          <a:p>
            <a:endParaRPr lang="en-IN"/>
          </a:p>
        </p:txBody>
      </p:sp>
      <p:sp>
        <p:nvSpPr>
          <p:cNvPr id="38" name="Picture Placeholder 37">
            <a:extLst>
              <a:ext uri="{FF2B5EF4-FFF2-40B4-BE49-F238E27FC236}">
                <a16:creationId xmlns:a16="http://schemas.microsoft.com/office/drawing/2014/main" id="{66DBDB99-159D-4BCC-922C-8731F776C711}"/>
              </a:ext>
            </a:extLst>
          </p:cNvPr>
          <p:cNvSpPr>
            <a:spLocks noGrp="1"/>
          </p:cNvSpPr>
          <p:nvPr>
            <p:ph type="pic" sz="quarter" idx="16"/>
          </p:nvPr>
        </p:nvSpPr>
        <p:spPr>
          <a:xfrm>
            <a:off x="7270660" y="3573016"/>
            <a:ext cx="2135339" cy="1872206"/>
          </a:xfrm>
          <a:custGeom>
            <a:avLst/>
            <a:gdLst>
              <a:gd name="connsiteX0" fmla="*/ 0 w 2134783"/>
              <a:gd name="connsiteY0" fmla="*/ 0 h 1872206"/>
              <a:gd name="connsiteX1" fmla="*/ 2134783 w 2134783"/>
              <a:gd name="connsiteY1" fmla="*/ 0 h 1872206"/>
              <a:gd name="connsiteX2" fmla="*/ 2134783 w 2134783"/>
              <a:gd name="connsiteY2" fmla="*/ 1872206 h 1872206"/>
              <a:gd name="connsiteX3" fmla="*/ 0 w 2134783"/>
              <a:gd name="connsiteY3" fmla="*/ 1872206 h 1872206"/>
            </a:gdLst>
            <a:ahLst/>
            <a:cxnLst>
              <a:cxn ang="0">
                <a:pos x="connsiteX0" y="connsiteY0"/>
              </a:cxn>
              <a:cxn ang="0">
                <a:pos x="connsiteX1" y="connsiteY1"/>
              </a:cxn>
              <a:cxn ang="0">
                <a:pos x="connsiteX2" y="connsiteY2"/>
              </a:cxn>
              <a:cxn ang="0">
                <a:pos x="connsiteX3" y="connsiteY3"/>
              </a:cxn>
            </a:cxnLst>
            <a:rect l="l" t="t" r="r" b="b"/>
            <a:pathLst>
              <a:path w="2134783" h="1872206">
                <a:moveTo>
                  <a:pt x="0" y="0"/>
                </a:moveTo>
                <a:lnTo>
                  <a:pt x="2134783" y="0"/>
                </a:lnTo>
                <a:lnTo>
                  <a:pt x="2134783" y="1872206"/>
                </a:lnTo>
                <a:lnTo>
                  <a:pt x="0" y="1872206"/>
                </a:lnTo>
                <a:close/>
              </a:path>
            </a:pathLst>
          </a:custGeom>
        </p:spPr>
        <p:txBody>
          <a:bodyPr wrap="square">
            <a:noAutofit/>
          </a:bodyPr>
          <a:lstStyle>
            <a:lvl1pPr marL="0" indent="0">
              <a:buFontTx/>
              <a:buNone/>
              <a:defRPr sz="2000">
                <a:solidFill>
                  <a:schemeClr val="bg1"/>
                </a:solidFill>
              </a:defRPr>
            </a:lvl1pPr>
          </a:lstStyle>
          <a:p>
            <a:endParaRPr lang="en-IN" dirty="0"/>
          </a:p>
        </p:txBody>
      </p:sp>
      <p:sp>
        <p:nvSpPr>
          <p:cNvPr id="39" name="Picture Placeholder 38">
            <a:extLst>
              <a:ext uri="{FF2B5EF4-FFF2-40B4-BE49-F238E27FC236}">
                <a16:creationId xmlns:a16="http://schemas.microsoft.com/office/drawing/2014/main" id="{1CFA485B-3C79-4711-AEFD-6EA48A1BA976}"/>
              </a:ext>
            </a:extLst>
          </p:cNvPr>
          <p:cNvSpPr>
            <a:spLocks noGrp="1"/>
          </p:cNvSpPr>
          <p:nvPr>
            <p:ph type="pic" sz="quarter" idx="17"/>
          </p:nvPr>
        </p:nvSpPr>
        <p:spPr>
          <a:xfrm>
            <a:off x="9453694" y="3573016"/>
            <a:ext cx="2135339" cy="1872206"/>
          </a:xfrm>
          <a:custGeom>
            <a:avLst/>
            <a:gdLst>
              <a:gd name="connsiteX0" fmla="*/ 0 w 2134783"/>
              <a:gd name="connsiteY0" fmla="*/ 0 h 1872206"/>
              <a:gd name="connsiteX1" fmla="*/ 2134783 w 2134783"/>
              <a:gd name="connsiteY1" fmla="*/ 0 h 1872206"/>
              <a:gd name="connsiteX2" fmla="*/ 2134783 w 2134783"/>
              <a:gd name="connsiteY2" fmla="*/ 1872206 h 1872206"/>
              <a:gd name="connsiteX3" fmla="*/ 0 w 2134783"/>
              <a:gd name="connsiteY3" fmla="*/ 1872206 h 1872206"/>
            </a:gdLst>
            <a:ahLst/>
            <a:cxnLst>
              <a:cxn ang="0">
                <a:pos x="connsiteX0" y="connsiteY0"/>
              </a:cxn>
              <a:cxn ang="0">
                <a:pos x="connsiteX1" y="connsiteY1"/>
              </a:cxn>
              <a:cxn ang="0">
                <a:pos x="connsiteX2" y="connsiteY2"/>
              </a:cxn>
              <a:cxn ang="0">
                <a:pos x="connsiteX3" y="connsiteY3"/>
              </a:cxn>
            </a:cxnLst>
            <a:rect l="l" t="t" r="r" b="b"/>
            <a:pathLst>
              <a:path w="2134783" h="1872206">
                <a:moveTo>
                  <a:pt x="0" y="0"/>
                </a:moveTo>
                <a:lnTo>
                  <a:pt x="2134783" y="0"/>
                </a:lnTo>
                <a:lnTo>
                  <a:pt x="2134783" y="1872206"/>
                </a:lnTo>
                <a:lnTo>
                  <a:pt x="0" y="1872206"/>
                </a:lnTo>
                <a:close/>
              </a:path>
            </a:pathLst>
          </a:custGeom>
        </p:spPr>
        <p:txBody>
          <a:bodyPr wrap="square">
            <a:noAutofit/>
          </a:bodyPr>
          <a:lstStyle>
            <a:lvl1pPr marL="0" indent="0">
              <a:buFontTx/>
              <a:buNone/>
              <a:defRPr sz="2000">
                <a:solidFill>
                  <a:schemeClr val="bg1"/>
                </a:solidFill>
              </a:defRPr>
            </a:lvl1pPr>
          </a:lstStyle>
          <a:p>
            <a:endParaRPr lang="en-IN" dirty="0"/>
          </a:p>
        </p:txBody>
      </p:sp>
    </p:spTree>
    <p:extLst>
      <p:ext uri="{BB962C8B-B14F-4D97-AF65-F5344CB8AC3E}">
        <p14:creationId xmlns:p14="http://schemas.microsoft.com/office/powerpoint/2010/main" val="3100630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Galler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23F811D-E035-477F-BC73-6FB5409854F4}"/>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9637BE41-1206-4FAD-ABF5-80251CF7DB54}"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10" name="Text Placeholder 12">
            <a:extLst>
              <a:ext uri="{FF2B5EF4-FFF2-40B4-BE49-F238E27FC236}">
                <a16:creationId xmlns:a16="http://schemas.microsoft.com/office/drawing/2014/main" id="{C60448AE-CEA2-438A-AA77-6DBCFE448D94}"/>
              </a:ext>
            </a:extLst>
          </p:cNvPr>
          <p:cNvSpPr>
            <a:spLocks noGrp="1"/>
          </p:cNvSpPr>
          <p:nvPr>
            <p:ph type="body" sz="quarter" idx="13"/>
          </p:nvPr>
        </p:nvSpPr>
        <p:spPr>
          <a:xfrm>
            <a:off x="5087675" y="551082"/>
            <a:ext cx="6500918" cy="605452"/>
          </a:xfrm>
        </p:spPr>
        <p:txBody>
          <a:bodyPr lIns="0" tIns="0" rIns="0" bIns="0">
            <a:noAutofit/>
          </a:bodyPr>
          <a:lstStyle>
            <a:lvl1pPr marL="0" indent="0">
              <a:buFontTx/>
              <a:buNone/>
              <a:defRPr sz="36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11" name="Text Placeholder 12">
            <a:extLst>
              <a:ext uri="{FF2B5EF4-FFF2-40B4-BE49-F238E27FC236}">
                <a16:creationId xmlns:a16="http://schemas.microsoft.com/office/drawing/2014/main" id="{63FC0189-1D9B-40D1-90B6-3B3507B1254C}"/>
              </a:ext>
            </a:extLst>
          </p:cNvPr>
          <p:cNvSpPr>
            <a:spLocks noGrp="1"/>
          </p:cNvSpPr>
          <p:nvPr>
            <p:ph type="body" sz="quarter" idx="14"/>
          </p:nvPr>
        </p:nvSpPr>
        <p:spPr>
          <a:xfrm>
            <a:off x="5087675" y="1100700"/>
            <a:ext cx="6500918" cy="515421"/>
          </a:xfrm>
        </p:spPr>
        <p:txBody>
          <a:bodyPr lIns="0" rIns="0">
            <a:no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Tree>
    <p:extLst>
      <p:ext uri="{BB962C8B-B14F-4D97-AF65-F5344CB8AC3E}">
        <p14:creationId xmlns:p14="http://schemas.microsoft.com/office/powerpoint/2010/main" val="505134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rvic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F900862-F812-4E34-9022-2FC6494B674A}"/>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4" name="Date Placeholder 3"/>
          <p:cNvSpPr>
            <a:spLocks noGrp="1"/>
          </p:cNvSpPr>
          <p:nvPr>
            <p:ph type="dt" sz="half" idx="10"/>
          </p:nvPr>
        </p:nvSpPr>
        <p:spPr/>
        <p:txBody>
          <a:bodyPr/>
          <a:lstStyle/>
          <a:p>
            <a:fld id="{770E5FD3-37F7-40B3-8FCD-338387038343}" type="datetime1">
              <a:rPr lang="en-US" smtClean="0"/>
              <a:t>7/31/21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
        <p:nvSpPr>
          <p:cNvPr id="3" name="Picture Placeholder 2">
            <a:extLst>
              <a:ext uri="{FF2B5EF4-FFF2-40B4-BE49-F238E27FC236}">
                <a16:creationId xmlns:a16="http://schemas.microsoft.com/office/drawing/2014/main" id="{21115A7A-40DD-4601-B537-0614FDC2C2AB}"/>
              </a:ext>
            </a:extLst>
          </p:cNvPr>
          <p:cNvSpPr>
            <a:spLocks noGrp="1"/>
          </p:cNvSpPr>
          <p:nvPr>
            <p:ph type="pic" sz="quarter" idx="15"/>
          </p:nvPr>
        </p:nvSpPr>
        <p:spPr>
          <a:xfrm>
            <a:off x="5072942" y="1926396"/>
            <a:ext cx="6502131" cy="3302805"/>
          </a:xfrm>
        </p:spPr>
        <p:txBody>
          <a:bodyPr>
            <a:norm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
        <p:nvSpPr>
          <p:cNvPr id="16" name="Text Placeholder 12">
            <a:extLst>
              <a:ext uri="{FF2B5EF4-FFF2-40B4-BE49-F238E27FC236}">
                <a16:creationId xmlns:a16="http://schemas.microsoft.com/office/drawing/2014/main" id="{77983BE5-1983-4A7D-9A98-032E4E83170B}"/>
              </a:ext>
            </a:extLst>
          </p:cNvPr>
          <p:cNvSpPr>
            <a:spLocks noGrp="1"/>
          </p:cNvSpPr>
          <p:nvPr>
            <p:ph type="body" sz="quarter" idx="13"/>
          </p:nvPr>
        </p:nvSpPr>
        <p:spPr>
          <a:xfrm>
            <a:off x="5087675" y="551082"/>
            <a:ext cx="6500918" cy="605452"/>
          </a:xfrm>
        </p:spPr>
        <p:txBody>
          <a:bodyPr lIns="0" tIns="0" rIns="0" bIns="0">
            <a:noAutofit/>
          </a:bodyPr>
          <a:lstStyle>
            <a:lvl1pPr marL="0" indent="0">
              <a:buFontTx/>
              <a:buNone/>
              <a:defRPr sz="36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
        <p:nvSpPr>
          <p:cNvPr id="17" name="Text Placeholder 12">
            <a:extLst>
              <a:ext uri="{FF2B5EF4-FFF2-40B4-BE49-F238E27FC236}">
                <a16:creationId xmlns:a16="http://schemas.microsoft.com/office/drawing/2014/main" id="{56D521F2-1007-44BB-B6CD-841ECCC0E978}"/>
              </a:ext>
            </a:extLst>
          </p:cNvPr>
          <p:cNvSpPr>
            <a:spLocks noGrp="1"/>
          </p:cNvSpPr>
          <p:nvPr>
            <p:ph type="body" sz="quarter" idx="14"/>
          </p:nvPr>
        </p:nvSpPr>
        <p:spPr>
          <a:xfrm>
            <a:off x="5087675" y="1100700"/>
            <a:ext cx="6500918" cy="515421"/>
          </a:xfrm>
        </p:spPr>
        <p:txBody>
          <a:bodyPr lIns="0" rIns="0">
            <a:noAutofit/>
          </a:bodyPr>
          <a:lstStyle>
            <a:lvl1pPr marL="0" indent="0">
              <a:buFontTx/>
              <a:buNone/>
              <a:defRPr sz="20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Edit Master text styles</a:t>
            </a:r>
            <a:endParaRPr lang="en-IN" dirty="0"/>
          </a:p>
        </p:txBody>
      </p:sp>
    </p:spTree>
    <p:extLst>
      <p:ext uri="{BB962C8B-B14F-4D97-AF65-F5344CB8AC3E}">
        <p14:creationId xmlns:p14="http://schemas.microsoft.com/office/powerpoint/2010/main" val="355512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7251-43E9-2645-837C-987722E7F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AE6186-AF5F-CB4F-AF2F-8589C3ED7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F74EE-3303-6846-993C-EEA692B7261C}"/>
              </a:ext>
            </a:extLst>
          </p:cNvPr>
          <p:cNvSpPr>
            <a:spLocks noGrp="1"/>
          </p:cNvSpPr>
          <p:nvPr>
            <p:ph type="dt" sz="half" idx="10"/>
          </p:nvPr>
        </p:nvSpPr>
        <p:spPr/>
        <p:txBody>
          <a:bodyPr/>
          <a:lstStyle/>
          <a:p>
            <a:fld id="{ADC7C3AC-504B-4EDB-81A3-7D6CB3D4D025}" type="datetime1">
              <a:rPr lang="en-US" smtClean="0"/>
              <a:t>7/31/21</a:t>
            </a:fld>
            <a:endParaRPr lang="en-US"/>
          </a:p>
        </p:txBody>
      </p:sp>
      <p:sp>
        <p:nvSpPr>
          <p:cNvPr id="5" name="Footer Placeholder 4">
            <a:extLst>
              <a:ext uri="{FF2B5EF4-FFF2-40B4-BE49-F238E27FC236}">
                <a16:creationId xmlns:a16="http://schemas.microsoft.com/office/drawing/2014/main" id="{42808EB3-42AD-5C40-808B-E914FDE57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E1C16-DD18-F74A-97E1-4DA8E12085BD}"/>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323731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ab-right-imag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07738A3-970C-4068-BDC3-66BFA764C3EA}"/>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 name="Date Placeholder 1"/>
          <p:cNvSpPr>
            <a:spLocks noGrp="1"/>
          </p:cNvSpPr>
          <p:nvPr>
            <p:ph type="dt" sz="half" idx="10"/>
          </p:nvPr>
        </p:nvSpPr>
        <p:spPr/>
        <p:txBody>
          <a:bodyPr/>
          <a:lstStyle/>
          <a:p>
            <a:fld id="{D828A2F4-A747-42D7-9679-4DA2BB8931DD}" type="datetime1">
              <a:rPr lang="en-US" smtClean="0"/>
              <a:t>7/31/21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16" name="Picture Placeholder 15">
            <a:extLst>
              <a:ext uri="{FF2B5EF4-FFF2-40B4-BE49-F238E27FC236}">
                <a16:creationId xmlns:a16="http://schemas.microsoft.com/office/drawing/2014/main" id="{704CD50C-6BC6-42E1-AC65-BA6F7D53B8DA}"/>
              </a:ext>
            </a:extLst>
          </p:cNvPr>
          <p:cNvSpPr>
            <a:spLocks noGrp="1"/>
          </p:cNvSpPr>
          <p:nvPr>
            <p:ph type="pic" sz="quarter" idx="13"/>
          </p:nvPr>
        </p:nvSpPr>
        <p:spPr>
          <a:xfrm>
            <a:off x="617699" y="638630"/>
            <a:ext cx="4984460" cy="2286315"/>
          </a:xfrm>
          <a:solidFill>
            <a:schemeClr val="bg1">
              <a:lumMod val="95000"/>
            </a:schemeClr>
          </a:solidFill>
        </p:spPr>
        <p:txBody>
          <a:bodyPr>
            <a:normAutofit/>
          </a:bodyPr>
          <a:lstStyle>
            <a:lvl1pPr marL="0" indent="0">
              <a:buFontTx/>
              <a:buNone/>
              <a:defRPr sz="2400">
                <a:latin typeface="Open Sans" panose="020B0606030504020204" pitchFamily="34" charset="0"/>
                <a:ea typeface="Open Sans" panose="020B0606030504020204" pitchFamily="34" charset="0"/>
                <a:cs typeface="Open Sans" panose="020B0606030504020204" pitchFamily="34" charset="0"/>
              </a:defRPr>
            </a:lvl1pPr>
          </a:lstStyle>
          <a:p>
            <a:endParaRPr lang="en-IN" dirty="0"/>
          </a:p>
        </p:txBody>
      </p:sp>
    </p:spTree>
    <p:extLst>
      <p:ext uri="{BB962C8B-B14F-4D97-AF65-F5344CB8AC3E}">
        <p14:creationId xmlns:p14="http://schemas.microsoft.com/office/powerpoint/2010/main" val="3728415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l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CA464045-3D7F-412D-BDAC-2BAC67DAF352}"/>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
        <p:nvSpPr>
          <p:cNvPr id="2" name="Date Placeholder 1"/>
          <p:cNvSpPr>
            <a:spLocks noGrp="1"/>
          </p:cNvSpPr>
          <p:nvPr>
            <p:ph type="dt" sz="half" idx="10"/>
          </p:nvPr>
        </p:nvSpPr>
        <p:spPr/>
        <p:txBody>
          <a:bodyPr/>
          <a:lstStyle/>
          <a:p>
            <a:fld id="{4E039706-795C-41C3-9F04-1A04919AD108}" type="datetime1">
              <a:rPr lang="en-US" smtClean="0"/>
              <a:t>7/31/21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3" name="Picture Placeholder 32">
            <a:extLst>
              <a:ext uri="{FF2B5EF4-FFF2-40B4-BE49-F238E27FC236}">
                <a16:creationId xmlns:a16="http://schemas.microsoft.com/office/drawing/2014/main" id="{045FC956-0407-4BD5-80E9-3ACF26CCDB25}"/>
              </a:ext>
            </a:extLst>
          </p:cNvPr>
          <p:cNvSpPr>
            <a:spLocks noGrp="1"/>
          </p:cNvSpPr>
          <p:nvPr>
            <p:ph type="pic" sz="quarter" idx="13"/>
          </p:nvPr>
        </p:nvSpPr>
        <p:spPr>
          <a:xfrm>
            <a:off x="996359" y="992224"/>
            <a:ext cx="2976195" cy="2562667"/>
          </a:xfrm>
          <a:custGeom>
            <a:avLst/>
            <a:gdLst>
              <a:gd name="connsiteX0" fmla="*/ 0 w 2975420"/>
              <a:gd name="connsiteY0" fmla="*/ 0 h 2562667"/>
              <a:gd name="connsiteX1" fmla="*/ 2975420 w 2975420"/>
              <a:gd name="connsiteY1" fmla="*/ 0 h 2562667"/>
              <a:gd name="connsiteX2" fmla="*/ 2975420 w 2975420"/>
              <a:gd name="connsiteY2" fmla="*/ 2562667 h 2562667"/>
              <a:gd name="connsiteX3" fmla="*/ 0 w 2975420"/>
              <a:gd name="connsiteY3" fmla="*/ 2562667 h 2562667"/>
            </a:gdLst>
            <a:ahLst/>
            <a:cxnLst>
              <a:cxn ang="0">
                <a:pos x="connsiteX0" y="connsiteY0"/>
              </a:cxn>
              <a:cxn ang="0">
                <a:pos x="connsiteX1" y="connsiteY1"/>
              </a:cxn>
              <a:cxn ang="0">
                <a:pos x="connsiteX2" y="connsiteY2"/>
              </a:cxn>
              <a:cxn ang="0">
                <a:pos x="connsiteX3" y="connsiteY3"/>
              </a:cxn>
            </a:cxnLst>
            <a:rect l="l" t="t" r="r" b="b"/>
            <a:pathLst>
              <a:path w="2975420" h="2562667">
                <a:moveTo>
                  <a:pt x="0" y="0"/>
                </a:moveTo>
                <a:lnTo>
                  <a:pt x="2975420" y="0"/>
                </a:lnTo>
                <a:lnTo>
                  <a:pt x="2975420" y="2562667"/>
                </a:lnTo>
                <a:lnTo>
                  <a:pt x="0" y="2562667"/>
                </a:lnTo>
                <a:close/>
              </a:path>
            </a:pathLst>
          </a:custGeom>
          <a:solidFill>
            <a:schemeClr val="bg1">
              <a:lumMod val="95000"/>
            </a:schemeClr>
          </a:solidFill>
        </p:spPr>
        <p:txBody>
          <a:bodyPr wrap="square">
            <a:noAutofit/>
          </a:bodyPr>
          <a:lstStyle>
            <a:lvl1pPr marL="0" indent="0">
              <a:buNone/>
              <a:defRPr sz="2400"/>
            </a:lvl1pPr>
          </a:lstStyle>
          <a:p>
            <a:endParaRPr lang="en-IN"/>
          </a:p>
        </p:txBody>
      </p:sp>
      <p:sp>
        <p:nvSpPr>
          <p:cNvPr id="36" name="Picture Placeholder 35">
            <a:extLst>
              <a:ext uri="{FF2B5EF4-FFF2-40B4-BE49-F238E27FC236}">
                <a16:creationId xmlns:a16="http://schemas.microsoft.com/office/drawing/2014/main" id="{43FEC80B-FB98-4363-AA5A-150371C3A58F}"/>
              </a:ext>
            </a:extLst>
          </p:cNvPr>
          <p:cNvSpPr>
            <a:spLocks noGrp="1"/>
          </p:cNvSpPr>
          <p:nvPr>
            <p:ph type="pic" sz="quarter" idx="14"/>
          </p:nvPr>
        </p:nvSpPr>
        <p:spPr>
          <a:xfrm>
            <a:off x="7088724" y="3943004"/>
            <a:ext cx="4104365" cy="1912851"/>
          </a:xfrm>
          <a:custGeom>
            <a:avLst/>
            <a:gdLst>
              <a:gd name="connsiteX0" fmla="*/ 0 w 4103296"/>
              <a:gd name="connsiteY0" fmla="*/ 0 h 1912851"/>
              <a:gd name="connsiteX1" fmla="*/ 4103296 w 4103296"/>
              <a:gd name="connsiteY1" fmla="*/ 0 h 1912851"/>
              <a:gd name="connsiteX2" fmla="*/ 4103296 w 4103296"/>
              <a:gd name="connsiteY2" fmla="*/ 1912851 h 1912851"/>
              <a:gd name="connsiteX3" fmla="*/ 0 w 4103296"/>
              <a:gd name="connsiteY3" fmla="*/ 1912851 h 1912851"/>
            </a:gdLst>
            <a:ahLst/>
            <a:cxnLst>
              <a:cxn ang="0">
                <a:pos x="connsiteX0" y="connsiteY0"/>
              </a:cxn>
              <a:cxn ang="0">
                <a:pos x="connsiteX1" y="connsiteY1"/>
              </a:cxn>
              <a:cxn ang="0">
                <a:pos x="connsiteX2" y="connsiteY2"/>
              </a:cxn>
              <a:cxn ang="0">
                <a:pos x="connsiteX3" y="connsiteY3"/>
              </a:cxn>
            </a:cxnLst>
            <a:rect l="l" t="t" r="r" b="b"/>
            <a:pathLst>
              <a:path w="4103296" h="1912851">
                <a:moveTo>
                  <a:pt x="0" y="0"/>
                </a:moveTo>
                <a:lnTo>
                  <a:pt x="4103296" y="0"/>
                </a:lnTo>
                <a:lnTo>
                  <a:pt x="4103296" y="1912851"/>
                </a:lnTo>
                <a:lnTo>
                  <a:pt x="0" y="1912851"/>
                </a:lnTo>
                <a:close/>
              </a:path>
            </a:pathLst>
          </a:custGeom>
          <a:solidFill>
            <a:schemeClr val="bg1">
              <a:lumMod val="95000"/>
            </a:schemeClr>
          </a:solidFill>
        </p:spPr>
        <p:txBody>
          <a:bodyPr wrap="square">
            <a:noAutofit/>
          </a:bodyPr>
          <a:lstStyle>
            <a:lvl1pPr marL="0" indent="0">
              <a:buNone/>
              <a:defRPr sz="2400"/>
            </a:lvl1pPr>
          </a:lstStyle>
          <a:p>
            <a:endParaRPr lang="en-IN"/>
          </a:p>
        </p:txBody>
      </p:sp>
    </p:spTree>
    <p:extLst>
      <p:ext uri="{BB962C8B-B14F-4D97-AF65-F5344CB8AC3E}">
        <p14:creationId xmlns:p14="http://schemas.microsoft.com/office/powerpoint/2010/main" val="390840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FCF4-F724-2F4A-A868-1FA625F5C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6D42A-D194-AA44-A927-6E1849185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C556E7-220C-AD40-AF56-310B7F9D8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314947-BB29-2847-9CA2-CAF6FD3EE661}"/>
              </a:ext>
            </a:extLst>
          </p:cNvPr>
          <p:cNvSpPr>
            <a:spLocks noGrp="1"/>
          </p:cNvSpPr>
          <p:nvPr>
            <p:ph type="dt" sz="half" idx="10"/>
          </p:nvPr>
        </p:nvSpPr>
        <p:spPr/>
        <p:txBody>
          <a:bodyPr/>
          <a:lstStyle/>
          <a:p>
            <a:fld id="{3A5CDF54-BE14-4469-A859-01AD1A1FF154}" type="datetime1">
              <a:rPr lang="en-US" smtClean="0"/>
              <a:t>7/31/21</a:t>
            </a:fld>
            <a:endParaRPr lang="en-US"/>
          </a:p>
        </p:txBody>
      </p:sp>
      <p:sp>
        <p:nvSpPr>
          <p:cNvPr id="6" name="Footer Placeholder 5">
            <a:extLst>
              <a:ext uri="{FF2B5EF4-FFF2-40B4-BE49-F238E27FC236}">
                <a16:creationId xmlns:a16="http://schemas.microsoft.com/office/drawing/2014/main" id="{6BD9E9E6-9FC1-DF4A-BADB-F48FE6394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66E88-6D5B-6A42-965C-DDFC93E8E608}"/>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7981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7BA8-99EE-0149-8E3D-7193721251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B24395-B192-C145-8BF3-D8119B72F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5D5236-9D77-8E4B-A296-3A9C30067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7CEBF3-47FD-2545-A6C8-DFF6444DA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74CB2-D516-DE41-B59A-10AFCC02C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FE407-0C99-D74E-B21C-93FC4E846E64}"/>
              </a:ext>
            </a:extLst>
          </p:cNvPr>
          <p:cNvSpPr>
            <a:spLocks noGrp="1"/>
          </p:cNvSpPr>
          <p:nvPr>
            <p:ph type="dt" sz="half" idx="10"/>
          </p:nvPr>
        </p:nvSpPr>
        <p:spPr/>
        <p:txBody>
          <a:bodyPr/>
          <a:lstStyle/>
          <a:p>
            <a:fld id="{0E14F31E-EA1D-4BAF-944C-EF87B832A87C}" type="datetime1">
              <a:rPr lang="en-US" smtClean="0"/>
              <a:t>7/31/21</a:t>
            </a:fld>
            <a:endParaRPr lang="en-US"/>
          </a:p>
        </p:txBody>
      </p:sp>
      <p:sp>
        <p:nvSpPr>
          <p:cNvPr id="8" name="Footer Placeholder 7">
            <a:extLst>
              <a:ext uri="{FF2B5EF4-FFF2-40B4-BE49-F238E27FC236}">
                <a16:creationId xmlns:a16="http://schemas.microsoft.com/office/drawing/2014/main" id="{D744677B-CC4F-F940-91DE-C58F7A2795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2D172-B879-C643-8749-B4D842D3D34D}"/>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5503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6709-6966-FC4D-AE9A-D964D65A5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E37C17-097E-1641-9678-AE4602F3226F}"/>
              </a:ext>
            </a:extLst>
          </p:cNvPr>
          <p:cNvSpPr>
            <a:spLocks noGrp="1"/>
          </p:cNvSpPr>
          <p:nvPr>
            <p:ph type="dt" sz="half" idx="10"/>
          </p:nvPr>
        </p:nvSpPr>
        <p:spPr/>
        <p:txBody>
          <a:bodyPr/>
          <a:lstStyle/>
          <a:p>
            <a:fld id="{727CE163-A0DC-4EE9-ACE6-9077ECAEE29F}" type="datetime1">
              <a:rPr lang="en-US" smtClean="0"/>
              <a:t>7/31/21</a:t>
            </a:fld>
            <a:endParaRPr lang="en-US"/>
          </a:p>
        </p:txBody>
      </p:sp>
      <p:sp>
        <p:nvSpPr>
          <p:cNvPr id="4" name="Footer Placeholder 3">
            <a:extLst>
              <a:ext uri="{FF2B5EF4-FFF2-40B4-BE49-F238E27FC236}">
                <a16:creationId xmlns:a16="http://schemas.microsoft.com/office/drawing/2014/main" id="{17D16AF3-2A36-064E-942E-1A8DB2F857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00A74-0157-3B41-8372-4966585553B2}"/>
              </a:ext>
            </a:extLst>
          </p:cNvPr>
          <p:cNvSpPr>
            <a:spLocks noGrp="1"/>
          </p:cNvSpPr>
          <p:nvPr>
            <p:ph type="sldNum" sz="quarter" idx="12"/>
          </p:nvPr>
        </p:nvSpPr>
        <p:spPr/>
        <p:txBody>
          <a:bodyPr/>
          <a:lstStyle/>
          <a:p>
            <a:fld id="{96E69268-9C8B-4EBF-A9EE-DC5DC2D48DC3}" type="slidenum">
              <a:rPr lang="en-US" smtClean="0"/>
              <a:pPr/>
              <a:t>‹#›</a:t>
            </a:fld>
            <a:endParaRPr lang="en-US"/>
          </a:p>
        </p:txBody>
      </p:sp>
      <p:sp>
        <p:nvSpPr>
          <p:cNvPr id="6" name="Freeform: Shape 5">
            <a:extLst>
              <a:ext uri="{FF2B5EF4-FFF2-40B4-BE49-F238E27FC236}">
                <a16:creationId xmlns:a16="http://schemas.microsoft.com/office/drawing/2014/main" id="{8D5A1B07-7B76-8A45-9C6C-BCB6F7ACCBB1}"/>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Tree>
    <p:extLst>
      <p:ext uri="{BB962C8B-B14F-4D97-AF65-F5344CB8AC3E}">
        <p14:creationId xmlns:p14="http://schemas.microsoft.com/office/powerpoint/2010/main" val="395413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B14B1-AFA0-F249-8FA6-C62E41364C84}"/>
              </a:ext>
            </a:extLst>
          </p:cNvPr>
          <p:cNvSpPr>
            <a:spLocks noGrp="1"/>
          </p:cNvSpPr>
          <p:nvPr>
            <p:ph type="dt" sz="half" idx="10"/>
          </p:nvPr>
        </p:nvSpPr>
        <p:spPr/>
        <p:txBody>
          <a:bodyPr/>
          <a:lstStyle/>
          <a:p>
            <a:fld id="{AA0F6C73-B5AE-495C-841A-A064D7535E36}" type="datetime1">
              <a:rPr lang="en-US" smtClean="0"/>
              <a:t>7/31/21</a:t>
            </a:fld>
            <a:endParaRPr lang="en-US"/>
          </a:p>
        </p:txBody>
      </p:sp>
      <p:sp>
        <p:nvSpPr>
          <p:cNvPr id="3" name="Footer Placeholder 2">
            <a:extLst>
              <a:ext uri="{FF2B5EF4-FFF2-40B4-BE49-F238E27FC236}">
                <a16:creationId xmlns:a16="http://schemas.microsoft.com/office/drawing/2014/main" id="{20431B3E-6626-0E46-B2E7-4ADB0302E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ABCEE6-D1D6-EA41-9E34-CEA4DA315A2A}"/>
              </a:ext>
            </a:extLst>
          </p:cNvPr>
          <p:cNvSpPr>
            <a:spLocks noGrp="1"/>
          </p:cNvSpPr>
          <p:nvPr>
            <p:ph type="sldNum" sz="quarter" idx="12"/>
          </p:nvPr>
        </p:nvSpPr>
        <p:spPr/>
        <p:txBody>
          <a:bodyPr/>
          <a:lstStyle/>
          <a:p>
            <a:fld id="{96E69268-9C8B-4EBF-A9EE-DC5DC2D48DC3}" type="slidenum">
              <a:rPr lang="en-US" smtClean="0"/>
              <a:pPr/>
              <a:t>‹#›</a:t>
            </a:fld>
            <a:endParaRPr lang="en-US"/>
          </a:p>
        </p:txBody>
      </p:sp>
      <p:sp>
        <p:nvSpPr>
          <p:cNvPr id="5" name="Freeform: Shape 5">
            <a:extLst>
              <a:ext uri="{FF2B5EF4-FFF2-40B4-BE49-F238E27FC236}">
                <a16:creationId xmlns:a16="http://schemas.microsoft.com/office/drawing/2014/main" id="{705E2544-2190-1F46-B9E7-440CE4C20559}"/>
              </a:ext>
            </a:extLst>
          </p:cNvPr>
          <p:cNvSpPr>
            <a:spLocks/>
          </p:cNvSpPr>
          <p:nvPr userDrawn="1"/>
        </p:nvSpPr>
        <p:spPr bwMode="auto">
          <a:xfrm>
            <a:off x="0" y="-3938"/>
            <a:ext cx="12191999" cy="6862478"/>
          </a:xfrm>
          <a:custGeom>
            <a:avLst/>
            <a:gdLst>
              <a:gd name="connsiteX0" fmla="*/ 9767862 w 12188824"/>
              <a:gd name="connsiteY0" fmla="*/ 3591325 h 6862478"/>
              <a:gd name="connsiteX1" fmla="*/ 9899546 w 12188824"/>
              <a:gd name="connsiteY1" fmla="*/ 3644748 h 6862478"/>
              <a:gd name="connsiteX2" fmla="*/ 9899546 w 12188824"/>
              <a:gd name="connsiteY2" fmla="*/ 3911859 h 6862478"/>
              <a:gd name="connsiteX3" fmla="*/ 9897839 w 12188824"/>
              <a:gd name="connsiteY3" fmla="*/ 3912978 h 6862478"/>
              <a:gd name="connsiteX4" fmla="*/ 9899211 w 12188824"/>
              <a:gd name="connsiteY4" fmla="*/ 3914350 h 6862478"/>
              <a:gd name="connsiteX5" fmla="*/ 6947176 w 12188824"/>
              <a:gd name="connsiteY5" fmla="*/ 6861937 h 6862478"/>
              <a:gd name="connsiteX6" fmla="*/ 6414587 w 12188824"/>
              <a:gd name="connsiteY6" fmla="*/ 6861937 h 6862478"/>
              <a:gd name="connsiteX7" fmla="*/ 9630137 w 12188824"/>
              <a:gd name="connsiteY7" fmla="*/ 3645275 h 6862478"/>
              <a:gd name="connsiteX8" fmla="*/ 9630905 w 12188824"/>
              <a:gd name="connsiteY8" fmla="*/ 3646043 h 6862478"/>
              <a:gd name="connsiteX9" fmla="*/ 9631715 w 12188824"/>
              <a:gd name="connsiteY9" fmla="*/ 3644748 h 6862478"/>
              <a:gd name="connsiteX10" fmla="*/ 9767862 w 12188824"/>
              <a:gd name="connsiteY10" fmla="*/ 3591325 h 6862478"/>
              <a:gd name="connsiteX11" fmla="*/ 4757494 w 12188824"/>
              <a:gd name="connsiteY11" fmla="*/ 1042910 h 6862478"/>
              <a:gd name="connsiteX12" fmla="*/ 5529879 w 12188824"/>
              <a:gd name="connsiteY12" fmla="*/ 1359067 h 6862478"/>
              <a:gd name="connsiteX13" fmla="*/ 5529879 w 12188824"/>
              <a:gd name="connsiteY13" fmla="*/ 2896807 h 6862478"/>
              <a:gd name="connsiteX14" fmla="*/ 5529674 w 12188824"/>
              <a:gd name="connsiteY14" fmla="*/ 2896992 h 6862478"/>
              <a:gd name="connsiteX15" fmla="*/ 5529736 w 12188824"/>
              <a:gd name="connsiteY15" fmla="*/ 2897055 h 6862478"/>
              <a:gd name="connsiteX16" fmla="*/ 1564312 w 12188824"/>
              <a:gd name="connsiteY16" fmla="*/ 6862478 h 6862478"/>
              <a:gd name="connsiteX17" fmla="*/ 0 w 12188824"/>
              <a:gd name="connsiteY17" fmla="*/ 6862478 h 6862478"/>
              <a:gd name="connsiteX18" fmla="*/ 0 w 12188824"/>
              <a:gd name="connsiteY18" fmla="*/ 5342325 h 6862478"/>
              <a:gd name="connsiteX19" fmla="*/ 3988160 w 12188824"/>
              <a:gd name="connsiteY19" fmla="*/ 1360788 h 6862478"/>
              <a:gd name="connsiteX20" fmla="*/ 3989570 w 12188824"/>
              <a:gd name="connsiteY20" fmla="*/ 1359067 h 6862478"/>
              <a:gd name="connsiteX21" fmla="*/ 4757494 w 12188824"/>
              <a:gd name="connsiteY21" fmla="*/ 1042910 h 6862478"/>
              <a:gd name="connsiteX22" fmla="*/ 3710411 w 12188824"/>
              <a:gd name="connsiteY22" fmla="*/ 0 h 6862478"/>
              <a:gd name="connsiteX23" fmla="*/ 4245830 w 12188824"/>
              <a:gd name="connsiteY23" fmla="*/ 0 h 6862478"/>
              <a:gd name="connsiteX24" fmla="*/ 588411 w 12188824"/>
              <a:gd name="connsiteY24" fmla="*/ 3645275 h 6862478"/>
              <a:gd name="connsiteX25" fmla="*/ 588200 w 12188824"/>
              <a:gd name="connsiteY25" fmla="*/ 3645059 h 6862478"/>
              <a:gd name="connsiteX26" fmla="*/ 527740 w 12188824"/>
              <a:gd name="connsiteY26" fmla="*/ 3684767 h 6862478"/>
              <a:gd name="connsiteX27" fmla="*/ 326868 w 12188824"/>
              <a:gd name="connsiteY27" fmla="*/ 3644701 h 6862478"/>
              <a:gd name="connsiteX28" fmla="*/ 326868 w 12188824"/>
              <a:gd name="connsiteY28" fmla="*/ 3377590 h 6862478"/>
              <a:gd name="connsiteX29" fmla="*/ 331357 w 12188824"/>
              <a:gd name="connsiteY29" fmla="*/ 3374641 h 6862478"/>
              <a:gd name="connsiteX30" fmla="*/ 9362881 w 12188824"/>
              <a:gd name="connsiteY30" fmla="*/ 0 h 6862478"/>
              <a:gd name="connsiteX31" fmla="*/ 11962512 w 12188824"/>
              <a:gd name="connsiteY31" fmla="*/ 0 h 6862478"/>
              <a:gd name="connsiteX32" fmla="*/ 11962512 w 12188824"/>
              <a:gd name="connsiteY32" fmla="*/ 0 h 6862478"/>
              <a:gd name="connsiteX33" fmla="*/ 12188824 w 12188824"/>
              <a:gd name="connsiteY33" fmla="*/ 0 h 6862478"/>
              <a:gd name="connsiteX34" fmla="*/ 12188824 w 12188824"/>
              <a:gd name="connsiteY34" fmla="*/ 279302 h 6862478"/>
              <a:gd name="connsiteX35" fmla="*/ 9215738 w 12188824"/>
              <a:gd name="connsiteY35" fmla="*/ 3246880 h 6862478"/>
              <a:gd name="connsiteX36" fmla="*/ 9210177 w 12188824"/>
              <a:gd name="connsiteY36" fmla="*/ 3253408 h 6862478"/>
              <a:gd name="connsiteX37" fmla="*/ 8764072 w 12188824"/>
              <a:gd name="connsiteY37" fmla="*/ 3253408 h 6862478"/>
              <a:gd name="connsiteX38" fmla="*/ 8737355 w 12188824"/>
              <a:gd name="connsiteY38" fmla="*/ 3220478 h 6862478"/>
              <a:gd name="connsiteX39" fmla="*/ 5093641 w 12188824"/>
              <a:gd name="connsiteY39" fmla="*/ 6858904 h 6862478"/>
              <a:gd name="connsiteX40" fmla="*/ 2494012 w 12188824"/>
              <a:gd name="connsiteY40" fmla="*/ 6858904 h 686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88824" h="6862478">
                <a:moveTo>
                  <a:pt x="9767862" y="3591325"/>
                </a:moveTo>
                <a:cubicBezTo>
                  <a:pt x="9816221" y="3591325"/>
                  <a:pt x="9863835" y="3609133"/>
                  <a:pt x="9899546" y="3644748"/>
                </a:cubicBezTo>
                <a:cubicBezTo>
                  <a:pt x="9970967" y="3721913"/>
                  <a:pt x="9970967" y="3840629"/>
                  <a:pt x="9899546" y="3911859"/>
                </a:cubicBezTo>
                <a:lnTo>
                  <a:pt x="9897839" y="3912978"/>
                </a:lnTo>
                <a:lnTo>
                  <a:pt x="9899211" y="3914350"/>
                </a:lnTo>
                <a:lnTo>
                  <a:pt x="6947176" y="6861937"/>
                </a:lnTo>
                <a:lnTo>
                  <a:pt x="6414587" y="6861937"/>
                </a:lnTo>
                <a:lnTo>
                  <a:pt x="9630137" y="3645275"/>
                </a:lnTo>
                <a:lnTo>
                  <a:pt x="9630905" y="3646043"/>
                </a:lnTo>
                <a:lnTo>
                  <a:pt x="9631715" y="3644748"/>
                </a:lnTo>
                <a:cubicBezTo>
                  <a:pt x="9670402" y="3609133"/>
                  <a:pt x="9719504" y="3591325"/>
                  <a:pt x="9767862" y="3591325"/>
                </a:cubicBezTo>
                <a:close/>
                <a:moveTo>
                  <a:pt x="4757494" y="1042910"/>
                </a:moveTo>
                <a:cubicBezTo>
                  <a:pt x="5036266" y="1042910"/>
                  <a:pt x="5315782" y="1148296"/>
                  <a:pt x="5529879" y="1359067"/>
                </a:cubicBezTo>
                <a:cubicBezTo>
                  <a:pt x="5958073" y="1786547"/>
                  <a:pt x="5958073" y="2475264"/>
                  <a:pt x="5529879" y="2896807"/>
                </a:cubicBezTo>
                <a:lnTo>
                  <a:pt x="5529674" y="2896992"/>
                </a:lnTo>
                <a:lnTo>
                  <a:pt x="5529736" y="2897055"/>
                </a:lnTo>
                <a:lnTo>
                  <a:pt x="1564312" y="6862478"/>
                </a:lnTo>
                <a:lnTo>
                  <a:pt x="0" y="6862478"/>
                </a:lnTo>
                <a:lnTo>
                  <a:pt x="0" y="5342325"/>
                </a:lnTo>
                <a:lnTo>
                  <a:pt x="3988160" y="1360788"/>
                </a:lnTo>
                <a:lnTo>
                  <a:pt x="3989570" y="1359067"/>
                </a:lnTo>
                <a:cubicBezTo>
                  <a:pt x="4200693" y="1148296"/>
                  <a:pt x="4478721" y="1042910"/>
                  <a:pt x="4757494" y="1042910"/>
                </a:cubicBezTo>
                <a:close/>
                <a:moveTo>
                  <a:pt x="3710411" y="0"/>
                </a:moveTo>
                <a:lnTo>
                  <a:pt x="4245830" y="0"/>
                </a:lnTo>
                <a:lnTo>
                  <a:pt x="588411" y="3645275"/>
                </a:lnTo>
                <a:lnTo>
                  <a:pt x="588200" y="3645059"/>
                </a:lnTo>
                <a:lnTo>
                  <a:pt x="527740" y="3684767"/>
                </a:lnTo>
                <a:cubicBezTo>
                  <a:pt x="460783" y="3711478"/>
                  <a:pt x="380433" y="3698123"/>
                  <a:pt x="326868" y="3644701"/>
                </a:cubicBezTo>
                <a:cubicBezTo>
                  <a:pt x="249494" y="3573471"/>
                  <a:pt x="249494" y="3454755"/>
                  <a:pt x="326868" y="3377590"/>
                </a:cubicBezTo>
                <a:lnTo>
                  <a:pt x="331357" y="3374641"/>
                </a:lnTo>
                <a:close/>
                <a:moveTo>
                  <a:pt x="9362881" y="0"/>
                </a:moveTo>
                <a:lnTo>
                  <a:pt x="11962512" y="0"/>
                </a:lnTo>
                <a:lnTo>
                  <a:pt x="11962512" y="0"/>
                </a:lnTo>
                <a:lnTo>
                  <a:pt x="12188824" y="0"/>
                </a:lnTo>
                <a:lnTo>
                  <a:pt x="12188824" y="279302"/>
                </a:lnTo>
                <a:lnTo>
                  <a:pt x="9215738" y="3246880"/>
                </a:lnTo>
                <a:lnTo>
                  <a:pt x="9210177" y="3253408"/>
                </a:lnTo>
                <a:cubicBezTo>
                  <a:pt x="9085267" y="3378117"/>
                  <a:pt x="8888981" y="3378117"/>
                  <a:pt x="8764072" y="3253408"/>
                </a:cubicBezTo>
                <a:lnTo>
                  <a:pt x="8737355" y="3220478"/>
                </a:lnTo>
                <a:lnTo>
                  <a:pt x="5093641" y="6858904"/>
                </a:lnTo>
                <a:lnTo>
                  <a:pt x="2494012" y="6858904"/>
                </a:lnTo>
                <a:close/>
              </a:path>
            </a:pathLst>
          </a:custGeom>
          <a:solidFill>
            <a:schemeClr val="accent1">
              <a:alpha val="2000"/>
            </a:schemeClr>
          </a:solidFill>
          <a:ln w="9525">
            <a:noFill/>
            <a:round/>
            <a:headEnd/>
            <a:tailEnd/>
          </a:ln>
        </p:spPr>
        <p:txBody>
          <a:bodyPr vert="horz" wrap="square" lIns="91440" tIns="45720" rIns="91440" bIns="45720" numCol="1" anchor="t" anchorCtr="0" compatLnSpc="1">
            <a:prstTxWarp prst="textNoShape">
              <a:avLst/>
            </a:prstTxWarp>
            <a:noAutofit/>
          </a:bodyPr>
          <a:lstStyle/>
          <a:p>
            <a:endParaRPr lang="en-IN" sz="1800"/>
          </a:p>
        </p:txBody>
      </p:sp>
    </p:spTree>
    <p:extLst>
      <p:ext uri="{BB962C8B-B14F-4D97-AF65-F5344CB8AC3E}">
        <p14:creationId xmlns:p14="http://schemas.microsoft.com/office/powerpoint/2010/main" val="216061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5E4B-5F75-C34E-BEC6-B55474D9D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8A6A6A-9635-314F-97CC-A38EDC044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810AFB-6E53-4343-800A-ED4AF79E1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A7EB9-9BEC-0F42-8E29-D9A0B136CA51}"/>
              </a:ext>
            </a:extLst>
          </p:cNvPr>
          <p:cNvSpPr>
            <a:spLocks noGrp="1"/>
          </p:cNvSpPr>
          <p:nvPr>
            <p:ph type="dt" sz="half" idx="10"/>
          </p:nvPr>
        </p:nvSpPr>
        <p:spPr/>
        <p:txBody>
          <a:bodyPr/>
          <a:lstStyle/>
          <a:p>
            <a:fld id="{C0BE51DE-0815-4589-96C5-B6CBF87B6CDB}" type="datetime1">
              <a:rPr lang="en-US" smtClean="0"/>
              <a:t>7/31/21</a:t>
            </a:fld>
            <a:endParaRPr lang="en-US"/>
          </a:p>
        </p:txBody>
      </p:sp>
      <p:sp>
        <p:nvSpPr>
          <p:cNvPr id="6" name="Footer Placeholder 5">
            <a:extLst>
              <a:ext uri="{FF2B5EF4-FFF2-40B4-BE49-F238E27FC236}">
                <a16:creationId xmlns:a16="http://schemas.microsoft.com/office/drawing/2014/main" id="{95D4E471-B80E-F148-9DA9-0D16C224C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1335F-2C8B-8448-AEAA-1FA1A9BD5822}"/>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015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3715-F91D-074F-A7D0-7E21C8B97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FDAE3-81C2-3849-B800-3091865C5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D23454-7E42-2E49-A164-00C76C5CC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3B55C-4963-BF40-B69B-325ACB012E41}"/>
              </a:ext>
            </a:extLst>
          </p:cNvPr>
          <p:cNvSpPr>
            <a:spLocks noGrp="1"/>
          </p:cNvSpPr>
          <p:nvPr>
            <p:ph type="dt" sz="half" idx="10"/>
          </p:nvPr>
        </p:nvSpPr>
        <p:spPr/>
        <p:txBody>
          <a:bodyPr/>
          <a:lstStyle/>
          <a:p>
            <a:fld id="{C83B0C05-0751-4C2F-A5E7-E1C3B26AEA89}" type="datetime1">
              <a:rPr lang="en-US" smtClean="0"/>
              <a:t>7/31/21</a:t>
            </a:fld>
            <a:endParaRPr lang="en-US"/>
          </a:p>
        </p:txBody>
      </p:sp>
      <p:sp>
        <p:nvSpPr>
          <p:cNvPr id="6" name="Footer Placeholder 5">
            <a:extLst>
              <a:ext uri="{FF2B5EF4-FFF2-40B4-BE49-F238E27FC236}">
                <a16:creationId xmlns:a16="http://schemas.microsoft.com/office/drawing/2014/main" id="{FDBA57BC-49F9-DC43-8F02-F0B11F089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C9152-1592-2944-84A8-06D65F92BEE3}"/>
              </a:ext>
            </a:extLst>
          </p:cNvPr>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086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94C184-D3D0-044E-96DF-6775A6ACC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BD39B-382D-484C-8D0C-EDC9C0DC5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731B7-85A1-DF4F-80D0-639A08F30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CE701-10D8-4E63-8CBF-ED2C80F19B3B}" type="datetime1">
              <a:rPr lang="en-US" smtClean="0"/>
              <a:t>7/31/21</a:t>
            </a:fld>
            <a:endParaRPr lang="en-US"/>
          </a:p>
        </p:txBody>
      </p:sp>
      <p:sp>
        <p:nvSpPr>
          <p:cNvPr id="5" name="Footer Placeholder 4">
            <a:extLst>
              <a:ext uri="{FF2B5EF4-FFF2-40B4-BE49-F238E27FC236}">
                <a16:creationId xmlns:a16="http://schemas.microsoft.com/office/drawing/2014/main" id="{87763C69-8D49-574E-B022-B50F1F21C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418D06-210B-164F-936B-766F5129C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21855226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mzhotelamenites.com/info/production-flow-chart-body-lotion-hand-body-l-33177025.html" TargetMode="External"/><Relationship Id="rId2" Type="http://schemas.openxmlformats.org/officeDocument/2006/relationships/hyperlink" Target="https://www.ibisworld.com/industry-statistics/market-size/cosmetic-beauty-products-manufacturing-united-states/" TargetMode="External"/><Relationship Id="rId1" Type="http://schemas.openxmlformats.org/officeDocument/2006/relationships/slideLayout" Target="../slideLayouts/slideLayout12.xml"/><Relationship Id="rId4" Type="http://schemas.openxmlformats.org/officeDocument/2006/relationships/hyperlink" Target="https://store.hbr.org/product/rougir-cosmetics-international-production-optimization/W175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calendar&#10;&#10;Description automatically generated">
            <a:extLst>
              <a:ext uri="{FF2B5EF4-FFF2-40B4-BE49-F238E27FC236}">
                <a16:creationId xmlns:a16="http://schemas.microsoft.com/office/drawing/2014/main" id="{C611532C-4492-47DA-87CC-C88BAC10BA0F}"/>
              </a:ext>
            </a:extLst>
          </p:cNvPr>
          <p:cNvPicPr>
            <a:picLocks noChangeAspect="1"/>
          </p:cNvPicPr>
          <p:nvPr/>
        </p:nvPicPr>
        <p:blipFill rotWithShape="1">
          <a:blip r:embed="rId3"/>
          <a:srcRect b="19"/>
          <a:stretch/>
        </p:blipFill>
        <p:spPr>
          <a:xfrm>
            <a:off x="20" y="1282"/>
            <a:ext cx="12191980" cy="6856718"/>
          </a:xfrm>
          <a:prstGeom prst="rect">
            <a:avLst/>
          </a:prstGeom>
          <a:ln>
            <a:noFill/>
          </a:ln>
        </p:spPr>
      </p:pic>
    </p:spTree>
    <p:extLst>
      <p:ext uri="{BB962C8B-B14F-4D97-AF65-F5344CB8AC3E}">
        <p14:creationId xmlns:p14="http://schemas.microsoft.com/office/powerpoint/2010/main" val="20924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图片4">
            <a:extLst>
              <a:ext uri="{FF2B5EF4-FFF2-40B4-BE49-F238E27FC236}">
                <a16:creationId xmlns:a16="http://schemas.microsoft.com/office/drawing/2014/main" id="{A1BA4CBB-AD9F-1146-A02C-5DAA078CF0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6558" y="643467"/>
            <a:ext cx="3315244" cy="5652388"/>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Shape 84">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el 2">
            <a:extLst>
              <a:ext uri="{FF2B5EF4-FFF2-40B4-BE49-F238E27FC236}">
                <a16:creationId xmlns:a16="http://schemas.microsoft.com/office/drawing/2014/main" id="{B9BBF04F-B170-44D0-B30C-DD6BC3E38667}"/>
              </a:ext>
            </a:extLst>
          </p:cNvPr>
          <p:cNvSpPr>
            <a:spLocks noGrp="1"/>
          </p:cNvSpPr>
          <p:nvPr>
            <p:ph type="title"/>
          </p:nvPr>
        </p:nvSpPr>
        <p:spPr>
          <a:xfrm>
            <a:off x="6194392" y="1461541"/>
            <a:ext cx="3573440" cy="1180532"/>
          </a:xfrm>
        </p:spPr>
        <p:txBody>
          <a:bodyPr vert="horz" lIns="91440" tIns="45720" rIns="91440" bIns="45720" rtlCol="0" anchor="b">
            <a:normAutofit/>
          </a:bodyPr>
          <a:lstStyle/>
          <a:p>
            <a:r>
              <a:rPr lang="en-US" sz="3600" kern="1200" dirty="0">
                <a:solidFill>
                  <a:schemeClr val="bg1"/>
                </a:solidFill>
                <a:latin typeface="+mj-lt"/>
                <a:ea typeface="+mj-ea"/>
                <a:cs typeface="+mj-cs"/>
              </a:rPr>
              <a:t>Process Flow Chart </a:t>
            </a:r>
          </a:p>
        </p:txBody>
      </p:sp>
      <p:sp>
        <p:nvSpPr>
          <p:cNvPr id="5" name="TextBox 4">
            <a:extLst>
              <a:ext uri="{FF2B5EF4-FFF2-40B4-BE49-F238E27FC236}">
                <a16:creationId xmlns:a16="http://schemas.microsoft.com/office/drawing/2014/main" id="{67F04322-2DD9-0B4C-89E5-AE67401A0F7E}"/>
              </a:ext>
            </a:extLst>
          </p:cNvPr>
          <p:cNvSpPr txBox="1"/>
          <p:nvPr/>
        </p:nvSpPr>
        <p:spPr>
          <a:xfrm>
            <a:off x="6209382" y="3055905"/>
            <a:ext cx="3894161" cy="194398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chemeClr val="bg1"/>
                </a:solidFill>
              </a:rPr>
              <a:t>Flow chart for production of Hand &amp; Face Cream</a:t>
            </a:r>
          </a:p>
        </p:txBody>
      </p:sp>
      <p:sp>
        <p:nvSpPr>
          <p:cNvPr id="2" name="Foliennummernplatzhalter 1">
            <a:extLst>
              <a:ext uri="{FF2B5EF4-FFF2-40B4-BE49-F238E27FC236}">
                <a16:creationId xmlns:a16="http://schemas.microsoft.com/office/drawing/2014/main" id="{EFA3E4AE-ABBB-4C9C-BB78-18FB7F207DEE}"/>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96E69268-9C8B-4EBF-A9EE-DC5DC2D48DC3}" type="slidenum">
              <a:rPr lang="en-US">
                <a:solidFill>
                  <a:schemeClr val="bg1"/>
                </a:solidFill>
              </a:rPr>
              <a:pPr algn="ctr">
                <a:spcAft>
                  <a:spcPts val="600"/>
                </a:spcAft>
              </a:pPr>
              <a:t>10</a:t>
            </a:fld>
            <a:endParaRPr lang="en-US">
              <a:solidFill>
                <a:schemeClr val="bg1"/>
              </a:solidFill>
            </a:endParaRPr>
          </a:p>
        </p:txBody>
      </p:sp>
      <p:sp>
        <p:nvSpPr>
          <p:cNvPr id="6" name="TextBox 5">
            <a:extLst>
              <a:ext uri="{FF2B5EF4-FFF2-40B4-BE49-F238E27FC236}">
                <a16:creationId xmlns:a16="http://schemas.microsoft.com/office/drawing/2014/main" id="{F148DC8B-8B0D-0B44-8D21-ACFC739CBDE4}"/>
              </a:ext>
            </a:extLst>
          </p:cNvPr>
          <p:cNvSpPr txBox="1"/>
          <p:nvPr/>
        </p:nvSpPr>
        <p:spPr>
          <a:xfrm>
            <a:off x="4181697" y="6495998"/>
            <a:ext cx="2938631" cy="362002"/>
          </a:xfrm>
          <a:prstGeom prst="rect">
            <a:avLst/>
          </a:prstGeom>
          <a:solidFill>
            <a:srgbClr val="000000">
              <a:alpha val="50000"/>
            </a:srgbClr>
          </a:solidFill>
          <a:ln>
            <a:noFill/>
          </a:ln>
        </p:spPr>
        <p:txBody>
          <a:bodyPr wrap="square" rtlCol="0">
            <a:noAutofit/>
          </a:bodyPr>
          <a:lstStyle/>
          <a:p>
            <a:pPr algn="ctr">
              <a:spcAft>
                <a:spcPts val="600"/>
              </a:spcAft>
            </a:pPr>
            <a:r>
              <a:rPr lang="en-US" sz="800" dirty="0">
                <a:solidFill>
                  <a:srgbClr val="FFFFFF"/>
                </a:solidFill>
              </a:rPr>
              <a:t>https://</a:t>
            </a:r>
            <a:r>
              <a:rPr lang="en-US" sz="800" dirty="0" err="1">
                <a:solidFill>
                  <a:srgbClr val="FFFFFF"/>
                </a:solidFill>
              </a:rPr>
              <a:t>www.lmzhotelamenites.com</a:t>
            </a:r>
            <a:r>
              <a:rPr lang="en-US" sz="800" dirty="0">
                <a:solidFill>
                  <a:srgbClr val="FFFFFF"/>
                </a:solidFill>
              </a:rPr>
              <a:t>/info/production-flow-chart-body-lotion-hand-body-l-33177025.html</a:t>
            </a:r>
          </a:p>
        </p:txBody>
      </p:sp>
    </p:spTree>
    <p:extLst>
      <p:ext uri="{BB962C8B-B14F-4D97-AF65-F5344CB8AC3E}">
        <p14:creationId xmlns:p14="http://schemas.microsoft.com/office/powerpoint/2010/main" val="429471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B2DC8709-0A70-45A9-A160-4B831CAB1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820929"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613F699-B53E-4E9A-B7E8-4979FEF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012496"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30EE9107-239E-4251-B506-C0B4365070AE}"/>
              </a:ext>
            </a:extLst>
          </p:cNvPr>
          <p:cNvSpPr>
            <a:spLocks noGrp="1"/>
          </p:cNvSpPr>
          <p:nvPr>
            <p:ph type="title"/>
          </p:nvPr>
        </p:nvSpPr>
        <p:spPr>
          <a:xfrm>
            <a:off x="804672" y="4041648"/>
            <a:ext cx="3877056" cy="2176272"/>
          </a:xfrm>
        </p:spPr>
        <p:txBody>
          <a:bodyPr vert="horz" lIns="91440" tIns="45720" rIns="91440" bIns="45720" rtlCol="0" anchor="t">
            <a:normAutofit/>
          </a:bodyPr>
          <a:lstStyle/>
          <a:p>
            <a:r>
              <a:rPr lang="en-US" sz="3800" kern="1200" dirty="0">
                <a:solidFill>
                  <a:schemeClr val="tx1"/>
                </a:solidFill>
                <a:latin typeface="+mj-lt"/>
                <a:ea typeface="+mj-ea"/>
                <a:cs typeface="+mj-cs"/>
              </a:rPr>
              <a:t>Cosmetic &amp; Beauty Products Manufacturing in the US</a:t>
            </a:r>
          </a:p>
          <a:p>
            <a:endParaRPr lang="en-US" sz="3800" kern="1200" dirty="0">
              <a:solidFill>
                <a:schemeClr val="tx1"/>
              </a:solidFill>
              <a:latin typeface="+mj-lt"/>
              <a:ea typeface="+mj-ea"/>
              <a:cs typeface="+mj-cs"/>
            </a:endParaRPr>
          </a:p>
        </p:txBody>
      </p:sp>
      <p:sp>
        <p:nvSpPr>
          <p:cNvPr id="2" name="Slide Number Placeholder 1">
            <a:extLst>
              <a:ext uri="{FF2B5EF4-FFF2-40B4-BE49-F238E27FC236}">
                <a16:creationId xmlns:a16="http://schemas.microsoft.com/office/drawing/2014/main" id="{848A9F0A-26CA-4C72-80CB-4421A500CFC8}"/>
              </a:ext>
            </a:extLst>
          </p:cNvPr>
          <p:cNvSpPr>
            <a:spLocks noGrp="1"/>
          </p:cNvSpPr>
          <p:nvPr>
            <p:ph type="sldNum" sz="quarter" idx="12"/>
          </p:nvPr>
        </p:nvSpPr>
        <p:spPr>
          <a:xfrm>
            <a:off x="10925174" y="6356350"/>
            <a:ext cx="428625" cy="365125"/>
          </a:xfrm>
        </p:spPr>
        <p:txBody>
          <a:bodyPr vert="horz" lIns="91440" tIns="45720" rIns="91440" bIns="45720" rtlCol="0" anchor="ctr">
            <a:normAutofit/>
          </a:bodyPr>
          <a:lstStyle/>
          <a:p>
            <a:pPr>
              <a:spcAft>
                <a:spcPts val="600"/>
              </a:spcAft>
            </a:pPr>
            <a:fld id="{96E69268-9C8B-4EBF-A9EE-DC5DC2D48DC3}" type="slidenum">
              <a:rPr lang="en-US">
                <a:solidFill>
                  <a:schemeClr val="bg1">
                    <a:alpha val="80000"/>
                  </a:schemeClr>
                </a:solidFill>
              </a:rPr>
              <a:pPr>
                <a:spcAft>
                  <a:spcPts val="600"/>
                </a:spcAft>
              </a:pPr>
              <a:t>11</a:t>
            </a:fld>
            <a:endParaRPr lang="en-US">
              <a:solidFill>
                <a:schemeClr val="bg1">
                  <a:alpha val="80000"/>
                </a:schemeClr>
              </a:solidFill>
            </a:endParaRPr>
          </a:p>
        </p:txBody>
      </p:sp>
      <p:graphicFrame>
        <p:nvGraphicFramePr>
          <p:cNvPr id="5" name="Table 5">
            <a:extLst>
              <a:ext uri="{FF2B5EF4-FFF2-40B4-BE49-F238E27FC236}">
                <a16:creationId xmlns:a16="http://schemas.microsoft.com/office/drawing/2014/main" id="{1DEB989A-778D-4156-A9E0-67D87306E9EA}"/>
              </a:ext>
            </a:extLst>
          </p:cNvPr>
          <p:cNvGraphicFramePr>
            <a:graphicFrameLocks noGrp="1"/>
          </p:cNvGraphicFramePr>
          <p:nvPr>
            <p:extLst>
              <p:ext uri="{D42A27DB-BD31-4B8C-83A1-F6EECF244321}">
                <p14:modId xmlns:p14="http://schemas.microsoft.com/office/powerpoint/2010/main" val="1636253701"/>
              </p:ext>
            </p:extLst>
          </p:nvPr>
        </p:nvGraphicFramePr>
        <p:xfrm>
          <a:off x="6250898" y="524657"/>
          <a:ext cx="5769286" cy="5786201"/>
        </p:xfrm>
        <a:graphic>
          <a:graphicData uri="http://schemas.openxmlformats.org/drawingml/2006/table">
            <a:tbl>
              <a:tblPr firstRow="1" bandRow="1">
                <a:tableStyleId>{8EC20E35-A176-4012-BC5E-935CFFF8708E}</a:tableStyleId>
              </a:tblPr>
              <a:tblGrid>
                <a:gridCol w="2722558">
                  <a:extLst>
                    <a:ext uri="{9D8B030D-6E8A-4147-A177-3AD203B41FA5}">
                      <a16:colId xmlns:a16="http://schemas.microsoft.com/office/drawing/2014/main" val="1759406473"/>
                    </a:ext>
                  </a:extLst>
                </a:gridCol>
                <a:gridCol w="3046728">
                  <a:extLst>
                    <a:ext uri="{9D8B030D-6E8A-4147-A177-3AD203B41FA5}">
                      <a16:colId xmlns:a16="http://schemas.microsoft.com/office/drawing/2014/main" val="2120271360"/>
                    </a:ext>
                  </a:extLst>
                </a:gridCol>
              </a:tblGrid>
              <a:tr h="316046">
                <a:tc>
                  <a:txBody>
                    <a:bodyPr/>
                    <a:lstStyle/>
                    <a:p>
                      <a:r>
                        <a:rPr lang="en-US" sz="1300"/>
                        <a:t>Size (US)</a:t>
                      </a:r>
                    </a:p>
                  </a:txBody>
                  <a:tcPr marL="65494" marR="65494" marT="32747" marB="32747"/>
                </a:tc>
                <a:tc>
                  <a:txBody>
                    <a:bodyPr/>
                    <a:lstStyle/>
                    <a:p>
                      <a:r>
                        <a:rPr lang="en-US" sz="1300"/>
                        <a:t>$40.9bn in 2021</a:t>
                      </a:r>
                    </a:p>
                  </a:txBody>
                  <a:tcPr marL="65494" marR="65494" marT="32747" marB="32747"/>
                </a:tc>
                <a:extLst>
                  <a:ext uri="{0D108BD9-81ED-4DB2-BD59-A6C34878D82A}">
                    <a16:rowId xmlns:a16="http://schemas.microsoft.com/office/drawing/2014/main" val="2601195709"/>
                  </a:ext>
                </a:extLst>
              </a:tr>
              <a:tr h="1537130">
                <a:tc>
                  <a:txBody>
                    <a:bodyPr/>
                    <a:lstStyle/>
                    <a:p>
                      <a:pPr lvl="0">
                        <a:buNone/>
                      </a:pPr>
                      <a:r>
                        <a:rPr lang="en-US" sz="1700" dirty="0"/>
                        <a:t>Labor </a:t>
                      </a:r>
                    </a:p>
                  </a:txBody>
                  <a:tcPr marL="65494" marR="65494" marT="32747" marB="32747"/>
                </a:tc>
                <a:tc>
                  <a:txBody>
                    <a:bodyPr/>
                    <a:lstStyle/>
                    <a:p>
                      <a:pPr lvl="0">
                        <a:buNone/>
                      </a:pPr>
                      <a:r>
                        <a:rPr lang="en-US" sz="1700" b="0" u="none" strike="noStrike" noProof="0"/>
                        <a:t>There are 52,423 people employed in the Cosmetic &amp; Beauty Products Manufacturing industry in the US as of 2021.</a:t>
                      </a:r>
                      <a:endParaRPr lang="en-US" sz="1300"/>
                    </a:p>
                  </a:txBody>
                  <a:tcPr marL="65494" marR="65494" marT="32747" marB="32747"/>
                </a:tc>
                <a:extLst>
                  <a:ext uri="{0D108BD9-81ED-4DB2-BD59-A6C34878D82A}">
                    <a16:rowId xmlns:a16="http://schemas.microsoft.com/office/drawing/2014/main" val="2283384535"/>
                  </a:ext>
                </a:extLst>
              </a:tr>
              <a:tr h="355966">
                <a:tc>
                  <a:txBody>
                    <a:bodyPr/>
                    <a:lstStyle/>
                    <a:p>
                      <a:r>
                        <a:rPr lang="en-US" sz="1700"/>
                        <a:t>Growth</a:t>
                      </a:r>
                    </a:p>
                  </a:txBody>
                  <a:tcPr marL="65494" marR="65494" marT="32747" marB="32747"/>
                </a:tc>
                <a:tc>
                  <a:txBody>
                    <a:bodyPr/>
                    <a:lstStyle/>
                    <a:p>
                      <a:r>
                        <a:rPr lang="en-US" sz="1700" b="0" dirty="0"/>
                        <a:t>5.6% growth in 2021</a:t>
                      </a:r>
                    </a:p>
                  </a:txBody>
                  <a:tcPr marL="65494" marR="65494" marT="32747" marB="32747"/>
                </a:tc>
                <a:extLst>
                  <a:ext uri="{0D108BD9-81ED-4DB2-BD59-A6C34878D82A}">
                    <a16:rowId xmlns:a16="http://schemas.microsoft.com/office/drawing/2014/main" val="2662241050"/>
                  </a:ext>
                </a:extLst>
              </a:tr>
              <a:tr h="2399072">
                <a:tc>
                  <a:txBody>
                    <a:bodyPr/>
                    <a:lstStyle/>
                    <a:p>
                      <a:r>
                        <a:rPr lang="en-US" sz="1700" dirty="0"/>
                        <a:t>Investment opportunity for </a:t>
                      </a:r>
                      <a:r>
                        <a:rPr lang="en-US" sz="1700" dirty="0" err="1"/>
                        <a:t>Rougir</a:t>
                      </a:r>
                      <a:endParaRPr lang="en-US" sz="1700" dirty="0"/>
                    </a:p>
                  </a:txBody>
                  <a:tcPr marL="65494" marR="65494" marT="32747" marB="32747"/>
                </a:tc>
                <a:tc>
                  <a:txBody>
                    <a:bodyPr/>
                    <a:lstStyle/>
                    <a:p>
                      <a:r>
                        <a:rPr lang="en-US" sz="1700" dirty="0"/>
                        <a:t>Research and Development</a:t>
                      </a:r>
                    </a:p>
                    <a:p>
                      <a:r>
                        <a:rPr lang="en-US" sz="1300" dirty="0"/>
                        <a:t>(</a:t>
                      </a:r>
                      <a:r>
                        <a:rPr lang="en-US" sz="1700" b="0" u="none" strike="noStrike" noProof="0" dirty="0"/>
                        <a:t>As public and private R&amp;D funding grows, industry operators will likely have better access to advanced ingredients and methodologies for producing cutting-edge product)</a:t>
                      </a:r>
                      <a:endParaRPr lang="en-US" sz="1300" dirty="0"/>
                    </a:p>
                  </a:txBody>
                  <a:tcPr marL="65494" marR="65494" marT="32747" marB="32747"/>
                </a:tc>
                <a:extLst>
                  <a:ext uri="{0D108BD9-81ED-4DB2-BD59-A6C34878D82A}">
                    <a16:rowId xmlns:a16="http://schemas.microsoft.com/office/drawing/2014/main" val="2782304044"/>
                  </a:ext>
                </a:extLst>
              </a:tr>
              <a:tr h="1177987">
                <a:tc>
                  <a:txBody>
                    <a:bodyPr/>
                    <a:lstStyle/>
                    <a:p>
                      <a:r>
                        <a:rPr lang="en-US" sz="1700" dirty="0"/>
                        <a:t>Threats </a:t>
                      </a:r>
                    </a:p>
                  </a:txBody>
                  <a:tcPr marL="65494" marR="65494" marT="32747" marB="32747"/>
                </a:tc>
                <a:tc>
                  <a:txBody>
                    <a:bodyPr/>
                    <a:lstStyle/>
                    <a:p>
                      <a:pPr marL="0" lvl="0" indent="0" algn="l">
                        <a:lnSpc>
                          <a:spcPct val="100000"/>
                        </a:lnSpc>
                        <a:spcBef>
                          <a:spcPts val="0"/>
                        </a:spcBef>
                        <a:spcAft>
                          <a:spcPts val="0"/>
                        </a:spcAft>
                        <a:buNone/>
                      </a:pPr>
                      <a:r>
                        <a:rPr lang="en-US" sz="1700" b="0" u="none" strike="noStrike" noProof="0" dirty="0"/>
                        <a:t>30% of the beauty industry market was closed due to covid-19</a:t>
                      </a:r>
                    </a:p>
                    <a:p>
                      <a:pPr lvl="0">
                        <a:buNone/>
                      </a:pPr>
                      <a:endParaRPr lang="en-US" sz="1300" dirty="0"/>
                    </a:p>
                  </a:txBody>
                  <a:tcPr marL="65494" marR="65494" marT="32747" marB="32747"/>
                </a:tc>
                <a:extLst>
                  <a:ext uri="{0D108BD9-81ED-4DB2-BD59-A6C34878D82A}">
                    <a16:rowId xmlns:a16="http://schemas.microsoft.com/office/drawing/2014/main" val="93233154"/>
                  </a:ext>
                </a:extLst>
              </a:tr>
            </a:tbl>
          </a:graphicData>
        </a:graphic>
      </p:graphicFrame>
    </p:spTree>
    <p:extLst>
      <p:ext uri="{BB962C8B-B14F-4D97-AF65-F5344CB8AC3E}">
        <p14:creationId xmlns:p14="http://schemas.microsoft.com/office/powerpoint/2010/main" val="76902111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10">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C1AE1B62-63B8-4862-AE41-52773979E2D9}"/>
              </a:ext>
            </a:extLst>
          </p:cNvPr>
          <p:cNvSpPr>
            <a:spLocks noGrp="1"/>
          </p:cNvSpPr>
          <p:nvPr>
            <p:ph type="title"/>
          </p:nvPr>
        </p:nvSpPr>
        <p:spPr>
          <a:xfrm>
            <a:off x="775350" y="314794"/>
            <a:ext cx="4985018" cy="1027166"/>
          </a:xfrm>
        </p:spPr>
        <p:txBody>
          <a:bodyPr vert="horz" lIns="91440" tIns="45720" rIns="91440" bIns="45720" rtlCol="0" anchor="b">
            <a:normAutofit fontScale="90000"/>
          </a:bodyPr>
          <a:lstStyle/>
          <a:p>
            <a:r>
              <a:rPr lang="en-US" sz="7200" kern="1200" dirty="0">
                <a:solidFill>
                  <a:schemeClr val="tx1"/>
                </a:solidFill>
                <a:latin typeface="+mj-lt"/>
                <a:ea typeface="+mj-ea"/>
                <a:cs typeface="+mj-cs"/>
              </a:rPr>
              <a:t>References</a:t>
            </a:r>
          </a:p>
        </p:txBody>
      </p:sp>
      <p:sp>
        <p:nvSpPr>
          <p:cNvPr id="61" name="Freeform: Shape 12">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liennummernplatzhalter 1">
            <a:extLst>
              <a:ext uri="{FF2B5EF4-FFF2-40B4-BE49-F238E27FC236}">
                <a16:creationId xmlns:a16="http://schemas.microsoft.com/office/drawing/2014/main" id="{B64287C3-48C0-41B8-9C99-F8163A8C12E5}"/>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96E69268-9C8B-4EBF-A9EE-DC5DC2D48DC3}" type="slidenum">
              <a:rPr lang="en-US">
                <a:solidFill>
                  <a:schemeClr val="bg1"/>
                </a:solidFill>
              </a:rPr>
              <a:pPr algn="ctr">
                <a:spcAft>
                  <a:spcPts val="600"/>
                </a:spcAft>
              </a:pPr>
              <a:t>12</a:t>
            </a:fld>
            <a:endParaRPr lang="en-US">
              <a:solidFill>
                <a:schemeClr val="bg1"/>
              </a:solidFill>
            </a:endParaRPr>
          </a:p>
        </p:txBody>
      </p:sp>
      <p:sp>
        <p:nvSpPr>
          <p:cNvPr id="62" name="Rechteck 5">
            <a:extLst>
              <a:ext uri="{FF2B5EF4-FFF2-40B4-BE49-F238E27FC236}">
                <a16:creationId xmlns:a16="http://schemas.microsoft.com/office/drawing/2014/main" id="{8DEB5D8D-4991-4023-BC79-D991DC478279}"/>
              </a:ext>
            </a:extLst>
          </p:cNvPr>
          <p:cNvSpPr/>
          <p:nvPr/>
        </p:nvSpPr>
        <p:spPr>
          <a:xfrm>
            <a:off x="339776" y="1915552"/>
            <a:ext cx="5566349" cy="4508927"/>
          </a:xfrm>
          <a:prstGeom prst="rect">
            <a:avLst/>
          </a:prstGeom>
        </p:spPr>
        <p:txBody>
          <a:bodyPr wrap="square">
            <a:spAutoFit/>
          </a:bodyPr>
          <a:lstStyle/>
          <a:p>
            <a:pPr>
              <a:spcAft>
                <a:spcPts val="600"/>
              </a:spcAft>
            </a:pPr>
            <a:endParaRPr lang="en-US" sz="1400" dirty="0"/>
          </a:p>
          <a:p>
            <a:pPr>
              <a:spcAft>
                <a:spcPts val="600"/>
              </a:spcAft>
            </a:pPr>
            <a:r>
              <a:rPr lang="en-US" sz="1400" dirty="0" err="1"/>
              <a:t>BISWorld</a:t>
            </a:r>
            <a:r>
              <a:rPr lang="en-US" sz="1400" dirty="0"/>
              <a:t> - Industry Market Research, Reports, and Statistics. (2020). Retrieved 18 March 2021, from </a:t>
            </a:r>
            <a:r>
              <a:rPr lang="en-US" sz="1400" dirty="0">
                <a:hlinkClick r:id="rId2"/>
              </a:rPr>
              <a:t>https://www.ibisworld.com/industry-statistics/market-size/cosmetic-beauty-products-manufacturing-united-states/</a:t>
            </a:r>
            <a:endParaRPr lang="en-US" sz="1400" dirty="0"/>
          </a:p>
          <a:p>
            <a:pPr>
              <a:spcAft>
                <a:spcPts val="600"/>
              </a:spcAft>
            </a:pPr>
            <a:endParaRPr lang="en-US" sz="1400" dirty="0"/>
          </a:p>
          <a:p>
            <a:r>
              <a:rPr lang="en-US" sz="1400" dirty="0">
                <a:solidFill>
                  <a:srgbClr val="000000"/>
                </a:solidFill>
              </a:rPr>
              <a:t>Production flow Chart Body Lotion/Hand&amp; body lotion. (n.d.). Retrieved March 20, 2021, from</a:t>
            </a:r>
          </a:p>
          <a:p>
            <a:r>
              <a:rPr lang="en-US" sz="1400" dirty="0">
                <a:solidFill>
                  <a:srgbClr val="000000"/>
                </a:solidFill>
                <a:hlinkClick r:id="rId3"/>
              </a:rPr>
              <a:t>https://www.lmzhotelamenites.com/info/production-flow-chart-body-lotion-hand-body-l-33177025.html</a:t>
            </a:r>
            <a:endParaRPr lang="en-US" sz="1400" dirty="0">
              <a:solidFill>
                <a:srgbClr val="000000"/>
              </a:solidFill>
            </a:endParaRPr>
          </a:p>
          <a:p>
            <a:pPr>
              <a:spcAft>
                <a:spcPts val="600"/>
              </a:spcAft>
            </a:pPr>
            <a:endParaRPr lang="en-US" sz="1400" dirty="0"/>
          </a:p>
          <a:p>
            <a:r>
              <a:rPr lang="en-US" sz="1400" dirty="0">
                <a:solidFill>
                  <a:srgbClr val="000000"/>
                </a:solidFill>
              </a:rPr>
              <a:t>Bodily, S., Bodily, S., </a:t>
            </a:r>
            <a:r>
              <a:rPr lang="en-US" sz="1400" dirty="0" err="1">
                <a:solidFill>
                  <a:srgbClr val="000000"/>
                </a:solidFill>
              </a:rPr>
              <a:t>Ovchinnikov</a:t>
            </a:r>
            <a:r>
              <a:rPr lang="en-US" sz="1400" dirty="0">
                <a:solidFill>
                  <a:srgbClr val="000000"/>
                </a:solidFill>
              </a:rPr>
              <a:t>, A., Edelman, B., Edelman, B., Webster, K., . . . Hammond, J. (n.d.). </a:t>
            </a:r>
            <a:r>
              <a:rPr lang="en-US" sz="1400" dirty="0" err="1">
                <a:solidFill>
                  <a:srgbClr val="000000"/>
                </a:solidFill>
              </a:rPr>
              <a:t>Rougir</a:t>
            </a:r>
            <a:r>
              <a:rPr lang="en-US" sz="1400" dirty="0">
                <a:solidFill>
                  <a:srgbClr val="000000"/>
                </a:solidFill>
              </a:rPr>
              <a:t> cosmetics international: Production optimization ^ W17541. Retrieved March 20, 2021, from </a:t>
            </a:r>
            <a:r>
              <a:rPr lang="en-US" sz="1400" dirty="0">
                <a:solidFill>
                  <a:srgbClr val="000000"/>
                </a:solidFill>
                <a:hlinkClick r:id="rId4"/>
              </a:rPr>
              <a:t>https://store.hbr.org/product/rougir-cosmetics-international-production-optimization/W17541</a:t>
            </a:r>
            <a:endParaRPr lang="en-US" sz="1400" dirty="0">
              <a:solidFill>
                <a:srgbClr val="000000"/>
              </a:solidFill>
            </a:endParaRPr>
          </a:p>
          <a:p>
            <a:endParaRPr lang="en-US" sz="1400" dirty="0">
              <a:solidFill>
                <a:srgbClr val="000000"/>
              </a:solidFill>
            </a:endParaRPr>
          </a:p>
          <a:p>
            <a:pPr>
              <a:spcAft>
                <a:spcPts val="600"/>
              </a:spcAft>
            </a:pPr>
            <a:endParaRPr lang="en-US" sz="1200" dirty="0"/>
          </a:p>
          <a:p>
            <a:pPr>
              <a:spcAft>
                <a:spcPts val="600"/>
              </a:spcAft>
            </a:pPr>
            <a:endParaRPr lang="en-US" sz="1200" dirty="0">
              <a:latin typeface="Century Gothic" panose="020B0502020202020204" pitchFamily="34" charset="0"/>
            </a:endParaRPr>
          </a:p>
        </p:txBody>
      </p:sp>
    </p:spTree>
    <p:extLst>
      <p:ext uri="{BB962C8B-B14F-4D97-AF65-F5344CB8AC3E}">
        <p14:creationId xmlns:p14="http://schemas.microsoft.com/office/powerpoint/2010/main" val="202690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001A3-DF76-408D-B3DB-F576B3A9352D}"/>
              </a:ext>
            </a:extLst>
          </p:cNvPr>
          <p:cNvSpPr>
            <a:spLocks noGrp="1"/>
          </p:cNvSpPr>
          <p:nvPr>
            <p:ph type="title"/>
          </p:nvPr>
        </p:nvSpPr>
        <p:spPr>
          <a:xfrm>
            <a:off x="1102368" y="1877492"/>
            <a:ext cx="4030132" cy="3215373"/>
          </a:xfrm>
        </p:spPr>
        <p:txBody>
          <a:bodyPr vert="horz" lIns="91440" tIns="45720" rIns="91440" bIns="45720" rtlCol="0" anchor="ctr">
            <a:normAutofit/>
          </a:bodyPr>
          <a:lstStyle/>
          <a:p>
            <a:pPr algn="ctr"/>
            <a:r>
              <a:rPr lang="en-US" sz="4400" kern="1200">
                <a:solidFill>
                  <a:schemeClr val="bg1"/>
                </a:solidFill>
                <a:latin typeface="+mj-lt"/>
                <a:ea typeface="+mj-ea"/>
                <a:cs typeface="+mj-cs"/>
              </a:rPr>
              <a:t>COMPANY PROFILE</a:t>
            </a:r>
          </a:p>
        </p:txBody>
      </p:sp>
      <p:grpSp>
        <p:nvGrpSpPr>
          <p:cNvPr id="17" name="Group 1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7F96959-6754-4C2C-ABE8-8E42402B1B93}"/>
              </a:ext>
            </a:extLst>
          </p:cNvPr>
          <p:cNvSpPr>
            <a:spLocks noGrp="1"/>
          </p:cNvSpPr>
          <p:nvPr>
            <p:ph idx="1"/>
          </p:nvPr>
        </p:nvSpPr>
        <p:spPr>
          <a:xfrm>
            <a:off x="6234868" y="1130846"/>
            <a:ext cx="5217173" cy="4351338"/>
          </a:xfrm>
        </p:spPr>
        <p:txBody>
          <a:bodyPr vert="horz" lIns="91440" tIns="45720" rIns="91440" bIns="45720" rtlCol="0">
            <a:normAutofit/>
          </a:bodyPr>
          <a:lstStyle/>
          <a:p>
            <a:pPr marL="0"/>
            <a:r>
              <a:rPr lang="en-US" sz="2500">
                <a:solidFill>
                  <a:schemeClr val="bg1"/>
                </a:solidFill>
              </a:rPr>
              <a:t>RCI is Santa Monica based company, operating in the cosmetics industry mainly skin care. Their business model consists of using loyalty and subscription-based E-Commerce model. They have 3 Flagship products, with annual revenue of 150$ Millions. With an in-house production line, they are looking to grow in the cost - effective model in the fast-growing lucrative market.</a:t>
            </a:r>
          </a:p>
        </p:txBody>
      </p:sp>
      <p:sp>
        <p:nvSpPr>
          <p:cNvPr id="4" name="Slide Number Placeholder 3">
            <a:extLst>
              <a:ext uri="{FF2B5EF4-FFF2-40B4-BE49-F238E27FC236}">
                <a16:creationId xmlns:a16="http://schemas.microsoft.com/office/drawing/2014/main" id="{00311C1D-778C-448B-858E-79020B2513B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6E69268-9C8B-4EBF-A9EE-DC5DC2D48DC3}" type="slidenum">
              <a:rPr lang="en-US">
                <a:solidFill>
                  <a:schemeClr val="bg1"/>
                </a:solidFill>
              </a:rPr>
              <a:pPr>
                <a:spcAft>
                  <a:spcPts val="600"/>
                </a:spcAft>
              </a:pPr>
              <a:t>2</a:t>
            </a:fld>
            <a:endParaRPr lang="en-US">
              <a:solidFill>
                <a:schemeClr val="bg1"/>
              </a:solidFill>
            </a:endParaRPr>
          </a:p>
        </p:txBody>
      </p:sp>
      <p:grpSp>
        <p:nvGrpSpPr>
          <p:cNvPr id="2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149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6" name="Group 1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4" name="Freeform: Shape 2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2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2" name="Freeform: Shape 2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0" name="Title 1">
            <a:extLst>
              <a:ext uri="{FF2B5EF4-FFF2-40B4-BE49-F238E27FC236}">
                <a16:creationId xmlns:a16="http://schemas.microsoft.com/office/drawing/2014/main" id="{59735C8E-09C4-46FC-B6B2-3F234D212C0E}"/>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MODEL objective</a:t>
            </a:r>
          </a:p>
        </p:txBody>
      </p:sp>
      <p:sp>
        <p:nvSpPr>
          <p:cNvPr id="12" name="Content Placeholder 2">
            <a:extLst>
              <a:ext uri="{FF2B5EF4-FFF2-40B4-BE49-F238E27FC236}">
                <a16:creationId xmlns:a16="http://schemas.microsoft.com/office/drawing/2014/main" id="{00D7FDB7-1CB5-49B4-9815-A6BE1CBE1BC2}"/>
              </a:ext>
            </a:extLst>
          </p:cNvPr>
          <p:cNvSpPr>
            <a:spLocks noGrp="1"/>
          </p:cNvSpPr>
          <p:nvPr>
            <p:ph type="body" idx="1"/>
          </p:nvPr>
        </p:nvSpPr>
        <p:spPr>
          <a:xfrm>
            <a:off x="835024" y="3809999"/>
            <a:ext cx="7025753" cy="1012778"/>
          </a:xfrm>
        </p:spPr>
        <p:txBody>
          <a:bodyPr vert="horz" lIns="91440" tIns="45720" rIns="91440" bIns="45720" rtlCol="0">
            <a:normAutofit/>
          </a:bodyPr>
          <a:lstStyle/>
          <a:p>
            <a:r>
              <a:rPr lang="en-US" sz="2200" kern="1200">
                <a:solidFill>
                  <a:schemeClr val="bg1"/>
                </a:solidFill>
                <a:latin typeface="+mn-lt"/>
                <a:ea typeface="+mn-ea"/>
                <a:cs typeface="+mn-cs"/>
              </a:rPr>
              <a:t>Solving for minimization of cost and/or a key decision to make or buy for production to match excessive demand using linear programming model.</a:t>
            </a:r>
          </a:p>
        </p:txBody>
      </p:sp>
      <p:sp>
        <p:nvSpPr>
          <p:cNvPr id="5" name="Slide Number Placeholder 4">
            <a:extLst>
              <a:ext uri="{FF2B5EF4-FFF2-40B4-BE49-F238E27FC236}">
                <a16:creationId xmlns:a16="http://schemas.microsoft.com/office/drawing/2014/main" id="{C646316B-50F1-4D30-A695-10F52C29E2F3}"/>
              </a:ext>
            </a:extLst>
          </p:cNvPr>
          <p:cNvSpPr>
            <a:spLocks noGrp="1"/>
          </p:cNvSpPr>
          <p:nvPr>
            <p:ph type="sldNum" sz="quarter" idx="12"/>
          </p:nvPr>
        </p:nvSpPr>
        <p:spPr>
          <a:xfrm>
            <a:off x="8737600" y="466933"/>
            <a:ext cx="2635250" cy="707886"/>
          </a:xfrm>
        </p:spPr>
        <p:txBody>
          <a:bodyPr vert="horz" lIns="91440" tIns="45720" rIns="91440" bIns="45720" rtlCol="0" anchor="ctr">
            <a:normAutofit/>
          </a:bodyPr>
          <a:lstStyle/>
          <a:p>
            <a:pPr>
              <a:lnSpc>
                <a:spcPct val="90000"/>
              </a:lnSpc>
              <a:spcAft>
                <a:spcPts val="600"/>
              </a:spcAft>
            </a:pPr>
            <a:fld id="{96E69268-9C8B-4EBF-A9EE-DC5DC2D48DC3}" type="slidenum">
              <a:rPr lang="en-US" sz="4400">
                <a:solidFill>
                  <a:schemeClr val="bg1"/>
                </a:solidFill>
              </a:rPr>
              <a:pPr>
                <a:lnSpc>
                  <a:spcPct val="90000"/>
                </a:lnSpc>
                <a:spcAft>
                  <a:spcPts val="600"/>
                </a:spcAft>
              </a:pPr>
              <a:t>3</a:t>
            </a:fld>
            <a:endParaRPr lang="en-US" sz="4400">
              <a:solidFill>
                <a:schemeClr val="bg1"/>
              </a:solidFill>
            </a:endParaRPr>
          </a:p>
        </p:txBody>
      </p:sp>
    </p:spTree>
    <p:extLst>
      <p:ext uri="{BB962C8B-B14F-4D97-AF65-F5344CB8AC3E}">
        <p14:creationId xmlns:p14="http://schemas.microsoft.com/office/powerpoint/2010/main" val="320759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EC28A37-27D5-42DC-9B4B-6DF2F6E1E587}"/>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PROBLEM STATEMENT</a:t>
            </a:r>
          </a:p>
        </p:txBody>
      </p:sp>
      <p:pic>
        <p:nvPicPr>
          <p:cNvPr id="93" name="Picture 93" descr="A picture containing table, cup, coffee, indoor&#10;&#10;Description automatically generated">
            <a:extLst>
              <a:ext uri="{FF2B5EF4-FFF2-40B4-BE49-F238E27FC236}">
                <a16:creationId xmlns:a16="http://schemas.microsoft.com/office/drawing/2014/main" id="{55A56046-3292-4751-B600-2CF293A42A5A}"/>
              </a:ext>
            </a:extLst>
          </p:cNvPr>
          <p:cNvPicPr>
            <a:picLocks noGrp="1" noChangeAspect="1"/>
          </p:cNvPicPr>
          <p:nvPr>
            <p:ph sz="half" idx="1"/>
          </p:nvPr>
        </p:nvPicPr>
        <p:blipFill rotWithShape="1">
          <a:blip r:embed="rId2"/>
          <a:srcRect t="27180" b="3127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Slide Number Placeholder 4">
            <a:extLst>
              <a:ext uri="{FF2B5EF4-FFF2-40B4-BE49-F238E27FC236}">
                <a16:creationId xmlns:a16="http://schemas.microsoft.com/office/drawing/2014/main" id="{AF1864F9-B517-4ABE-A975-0DFF866201FE}"/>
              </a:ext>
            </a:extLst>
          </p:cNvPr>
          <p:cNvSpPr>
            <a:spLocks noGrp="1"/>
          </p:cNvSpPr>
          <p:nvPr>
            <p:ph type="sldNum" sz="quarter" idx="12"/>
          </p:nvPr>
        </p:nvSpPr>
        <p:spPr>
          <a:xfrm>
            <a:off x="8864600" y="6356350"/>
            <a:ext cx="2743200" cy="365125"/>
          </a:xfrm>
        </p:spPr>
        <p:txBody>
          <a:bodyPr vert="horz" lIns="91440" tIns="45720" rIns="91440" bIns="45720" rtlCol="0" anchor="ctr">
            <a:normAutofit/>
          </a:bodyPr>
          <a:lstStyle/>
          <a:p>
            <a:pPr>
              <a:spcAft>
                <a:spcPts val="600"/>
              </a:spcAft>
              <a:defRPr/>
            </a:pPr>
            <a:fld id="{96E69268-9C8B-4EBF-A9EE-DC5DC2D48DC3}" type="slidenum">
              <a:rPr lang="en-US">
                <a:solidFill>
                  <a:schemeClr val="tx1">
                    <a:lumMod val="75000"/>
                    <a:lumOff val="25000"/>
                  </a:schemeClr>
                </a:solidFill>
                <a:latin typeface="Calibri" panose="020F0502020204030204"/>
              </a:rPr>
              <a:pPr>
                <a:spcAft>
                  <a:spcPts val="600"/>
                </a:spcAft>
                <a:defRPr/>
              </a:pPr>
              <a:t>4</a:t>
            </a:fld>
            <a:endParaRPr lang="en-US">
              <a:solidFill>
                <a:schemeClr val="tx1">
                  <a:lumMod val="75000"/>
                  <a:lumOff val="25000"/>
                </a:schemeClr>
              </a:solidFill>
              <a:latin typeface="Calibri" panose="020F0502020204030204"/>
            </a:endParaRPr>
          </a:p>
        </p:txBody>
      </p:sp>
      <p:graphicFrame>
        <p:nvGraphicFramePr>
          <p:cNvPr id="16" name="Content Placeholder 2">
            <a:extLst>
              <a:ext uri="{FF2B5EF4-FFF2-40B4-BE49-F238E27FC236}">
                <a16:creationId xmlns:a16="http://schemas.microsoft.com/office/drawing/2014/main" id="{0C62735E-929C-4DA9-9584-EBD363543EE6}"/>
              </a:ext>
            </a:extLst>
          </p:cNvPr>
          <p:cNvGraphicFramePr>
            <a:graphicFrameLocks noGrp="1"/>
          </p:cNvGraphicFramePr>
          <p:nvPr>
            <p:ph sz="half" idx="2"/>
            <p:extLst>
              <p:ext uri="{D42A27DB-BD31-4B8C-83A1-F6EECF244321}">
                <p14:modId xmlns:p14="http://schemas.microsoft.com/office/powerpoint/2010/main" val="2732085378"/>
              </p:ext>
            </p:extLst>
          </p:nvPr>
        </p:nvGraphicFramePr>
        <p:xfrm>
          <a:off x="4223982" y="3752850"/>
          <a:ext cx="7485413" cy="2452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981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A2DF9B-E4CF-42D1-A73E-6F2E69994936}"/>
              </a:ext>
            </a:extLst>
          </p:cNvPr>
          <p:cNvSpPr>
            <a:spLocks noGrp="1"/>
          </p:cNvSpPr>
          <p:nvPr>
            <p:ph type="title"/>
          </p:nvPr>
        </p:nvSpPr>
        <p:spPr>
          <a:xfrm>
            <a:off x="838200" y="1195697"/>
            <a:ext cx="3200400" cy="4238118"/>
          </a:xfrm>
        </p:spPr>
        <p:txBody>
          <a:bodyPr>
            <a:normAutofit/>
          </a:bodyPr>
          <a:lstStyle/>
          <a:p>
            <a:r>
              <a:rPr lang="en-US" sz="4100">
                <a:solidFill>
                  <a:schemeClr val="bg1"/>
                </a:solidFill>
              </a:rPr>
              <a:t>CONSTRAINTS</a:t>
            </a:r>
          </a:p>
        </p:txBody>
      </p:sp>
      <p:grpSp>
        <p:nvGrpSpPr>
          <p:cNvPr id="2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6" name="Freeform: Shape 2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4" name="Freeform: Shape 3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739A9DA0-7D04-4029-A191-B450B4463DA4}"/>
              </a:ext>
            </a:extLst>
          </p:cNvPr>
          <p:cNvSpPr>
            <a:spLocks noGrp="1"/>
          </p:cNvSpPr>
          <p:nvPr>
            <p:ph type="sldNum" sz="quarter" idx="12"/>
          </p:nvPr>
        </p:nvSpPr>
        <p:spPr>
          <a:xfrm>
            <a:off x="8610600" y="6356350"/>
            <a:ext cx="2743200" cy="365125"/>
          </a:xfrm>
        </p:spPr>
        <p:txBody>
          <a:bodyPr>
            <a:normAutofit/>
          </a:bodyPr>
          <a:lstStyle/>
          <a:p>
            <a:pPr>
              <a:spcAft>
                <a:spcPts val="600"/>
              </a:spcAft>
            </a:pPr>
            <a:fld id="{96E69268-9C8B-4EBF-A9EE-DC5DC2D48DC3}" type="slidenum">
              <a:rPr lang="en-US">
                <a:solidFill>
                  <a:schemeClr val="tx1"/>
                </a:solidFill>
              </a:rPr>
              <a:pPr>
                <a:spcAft>
                  <a:spcPts val="600"/>
                </a:spcAft>
              </a:pPr>
              <a:t>5</a:t>
            </a:fld>
            <a:endParaRPr lang="en-US">
              <a:solidFill>
                <a:schemeClr val="tx1"/>
              </a:solidFill>
            </a:endParaRPr>
          </a:p>
        </p:txBody>
      </p:sp>
      <p:graphicFrame>
        <p:nvGraphicFramePr>
          <p:cNvPr id="16" name="Content Placeholder 2">
            <a:extLst>
              <a:ext uri="{FF2B5EF4-FFF2-40B4-BE49-F238E27FC236}">
                <a16:creationId xmlns:a16="http://schemas.microsoft.com/office/drawing/2014/main" id="{41C1CE17-7E30-4684-89B9-1C982E08E5DC}"/>
              </a:ext>
            </a:extLst>
          </p:cNvPr>
          <p:cNvGraphicFramePr>
            <a:graphicFrameLocks noGrp="1"/>
          </p:cNvGraphicFramePr>
          <p:nvPr>
            <p:ph idx="1"/>
            <p:extLst>
              <p:ext uri="{D42A27DB-BD31-4B8C-83A1-F6EECF244321}">
                <p14:modId xmlns:p14="http://schemas.microsoft.com/office/powerpoint/2010/main" val="74067189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23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BF0C091-354F-4E62-96AA-B22736844C91}"/>
              </a:ext>
            </a:extLst>
          </p:cNvPr>
          <p:cNvSpPr>
            <a:spLocks noGrp="1"/>
          </p:cNvSpPr>
          <p:nvPr>
            <p:ph type="title"/>
          </p:nvPr>
        </p:nvSpPr>
        <p:spPr>
          <a:xfrm>
            <a:off x="648929" y="629266"/>
            <a:ext cx="3667039" cy="1676603"/>
          </a:xfrm>
        </p:spPr>
        <p:txBody>
          <a:bodyPr vert="horz" lIns="91440" tIns="45720" rIns="91440" bIns="45720" rtlCol="0" anchor="ctr">
            <a:normAutofit/>
          </a:bodyPr>
          <a:lstStyle/>
          <a:p>
            <a:r>
              <a:rPr lang="en-US" sz="3600"/>
              <a:t>Model Sensitivity Analysis </a:t>
            </a:r>
          </a:p>
        </p:txBody>
      </p:sp>
      <p:sp>
        <p:nvSpPr>
          <p:cNvPr id="24" name="TextBox 23">
            <a:extLst>
              <a:ext uri="{FF2B5EF4-FFF2-40B4-BE49-F238E27FC236}">
                <a16:creationId xmlns:a16="http://schemas.microsoft.com/office/drawing/2014/main" id="{4362C362-B1ED-F74C-AC8C-3DD2AC54547C}"/>
              </a:ext>
            </a:extLst>
          </p:cNvPr>
          <p:cNvSpPr txBox="1"/>
          <p:nvPr/>
        </p:nvSpPr>
        <p:spPr>
          <a:xfrm>
            <a:off x="648931" y="2438401"/>
            <a:ext cx="3667036" cy="3779520"/>
          </a:xfrm>
          <a:prstGeom prst="rect">
            <a:avLst/>
          </a:prstGeom>
        </p:spPr>
        <p:txBody>
          <a:bodyPr vert="horz" lIns="91440" tIns="45720" rIns="91440" bIns="45720" rtlCol="0">
            <a:normAutofit/>
          </a:bodyPr>
          <a:lstStyle/>
          <a:p>
            <a:pPr marL="285750" indent="-228600">
              <a:lnSpc>
                <a:spcPct val="90000"/>
              </a:lnSpc>
              <a:spcBef>
                <a:spcPct val="20000"/>
              </a:spcBef>
              <a:buFont typeface="Arial" panose="020B0604020202020204" pitchFamily="34" charset="0"/>
              <a:buChar char="•"/>
            </a:pPr>
            <a:r>
              <a:rPr lang="en-US" sz="1500" dirty="0"/>
              <a:t>If we produce one additional unit ( increase the RHS constraint) with Rigel Gold face cream, we will have to pay 40$ additional for those resources associated with it. </a:t>
            </a:r>
          </a:p>
          <a:p>
            <a:pPr marL="285750" indent="-228600">
              <a:lnSpc>
                <a:spcPct val="90000"/>
              </a:lnSpc>
              <a:spcBef>
                <a:spcPct val="20000"/>
              </a:spcBef>
              <a:buFont typeface="Arial" panose="020B0604020202020204" pitchFamily="34" charset="0"/>
              <a:buChar char="•"/>
            </a:pPr>
            <a:endParaRPr lang="en-US" sz="1500" dirty="0"/>
          </a:p>
          <a:p>
            <a:pPr marL="285750" indent="-228600">
              <a:lnSpc>
                <a:spcPct val="90000"/>
              </a:lnSpc>
              <a:spcBef>
                <a:spcPct val="20000"/>
              </a:spcBef>
              <a:buFont typeface="Arial" panose="020B0604020202020204" pitchFamily="34" charset="0"/>
              <a:buChar char="•"/>
            </a:pPr>
            <a:r>
              <a:rPr lang="en-US" sz="1500" dirty="0"/>
              <a:t>Reduced cost predicted in the model is sufficient, but it can be improved or reduced in case of minimization in this problem.</a:t>
            </a:r>
          </a:p>
          <a:p>
            <a:pPr marL="285750" indent="-228600">
              <a:lnSpc>
                <a:spcPct val="90000"/>
              </a:lnSpc>
              <a:spcBef>
                <a:spcPct val="20000"/>
              </a:spcBef>
              <a:buFont typeface="Arial" panose="020B0604020202020204" pitchFamily="34" charset="0"/>
              <a:buChar char="•"/>
            </a:pPr>
            <a:endParaRPr lang="en-US" sz="1500" dirty="0"/>
          </a:p>
          <a:p>
            <a:pPr marL="285750" indent="-228600">
              <a:lnSpc>
                <a:spcPct val="90000"/>
              </a:lnSpc>
              <a:spcBef>
                <a:spcPct val="20000"/>
              </a:spcBef>
              <a:buFont typeface="Arial" panose="020B0604020202020204" pitchFamily="34" charset="0"/>
              <a:buChar char="•"/>
            </a:pPr>
            <a:r>
              <a:rPr lang="en-US" sz="1500" dirty="0"/>
              <a:t>For the scent &amp; colors if we manage the negative shadow price or corresponding slack or -50.95, we could use this savings in another ingredient.</a:t>
            </a:r>
          </a:p>
          <a:p>
            <a:pPr marL="285750" indent="-228600">
              <a:lnSpc>
                <a:spcPct val="90000"/>
              </a:lnSpc>
              <a:spcBef>
                <a:spcPct val="20000"/>
              </a:spcBef>
              <a:buFont typeface="Arial" panose="020B0604020202020204" pitchFamily="34" charset="0"/>
              <a:buChar char="•"/>
            </a:pPr>
            <a:endParaRPr lang="en-US" sz="1500" dirty="0"/>
          </a:p>
          <a:p>
            <a:pPr marL="285750" indent="-228600">
              <a:lnSpc>
                <a:spcPct val="90000"/>
              </a:lnSpc>
              <a:spcBef>
                <a:spcPct val="20000"/>
              </a:spcBef>
              <a:buFont typeface="Arial" panose="020B0604020202020204" pitchFamily="34" charset="0"/>
              <a:buChar char="•"/>
            </a:pPr>
            <a:endParaRPr lang="en-US" sz="1500" dirty="0"/>
          </a:p>
          <a:p>
            <a:pPr indent="-228600">
              <a:lnSpc>
                <a:spcPct val="90000"/>
              </a:lnSpc>
              <a:spcBef>
                <a:spcPct val="20000"/>
              </a:spcBef>
              <a:buFont typeface="Arial" panose="020B0604020202020204" pitchFamily="34" charset="0"/>
              <a:buChar char="•"/>
            </a:pPr>
            <a:endParaRPr lang="en-US" sz="1500" dirty="0"/>
          </a:p>
        </p:txBody>
      </p:sp>
      <p:sp>
        <p:nvSpPr>
          <p:cNvPr id="38" name="Rectangle 28">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Table&#10;&#10;Description automatically generated">
            <a:extLst>
              <a:ext uri="{FF2B5EF4-FFF2-40B4-BE49-F238E27FC236}">
                <a16:creationId xmlns:a16="http://schemas.microsoft.com/office/drawing/2014/main" id="{5BE2B2EF-DE4E-A642-B62B-486BAA24B791}"/>
              </a:ext>
            </a:extLst>
          </p:cNvPr>
          <p:cNvPicPr>
            <a:picLocks noChangeAspect="1"/>
          </p:cNvPicPr>
          <p:nvPr/>
        </p:nvPicPr>
        <p:blipFill rotWithShape="1">
          <a:blip r:embed="rId2">
            <a:extLst>
              <a:ext uri="{28A0092B-C50C-407E-A947-70E740481C1C}">
                <a14:useLocalDpi xmlns:a14="http://schemas.microsoft.com/office/drawing/2010/main" val="0"/>
              </a:ext>
            </a:extLst>
          </a:blip>
          <a:srcRect l="3929" r="2680" b="2"/>
          <a:stretch/>
        </p:blipFill>
        <p:spPr>
          <a:xfrm>
            <a:off x="5276088" y="640082"/>
            <a:ext cx="6276250" cy="5577838"/>
          </a:xfrm>
          <a:prstGeom prst="rect">
            <a:avLst/>
          </a:prstGeom>
          <a:noFill/>
          <a:effectLst/>
        </p:spPr>
      </p:pic>
      <p:sp>
        <p:nvSpPr>
          <p:cNvPr id="2" name="Foliennummernplatzhalter 1">
            <a:extLst>
              <a:ext uri="{FF2B5EF4-FFF2-40B4-BE49-F238E27FC236}">
                <a16:creationId xmlns:a16="http://schemas.microsoft.com/office/drawing/2014/main" id="{A96DCFA3-1750-4947-BC89-1506B9562BC9}"/>
              </a:ext>
            </a:extLst>
          </p:cNvPr>
          <p:cNvSpPr>
            <a:spLocks noGrp="1"/>
          </p:cNvSpPr>
          <p:nvPr>
            <p:ph type="sldNum" sz="quarter" idx="12"/>
          </p:nvPr>
        </p:nvSpPr>
        <p:spPr>
          <a:xfrm>
            <a:off x="288635" y="6356350"/>
            <a:ext cx="685800" cy="365125"/>
          </a:xfrm>
        </p:spPr>
        <p:txBody>
          <a:bodyPr vert="horz" lIns="91440" tIns="45720" rIns="91440" bIns="45720" rtlCol="0" anchor="ctr">
            <a:normAutofit/>
          </a:bodyPr>
          <a:lstStyle/>
          <a:p>
            <a:pPr>
              <a:spcAft>
                <a:spcPts val="600"/>
              </a:spcAft>
              <a:defRPr/>
            </a:pPr>
            <a:fld id="{96E69268-9C8B-4EBF-A9EE-DC5DC2D48DC3}" type="slidenum">
              <a:rPr lang="en-US" smtClean="0">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4251698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5209403-E70D-4815-B2D6-5A5E5B09528C}"/>
              </a:ext>
            </a:extLst>
          </p:cNvPr>
          <p:cNvSpPr>
            <a:spLocks noGrp="1"/>
          </p:cNvSpPr>
          <p:nvPr>
            <p:ph type="title"/>
          </p:nvPr>
        </p:nvSpPr>
        <p:spPr/>
        <p:txBody>
          <a:bodyPr vert="horz" lIns="121899" tIns="60949" rIns="121899" bIns="60949" rtlCol="0" anchor="ctr">
            <a:normAutofit/>
          </a:bodyPr>
          <a:lstStyle/>
          <a:p>
            <a:r>
              <a:rPr lang="en-US" b="1" kern="1200">
                <a:latin typeface="+mj-lt"/>
                <a:ea typeface="+mj-ea"/>
                <a:cs typeface="+mj-cs"/>
              </a:rPr>
              <a:t>Key Findings</a:t>
            </a:r>
          </a:p>
        </p:txBody>
      </p:sp>
      <p:sp>
        <p:nvSpPr>
          <p:cNvPr id="2" name="Foliennummernplatzhalter 1">
            <a:extLst>
              <a:ext uri="{FF2B5EF4-FFF2-40B4-BE49-F238E27FC236}">
                <a16:creationId xmlns:a16="http://schemas.microsoft.com/office/drawing/2014/main" id="{10A4E54E-21D2-48D8-B352-1F766C5C4E1B}"/>
              </a:ext>
            </a:extLst>
          </p:cNvPr>
          <p:cNvSpPr>
            <a:spLocks noGrp="1"/>
          </p:cNvSpPr>
          <p:nvPr>
            <p:ph type="sldNum" sz="quarter" idx="12"/>
          </p:nvPr>
        </p:nvSpPr>
        <p:spPr/>
        <p:txBody>
          <a:bodyPr vert="horz" lIns="121899" tIns="60949" rIns="121899" bIns="60949" rtlCol="0" anchor="ctr">
            <a:normAutofit/>
          </a:bodyPr>
          <a:lstStyle/>
          <a:p>
            <a:pPr>
              <a:lnSpc>
                <a:spcPct val="90000"/>
              </a:lnSpc>
              <a:spcAft>
                <a:spcPts val="600"/>
              </a:spcAft>
            </a:pPr>
            <a:fld id="{96E69268-9C8B-4EBF-A9EE-DC5DC2D48DC3}" type="slidenum">
              <a:rPr lang="en-US" smtClean="0"/>
              <a:pPr>
                <a:lnSpc>
                  <a:spcPct val="90000"/>
                </a:lnSpc>
                <a:spcAft>
                  <a:spcPts val="600"/>
                </a:spcAft>
              </a:pPr>
              <a:t>7</a:t>
            </a:fld>
            <a:endParaRPr lang="en-US"/>
          </a:p>
        </p:txBody>
      </p:sp>
      <p:sp>
        <p:nvSpPr>
          <p:cNvPr id="5" name="TextBox 4">
            <a:extLst>
              <a:ext uri="{FF2B5EF4-FFF2-40B4-BE49-F238E27FC236}">
                <a16:creationId xmlns:a16="http://schemas.microsoft.com/office/drawing/2014/main" id="{C4700978-B354-4E45-8736-AED59403B8AA}"/>
              </a:ext>
            </a:extLst>
          </p:cNvPr>
          <p:cNvSpPr txBox="1"/>
          <p:nvPr/>
        </p:nvSpPr>
        <p:spPr>
          <a:xfrm>
            <a:off x="6155961" y="505920"/>
            <a:ext cx="5384800" cy="4525963"/>
          </a:xfrm>
          <a:prstGeom prst="rect">
            <a:avLst/>
          </a:prstGeom>
        </p:spPr>
        <p:txBody>
          <a:bodyPr vert="horz" lIns="121899" tIns="60949" rIns="121899" bIns="60949" rtlCol="0">
            <a:normAutofit/>
          </a:bodyPr>
          <a:lstStyle/>
          <a:p>
            <a:pPr defTabSz="1218987">
              <a:spcBef>
                <a:spcPct val="20000"/>
              </a:spcBef>
              <a:buFont typeface="Arial" pitchFamily="34" charset="0"/>
            </a:pPr>
            <a:r>
              <a:rPr lang="en-US" sz="3700" dirty="0">
                <a:latin typeface="+mj-lt"/>
              </a:rPr>
              <a:t>*Insights generated from answer report in excel</a:t>
            </a:r>
          </a:p>
          <a:p>
            <a:pPr defTabSz="1218987">
              <a:spcBef>
                <a:spcPct val="20000"/>
              </a:spcBef>
              <a:buFont typeface="Arial" pitchFamily="34" charset="0"/>
            </a:pPr>
            <a:endParaRPr lang="en-US" sz="3700" dirty="0">
              <a:latin typeface="+mj-lt"/>
            </a:endParaRPr>
          </a:p>
        </p:txBody>
      </p:sp>
      <p:graphicFrame>
        <p:nvGraphicFramePr>
          <p:cNvPr id="26" name="Textplatzhalter 3">
            <a:extLst>
              <a:ext uri="{FF2B5EF4-FFF2-40B4-BE49-F238E27FC236}">
                <a16:creationId xmlns:a16="http://schemas.microsoft.com/office/drawing/2014/main" id="{6F5B851B-FC2A-6044-8C3D-61565B736857}"/>
              </a:ext>
            </a:extLst>
          </p:cNvPr>
          <p:cNvGraphicFramePr>
            <a:graphicFrameLocks noGrp="1"/>
          </p:cNvGraphicFramePr>
          <p:nvPr>
            <p:ph sz="half" idx="1"/>
            <p:extLst>
              <p:ext uri="{D42A27DB-BD31-4B8C-83A1-F6EECF244321}">
                <p14:modId xmlns:p14="http://schemas.microsoft.com/office/powerpoint/2010/main" val="2208227385"/>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11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2">
            <a:extLst>
              <a:ext uri="{FF2B5EF4-FFF2-40B4-BE49-F238E27FC236}">
                <a16:creationId xmlns:a16="http://schemas.microsoft.com/office/drawing/2014/main" id="{D315F585-E3E3-4968-AAC2-A53FD99B02B1}"/>
              </a:ext>
            </a:extLst>
          </p:cNvPr>
          <p:cNvSpPr>
            <a:spLocks noGrp="1"/>
          </p:cNvSpPr>
          <p:nvPr>
            <p:ph type="title"/>
          </p:nvPr>
        </p:nvSpPr>
        <p:spPr>
          <a:xfrm>
            <a:off x="1102368" y="1877492"/>
            <a:ext cx="4234130" cy="3215373"/>
          </a:xfrm>
        </p:spPr>
        <p:txBody>
          <a:bodyPr vert="horz" lIns="91440" tIns="45720" rIns="91440" bIns="45720" rtlCol="0" anchor="ctr">
            <a:normAutofit/>
          </a:bodyPr>
          <a:lstStyle/>
          <a:p>
            <a:pPr algn="ctr"/>
            <a:r>
              <a:rPr lang="en-US" sz="4100" kern="1200" dirty="0">
                <a:solidFill>
                  <a:schemeClr val="bg1"/>
                </a:solidFill>
                <a:latin typeface="+mj-lt"/>
                <a:ea typeface="+mj-ea"/>
                <a:cs typeface="+mj-cs"/>
              </a:rPr>
              <a:t>Recommendations</a:t>
            </a:r>
          </a:p>
        </p:txBody>
      </p:sp>
      <p:grpSp>
        <p:nvGrpSpPr>
          <p:cNvPr id="58" name="Group 5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59" name="Freeform: Shape 5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6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6" name="Oval 6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 Placeholder 5">
            <a:extLst>
              <a:ext uri="{FF2B5EF4-FFF2-40B4-BE49-F238E27FC236}">
                <a16:creationId xmlns:a16="http://schemas.microsoft.com/office/drawing/2014/main" id="{5542C76F-ABBA-5F4E-8064-19DCB2974346}"/>
              </a:ext>
            </a:extLst>
          </p:cNvPr>
          <p:cNvSpPr>
            <a:spLocks noGrp="1"/>
          </p:cNvSpPr>
          <p:nvPr>
            <p:ph type="body" sz="quarter" idx="13"/>
          </p:nvPr>
        </p:nvSpPr>
        <p:spPr>
          <a:xfrm>
            <a:off x="6234868" y="314793"/>
            <a:ext cx="5217173" cy="5576341"/>
          </a:xfrm>
        </p:spPr>
        <p:txBody>
          <a:bodyPr vert="horz" lIns="91440" tIns="45720" rIns="91440" bIns="45720" rtlCol="0">
            <a:normAutofit/>
          </a:bodyPr>
          <a:lstStyle/>
          <a:p>
            <a:pPr indent="-228600">
              <a:buFont typeface="Arial" panose="020B0604020202020204" pitchFamily="34" charset="0"/>
              <a:buChar char="•"/>
            </a:pPr>
            <a:r>
              <a:rPr lang="en-US" sz="1400" b="1" dirty="0">
                <a:solidFill>
                  <a:schemeClr val="bg1"/>
                </a:solidFill>
                <a:latin typeface="+mn-lt"/>
                <a:ea typeface="+mn-ea"/>
                <a:cs typeface="+mn-cs"/>
              </a:rPr>
              <a:t>Analyzing the optimization model, we recommend that</a:t>
            </a:r>
          </a:p>
          <a:p>
            <a:pPr marL="342900" indent="-228600">
              <a:buFont typeface="Arial" panose="020B0604020202020204" pitchFamily="34" charset="0"/>
              <a:buChar char="•"/>
            </a:pPr>
            <a:r>
              <a:rPr lang="en-US" sz="1400" dirty="0">
                <a:solidFill>
                  <a:schemeClr val="bg1"/>
                </a:solidFill>
                <a:latin typeface="+mn-lt"/>
                <a:ea typeface="+mn-ea"/>
                <a:cs typeface="+mn-cs"/>
              </a:rPr>
              <a:t>RCI should consider third party vendor help to increase production to match the demand. </a:t>
            </a:r>
          </a:p>
          <a:p>
            <a:pPr marL="342900" indent="-228600">
              <a:buFont typeface="Arial" panose="020B0604020202020204" pitchFamily="34" charset="0"/>
              <a:buChar char="•"/>
            </a:pPr>
            <a:r>
              <a:rPr lang="en-US" sz="1400" dirty="0">
                <a:solidFill>
                  <a:schemeClr val="bg1"/>
                </a:solidFill>
                <a:latin typeface="+mn-lt"/>
                <a:ea typeface="+mn-ea"/>
                <a:cs typeface="+mn-cs"/>
              </a:rPr>
              <a:t>Outsource partially the face cream and the body cream .</a:t>
            </a:r>
          </a:p>
          <a:p>
            <a:pPr marL="342900" indent="-228600">
              <a:buFont typeface="Arial" panose="020B0604020202020204" pitchFamily="34" charset="0"/>
              <a:buChar char="•"/>
            </a:pPr>
            <a:r>
              <a:rPr lang="en-US" sz="1400" dirty="0">
                <a:solidFill>
                  <a:schemeClr val="bg1"/>
                </a:solidFill>
                <a:latin typeface="+mn-lt"/>
                <a:ea typeface="+mn-ea"/>
                <a:cs typeface="+mn-cs"/>
              </a:rPr>
              <a:t>Mainly maintain heavy secrecy or control over components that they outsource.</a:t>
            </a:r>
          </a:p>
          <a:p>
            <a:pPr indent="-228600">
              <a:buFont typeface="Arial" panose="020B0604020202020204" pitchFamily="34" charset="0"/>
              <a:buChar char="•"/>
            </a:pPr>
            <a:endParaRPr lang="en-US" sz="1400" dirty="0">
              <a:solidFill>
                <a:schemeClr val="bg1"/>
              </a:solidFill>
              <a:latin typeface="+mn-lt"/>
              <a:ea typeface="+mn-ea"/>
              <a:cs typeface="+mn-cs"/>
            </a:endParaRPr>
          </a:p>
          <a:p>
            <a:pPr indent="-228600">
              <a:buFont typeface="Arial" panose="020B0604020202020204" pitchFamily="34" charset="0"/>
              <a:buChar char="•"/>
            </a:pPr>
            <a:r>
              <a:rPr lang="en-US" sz="1400" b="1" dirty="0">
                <a:solidFill>
                  <a:schemeClr val="bg1"/>
                </a:solidFill>
                <a:latin typeface="+mn-lt"/>
                <a:ea typeface="+mn-ea"/>
                <a:cs typeface="+mn-cs"/>
              </a:rPr>
              <a:t>Risks – </a:t>
            </a:r>
          </a:p>
          <a:p>
            <a:pPr marL="342900" indent="-228600">
              <a:buFont typeface="Arial" panose="020B0604020202020204" pitchFamily="34" charset="0"/>
              <a:buChar char="•"/>
            </a:pPr>
            <a:r>
              <a:rPr lang="en-US" sz="1400" dirty="0">
                <a:solidFill>
                  <a:schemeClr val="bg1"/>
                </a:solidFill>
                <a:latin typeface="+mn-lt"/>
                <a:ea typeface="+mn-ea"/>
                <a:cs typeface="+mn-cs"/>
              </a:rPr>
              <a:t>Lose out on Demand.</a:t>
            </a:r>
          </a:p>
          <a:p>
            <a:pPr marL="342900" indent="-228600">
              <a:buFont typeface="Arial" panose="020B0604020202020204" pitchFamily="34" charset="0"/>
              <a:buChar char="•"/>
            </a:pPr>
            <a:r>
              <a:rPr lang="en-US" sz="1400" dirty="0">
                <a:solidFill>
                  <a:schemeClr val="bg1"/>
                </a:solidFill>
                <a:latin typeface="+mn-lt"/>
                <a:ea typeface="+mn-ea"/>
                <a:cs typeface="+mn-cs"/>
              </a:rPr>
              <a:t>Partially reveal secret ingredients used in the production. </a:t>
            </a:r>
          </a:p>
          <a:p>
            <a:pPr indent="-228600">
              <a:buFont typeface="Arial" panose="020B0604020202020204" pitchFamily="34" charset="0"/>
              <a:buChar char="•"/>
            </a:pPr>
            <a:endParaRPr lang="en-US" sz="1400" dirty="0">
              <a:solidFill>
                <a:schemeClr val="bg1"/>
              </a:solidFill>
              <a:latin typeface="+mn-lt"/>
              <a:ea typeface="+mn-ea"/>
              <a:cs typeface="+mn-cs"/>
            </a:endParaRPr>
          </a:p>
          <a:p>
            <a:pPr indent="-228600">
              <a:buFont typeface="Arial" panose="020B0604020202020204" pitchFamily="34" charset="0"/>
              <a:buChar char="•"/>
            </a:pPr>
            <a:r>
              <a:rPr lang="en-US" sz="1400" b="1" dirty="0">
                <a:solidFill>
                  <a:schemeClr val="bg1"/>
                </a:solidFill>
                <a:latin typeface="+mn-lt"/>
                <a:ea typeface="+mn-ea"/>
                <a:cs typeface="+mn-cs"/>
              </a:rPr>
              <a:t>Risk Control – </a:t>
            </a:r>
          </a:p>
          <a:p>
            <a:pPr marL="342900" indent="-228600">
              <a:buFont typeface="Arial" panose="020B0604020202020204" pitchFamily="34" charset="0"/>
              <a:buChar char="•"/>
            </a:pPr>
            <a:r>
              <a:rPr lang="en-US" sz="1400" dirty="0">
                <a:solidFill>
                  <a:schemeClr val="bg1"/>
                </a:solidFill>
                <a:latin typeface="+mn-lt"/>
                <a:ea typeface="+mn-ea"/>
                <a:cs typeface="+mn-cs"/>
              </a:rPr>
              <a:t>Optimize supply chain separate for sub-components from third party vs internal. </a:t>
            </a:r>
          </a:p>
          <a:p>
            <a:pPr marL="342900" indent="-228600">
              <a:buFont typeface="Arial" panose="020B0604020202020204" pitchFamily="34" charset="0"/>
              <a:buChar char="•"/>
            </a:pPr>
            <a:r>
              <a:rPr lang="en-US" sz="1400" dirty="0">
                <a:solidFill>
                  <a:schemeClr val="bg1"/>
                </a:solidFill>
                <a:latin typeface="+mn-lt"/>
                <a:ea typeface="+mn-ea"/>
                <a:cs typeface="+mn-cs"/>
              </a:rPr>
              <a:t>Enhanced high skilled labor in areas of high value ingredient production sources to maintain tight control.</a:t>
            </a:r>
          </a:p>
          <a:p>
            <a:pPr marL="342900" indent="-228600">
              <a:buFont typeface="Arial" panose="020B0604020202020204" pitchFamily="34" charset="0"/>
              <a:buChar char="•"/>
            </a:pPr>
            <a:r>
              <a:rPr lang="en-US" sz="1400" dirty="0">
                <a:solidFill>
                  <a:schemeClr val="bg1"/>
                </a:solidFill>
                <a:latin typeface="+mn-lt"/>
                <a:ea typeface="+mn-ea"/>
                <a:cs typeface="+mn-cs"/>
              </a:rPr>
              <a:t>Have a pre-existing exit strategy in-case of a leak or vendor information breach to protect the ingredient</a:t>
            </a:r>
          </a:p>
        </p:txBody>
      </p:sp>
      <p:sp>
        <p:nvSpPr>
          <p:cNvPr id="2" name="Foliennummernplatzhalter 1">
            <a:extLst>
              <a:ext uri="{FF2B5EF4-FFF2-40B4-BE49-F238E27FC236}">
                <a16:creationId xmlns:a16="http://schemas.microsoft.com/office/drawing/2014/main" id="{CB660EFC-5F5A-4D56-97FD-422A0677E1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6E69268-9C8B-4EBF-A9EE-DC5DC2D48DC3}" type="slidenum">
              <a:rPr lang="en-US">
                <a:solidFill>
                  <a:schemeClr val="bg1"/>
                </a:solidFill>
              </a:rPr>
              <a:pPr>
                <a:spcAft>
                  <a:spcPts val="600"/>
                </a:spcAft>
              </a:pPr>
              <a:t>8</a:t>
            </a:fld>
            <a:endParaRPr lang="en-US">
              <a:solidFill>
                <a:schemeClr val="bg1"/>
              </a:solidFill>
            </a:endParaRPr>
          </a:p>
        </p:txBody>
      </p:sp>
      <p:grpSp>
        <p:nvGrpSpPr>
          <p:cNvPr id="7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71" name="Freeform: Shape 7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827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Shape 3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3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71C6F59-6992-45E1-AF19-83FE2840D5D9}"/>
              </a:ext>
            </a:extLst>
          </p:cNvPr>
          <p:cNvSpPr>
            <a:spLocks noGrp="1"/>
          </p:cNvSpPr>
          <p:nvPr>
            <p:ph type="ctrTitle"/>
          </p:nvPr>
        </p:nvSpPr>
        <p:spPr>
          <a:xfrm>
            <a:off x="880281" y="2961564"/>
            <a:ext cx="5124734" cy="3268639"/>
          </a:xfrm>
        </p:spPr>
        <p:txBody>
          <a:bodyPr anchor="ctr">
            <a:normAutofit/>
          </a:bodyPr>
          <a:lstStyle/>
          <a:p>
            <a:pPr algn="l"/>
            <a:r>
              <a:rPr lang="de-CH" sz="7200">
                <a:solidFill>
                  <a:schemeClr val="bg1"/>
                </a:solidFill>
              </a:rPr>
              <a:t>Appendix</a:t>
            </a:r>
            <a:endParaRPr lang="en-US" sz="7200">
              <a:solidFill>
                <a:schemeClr val="bg1"/>
              </a:solidFill>
            </a:endParaRPr>
          </a:p>
        </p:txBody>
      </p:sp>
      <p:grpSp>
        <p:nvGrpSpPr>
          <p:cNvPr id="36" name="Group 3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3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Foliennummernplatzhalter 3">
            <a:extLst>
              <a:ext uri="{FF2B5EF4-FFF2-40B4-BE49-F238E27FC236}">
                <a16:creationId xmlns:a16="http://schemas.microsoft.com/office/drawing/2014/main" id="{B042D08D-FEC9-48D9-BE96-B6A03D61FC73}"/>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E5EDE275-BE14-4364-AEA2-5F5667C0FD49}" type="slidenum">
              <a:rPr lang="en-US">
                <a:solidFill>
                  <a:schemeClr val="bg1"/>
                </a:solidFill>
              </a:rPr>
              <a:pPr algn="ctr">
                <a:spcAft>
                  <a:spcPts val="600"/>
                </a:spcAft>
              </a:pPr>
              <a:t>9</a:t>
            </a:fld>
            <a:endParaRPr lang="en-US">
              <a:solidFill>
                <a:schemeClr val="bg1"/>
              </a:solidFill>
            </a:endParaRPr>
          </a:p>
        </p:txBody>
      </p:sp>
    </p:spTree>
    <p:extLst>
      <p:ext uri="{BB962C8B-B14F-4D97-AF65-F5344CB8AC3E}">
        <p14:creationId xmlns:p14="http://schemas.microsoft.com/office/powerpoint/2010/main" val="184014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TotalTime>
  <Words>782</Words>
  <Application>Microsoft Macintosh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Open Sans</vt:lpstr>
      <vt:lpstr>Office Theme</vt:lpstr>
      <vt:lpstr>PowerPoint Presentation</vt:lpstr>
      <vt:lpstr>COMPANY PROFILE</vt:lpstr>
      <vt:lpstr>MODEL objective</vt:lpstr>
      <vt:lpstr>PROBLEM STATEMENT</vt:lpstr>
      <vt:lpstr>CONSTRAINTS</vt:lpstr>
      <vt:lpstr>Model Sensitivity Analysis </vt:lpstr>
      <vt:lpstr>Key Findings</vt:lpstr>
      <vt:lpstr>Recommendations</vt:lpstr>
      <vt:lpstr>Appendix</vt:lpstr>
      <vt:lpstr>Process Flow Chart </vt:lpstr>
      <vt:lpstr>Cosmetic &amp; Beauty Products Manufacturing in the US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Fiona</dc:creator>
  <cp:lastModifiedBy>Sai Pruthvi K V</cp:lastModifiedBy>
  <cp:revision>212</cp:revision>
  <dcterms:created xsi:type="dcterms:W3CDTF">2020-03-10T21:44:52Z</dcterms:created>
  <dcterms:modified xsi:type="dcterms:W3CDTF">2021-08-01T01:29:57Z</dcterms:modified>
</cp:coreProperties>
</file>