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100" d="100"/>
          <a:sy n="100" d="100"/>
        </p:scale>
        <p:origin x="10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71500-1FDB-4213-91B3-ADF723252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3A0ADB-5EB7-4AB9-9D76-A6D8DFA9EA55}">
      <dgm:prSet/>
      <dgm:spPr/>
      <dgm:t>
        <a:bodyPr/>
        <a:lstStyle/>
        <a:p>
          <a:r>
            <a:rPr lang="en-US"/>
            <a:t># Import Python runtime and set up working directory</a:t>
          </a:r>
        </a:p>
      </dgm:t>
    </dgm:pt>
    <dgm:pt modelId="{876DC757-6B7C-4633-A93A-0339406C16E6}" type="parTrans" cxnId="{D01731F1-2580-4795-90E3-C468D641470E}">
      <dgm:prSet/>
      <dgm:spPr/>
      <dgm:t>
        <a:bodyPr/>
        <a:lstStyle/>
        <a:p>
          <a:endParaRPr lang="en-US"/>
        </a:p>
      </dgm:t>
    </dgm:pt>
    <dgm:pt modelId="{AD862C45-C42D-4B1B-9F63-F837A075C3A5}" type="sibTrans" cxnId="{D01731F1-2580-4795-90E3-C468D641470E}">
      <dgm:prSet/>
      <dgm:spPr/>
      <dgm:t>
        <a:bodyPr/>
        <a:lstStyle/>
        <a:p>
          <a:endParaRPr lang="en-US"/>
        </a:p>
      </dgm:t>
    </dgm:pt>
    <dgm:pt modelId="{A667A2E8-77FD-4D04-80E4-E117523E9011}">
      <dgm:prSet/>
      <dgm:spPr/>
      <dgm:t>
        <a:bodyPr/>
        <a:lstStyle/>
        <a:p>
          <a:r>
            <a:rPr lang="en-US"/>
            <a:t>FROM python:3.7-slim</a:t>
          </a:r>
        </a:p>
      </dgm:t>
    </dgm:pt>
    <dgm:pt modelId="{E8185A60-76F4-4478-BA09-D8450424C126}" type="parTrans" cxnId="{7C5DE2EC-F6D3-41C8-AE08-6DD448AC8742}">
      <dgm:prSet/>
      <dgm:spPr/>
      <dgm:t>
        <a:bodyPr/>
        <a:lstStyle/>
        <a:p>
          <a:endParaRPr lang="en-US"/>
        </a:p>
      </dgm:t>
    </dgm:pt>
    <dgm:pt modelId="{37DCEFF2-9465-4AE1-84DA-084195CFEF51}" type="sibTrans" cxnId="{7C5DE2EC-F6D3-41C8-AE08-6DD448AC8742}">
      <dgm:prSet/>
      <dgm:spPr/>
      <dgm:t>
        <a:bodyPr/>
        <a:lstStyle/>
        <a:p>
          <a:endParaRPr lang="en-US"/>
        </a:p>
      </dgm:t>
    </dgm:pt>
    <dgm:pt modelId="{9BE0FBEA-22C2-489F-B9DC-C009D737E984}">
      <dgm:prSet/>
      <dgm:spPr/>
      <dgm:t>
        <a:bodyPr/>
        <a:lstStyle/>
        <a:p>
          <a:r>
            <a:rPr lang="en-US"/>
            <a:t>WORKDIR /app</a:t>
          </a:r>
        </a:p>
      </dgm:t>
    </dgm:pt>
    <dgm:pt modelId="{D65222F2-391D-4AF6-B41F-20338786A0D6}" type="parTrans" cxnId="{B00BB742-37B2-4BB0-9DB1-9FAEF2313E6C}">
      <dgm:prSet/>
      <dgm:spPr/>
      <dgm:t>
        <a:bodyPr/>
        <a:lstStyle/>
        <a:p>
          <a:endParaRPr lang="en-US"/>
        </a:p>
      </dgm:t>
    </dgm:pt>
    <dgm:pt modelId="{8A7F274B-A9F5-4E53-91AF-7A72F4E64577}" type="sibTrans" cxnId="{B00BB742-37B2-4BB0-9DB1-9FAEF2313E6C}">
      <dgm:prSet/>
      <dgm:spPr/>
      <dgm:t>
        <a:bodyPr/>
        <a:lstStyle/>
        <a:p>
          <a:endParaRPr lang="en-US"/>
        </a:p>
      </dgm:t>
    </dgm:pt>
    <dgm:pt modelId="{F0A71BCC-A6C9-4940-8077-5C3BD60C41ED}">
      <dgm:prSet/>
      <dgm:spPr/>
      <dgm:t>
        <a:bodyPr/>
        <a:lstStyle/>
        <a:p>
          <a:r>
            <a:rPr lang="en-US"/>
            <a:t>ADD . /app</a:t>
          </a:r>
        </a:p>
      </dgm:t>
    </dgm:pt>
    <dgm:pt modelId="{6A1F0D4F-2C77-44D0-A461-76F937CBAF36}" type="parTrans" cxnId="{B8FBB128-51AA-4863-9F64-2B6342C826F8}">
      <dgm:prSet/>
      <dgm:spPr/>
      <dgm:t>
        <a:bodyPr/>
        <a:lstStyle/>
        <a:p>
          <a:endParaRPr lang="en-US"/>
        </a:p>
      </dgm:t>
    </dgm:pt>
    <dgm:pt modelId="{614E1B4B-7CE2-48B2-BAD5-DD0051B513CE}" type="sibTrans" cxnId="{B8FBB128-51AA-4863-9F64-2B6342C826F8}">
      <dgm:prSet/>
      <dgm:spPr/>
      <dgm:t>
        <a:bodyPr/>
        <a:lstStyle/>
        <a:p>
          <a:endParaRPr lang="en-US"/>
        </a:p>
      </dgm:t>
    </dgm:pt>
    <dgm:pt modelId="{C00E8A10-4EAF-4938-A1DF-9202C3D8C9EB}">
      <dgm:prSet/>
      <dgm:spPr/>
      <dgm:t>
        <a:bodyPr/>
        <a:lstStyle/>
        <a:p>
          <a:r>
            <a:rPr lang="en-US"/>
            <a:t># Install any necessary dependencies</a:t>
          </a:r>
        </a:p>
      </dgm:t>
    </dgm:pt>
    <dgm:pt modelId="{77E1C1FA-8B29-40E6-BE7E-F6FAC06D0A01}" type="parTrans" cxnId="{15F05055-2831-434C-8E4F-AD5FCC8B89FF}">
      <dgm:prSet/>
      <dgm:spPr/>
      <dgm:t>
        <a:bodyPr/>
        <a:lstStyle/>
        <a:p>
          <a:endParaRPr lang="en-US"/>
        </a:p>
      </dgm:t>
    </dgm:pt>
    <dgm:pt modelId="{ACEF782A-66F5-46F7-B72F-525BDCA49F7A}" type="sibTrans" cxnId="{15F05055-2831-434C-8E4F-AD5FCC8B89FF}">
      <dgm:prSet/>
      <dgm:spPr/>
      <dgm:t>
        <a:bodyPr/>
        <a:lstStyle/>
        <a:p>
          <a:endParaRPr lang="en-US"/>
        </a:p>
      </dgm:t>
    </dgm:pt>
    <dgm:pt modelId="{CD77911F-C9C3-440E-BE34-D4434C4FB9FC}">
      <dgm:prSet/>
      <dgm:spPr/>
      <dgm:t>
        <a:bodyPr/>
        <a:lstStyle/>
        <a:p>
          <a:r>
            <a:rPr lang="en-US"/>
            <a:t>RUN pip3 install -r requirements.txt</a:t>
          </a:r>
        </a:p>
      </dgm:t>
    </dgm:pt>
    <dgm:pt modelId="{3950A88F-33A8-4F7B-A9A6-911095EAD335}" type="parTrans" cxnId="{CE0827D1-A5B3-4059-9523-95E4CB66DBAC}">
      <dgm:prSet/>
      <dgm:spPr/>
      <dgm:t>
        <a:bodyPr/>
        <a:lstStyle/>
        <a:p>
          <a:endParaRPr lang="en-US"/>
        </a:p>
      </dgm:t>
    </dgm:pt>
    <dgm:pt modelId="{C77D94CB-672C-46DA-98B0-8A914C6DEB3F}" type="sibTrans" cxnId="{CE0827D1-A5B3-4059-9523-95E4CB66DBAC}">
      <dgm:prSet/>
      <dgm:spPr/>
      <dgm:t>
        <a:bodyPr/>
        <a:lstStyle/>
        <a:p>
          <a:endParaRPr lang="en-US"/>
        </a:p>
      </dgm:t>
    </dgm:pt>
    <dgm:pt modelId="{57A2C4D2-D921-4551-BC48-EC0BDED249CD}">
      <dgm:prSet/>
      <dgm:spPr/>
      <dgm:t>
        <a:bodyPr/>
        <a:lstStyle/>
        <a:p>
          <a:r>
            <a:rPr lang="en-US"/>
            <a:t># Open port 8080 for serving the webpage</a:t>
          </a:r>
        </a:p>
      </dgm:t>
    </dgm:pt>
    <dgm:pt modelId="{A23F1BFE-8124-4EDA-9F18-38370CB178DA}" type="parTrans" cxnId="{39720321-1BD9-4B5B-A11F-14DBF1D9C640}">
      <dgm:prSet/>
      <dgm:spPr/>
      <dgm:t>
        <a:bodyPr/>
        <a:lstStyle/>
        <a:p>
          <a:endParaRPr lang="en-US"/>
        </a:p>
      </dgm:t>
    </dgm:pt>
    <dgm:pt modelId="{0F225E70-0F76-40F3-867F-3241BD58B5DF}" type="sibTrans" cxnId="{39720321-1BD9-4B5B-A11F-14DBF1D9C640}">
      <dgm:prSet/>
      <dgm:spPr/>
      <dgm:t>
        <a:bodyPr/>
        <a:lstStyle/>
        <a:p>
          <a:endParaRPr lang="en-US"/>
        </a:p>
      </dgm:t>
    </dgm:pt>
    <dgm:pt modelId="{82362992-1431-4A10-B694-807924B28A18}">
      <dgm:prSet/>
      <dgm:spPr/>
      <dgm:t>
        <a:bodyPr/>
        <a:lstStyle/>
        <a:p>
          <a:r>
            <a:rPr lang="en-US"/>
            <a:t>EXPOSE 8080</a:t>
          </a:r>
        </a:p>
      </dgm:t>
    </dgm:pt>
    <dgm:pt modelId="{9B574A0D-3403-4F5A-B62C-247A9E8C57CF}" type="parTrans" cxnId="{9150D83C-2BBD-4D9D-A4F5-61CB88A6D26D}">
      <dgm:prSet/>
      <dgm:spPr/>
      <dgm:t>
        <a:bodyPr/>
        <a:lstStyle/>
        <a:p>
          <a:endParaRPr lang="en-US"/>
        </a:p>
      </dgm:t>
    </dgm:pt>
    <dgm:pt modelId="{80CB9CE2-9737-4F7E-A392-280FDCE86C7B}" type="sibTrans" cxnId="{9150D83C-2BBD-4D9D-A4F5-61CB88A6D26D}">
      <dgm:prSet/>
      <dgm:spPr/>
      <dgm:t>
        <a:bodyPr/>
        <a:lstStyle/>
        <a:p>
          <a:endParaRPr lang="en-US"/>
        </a:p>
      </dgm:t>
    </dgm:pt>
    <dgm:pt modelId="{3B0DC926-3327-4A67-85C3-612556589A4A}">
      <dgm:prSet/>
      <dgm:spPr/>
      <dgm:t>
        <a:bodyPr/>
        <a:lstStyle/>
        <a:p>
          <a:r>
            <a:rPr lang="en-US"/>
            <a:t># Run app.py when the container launches</a:t>
          </a:r>
        </a:p>
      </dgm:t>
    </dgm:pt>
    <dgm:pt modelId="{6F1958F7-38D5-48D0-A50D-651049A36818}" type="parTrans" cxnId="{740A1506-306C-464D-9DE5-7F13CE86D485}">
      <dgm:prSet/>
      <dgm:spPr/>
      <dgm:t>
        <a:bodyPr/>
        <a:lstStyle/>
        <a:p>
          <a:endParaRPr lang="en-US"/>
        </a:p>
      </dgm:t>
    </dgm:pt>
    <dgm:pt modelId="{D76F5EEE-9E59-4627-B7A7-AA654A43AD79}" type="sibTrans" cxnId="{740A1506-306C-464D-9DE5-7F13CE86D485}">
      <dgm:prSet/>
      <dgm:spPr/>
      <dgm:t>
        <a:bodyPr/>
        <a:lstStyle/>
        <a:p>
          <a:endParaRPr lang="en-US"/>
        </a:p>
      </dgm:t>
    </dgm:pt>
    <dgm:pt modelId="{E70D7EE5-4A96-4462-8E00-930A14248174}">
      <dgm:prSet/>
      <dgm:spPr/>
      <dgm:t>
        <a:bodyPr/>
        <a:lstStyle/>
        <a:p>
          <a:r>
            <a:rPr lang="en-US"/>
            <a:t>CMD ["python3", "app.py"]</a:t>
          </a:r>
        </a:p>
      </dgm:t>
    </dgm:pt>
    <dgm:pt modelId="{6C1F35AF-275A-4963-A932-48711F15AF61}" type="parTrans" cxnId="{A9A8EF9A-8479-48DC-8FA7-04A63D728984}">
      <dgm:prSet/>
      <dgm:spPr/>
      <dgm:t>
        <a:bodyPr/>
        <a:lstStyle/>
        <a:p>
          <a:endParaRPr lang="en-US"/>
        </a:p>
      </dgm:t>
    </dgm:pt>
    <dgm:pt modelId="{5C201EA0-B670-47CC-BCD0-FF0AD8E7613A}" type="sibTrans" cxnId="{A9A8EF9A-8479-48DC-8FA7-04A63D728984}">
      <dgm:prSet/>
      <dgm:spPr/>
      <dgm:t>
        <a:bodyPr/>
        <a:lstStyle/>
        <a:p>
          <a:endParaRPr lang="en-US"/>
        </a:p>
      </dgm:t>
    </dgm:pt>
    <dgm:pt modelId="{6B2D3A82-F998-7348-8205-C539EFDD5BFB}" type="pres">
      <dgm:prSet presAssocID="{DA171500-1FDB-4213-91B3-ADF723252026}" presName="linear" presStyleCnt="0">
        <dgm:presLayoutVars>
          <dgm:animLvl val="lvl"/>
          <dgm:resizeHandles val="exact"/>
        </dgm:presLayoutVars>
      </dgm:prSet>
      <dgm:spPr/>
    </dgm:pt>
    <dgm:pt modelId="{5A304790-8BB2-6442-8112-FAC677692649}" type="pres">
      <dgm:prSet presAssocID="{C93A0ADB-5EB7-4AB9-9D76-A6D8DFA9EA5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6CD82C1-95B6-D44A-826C-E9026BDF0C36}" type="pres">
      <dgm:prSet presAssocID="{AD862C45-C42D-4B1B-9F63-F837A075C3A5}" presName="spacer" presStyleCnt="0"/>
      <dgm:spPr/>
    </dgm:pt>
    <dgm:pt modelId="{F437BDA6-511E-DA4F-8AB8-FE4C76F6BFF4}" type="pres">
      <dgm:prSet presAssocID="{A667A2E8-77FD-4D04-80E4-E117523E901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CCEE0E3-8ED8-5846-B919-D602CA829FF6}" type="pres">
      <dgm:prSet presAssocID="{37DCEFF2-9465-4AE1-84DA-084195CFEF51}" presName="spacer" presStyleCnt="0"/>
      <dgm:spPr/>
    </dgm:pt>
    <dgm:pt modelId="{34FD1825-399A-1344-B057-9F991826EF57}" type="pres">
      <dgm:prSet presAssocID="{9BE0FBEA-22C2-489F-B9DC-C009D737E98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9E48C60-044E-E443-9BF6-A6EB5C7AEEDC}" type="pres">
      <dgm:prSet presAssocID="{8A7F274B-A9F5-4E53-91AF-7A72F4E64577}" presName="spacer" presStyleCnt="0"/>
      <dgm:spPr/>
    </dgm:pt>
    <dgm:pt modelId="{49691E12-751E-734A-851E-3EDF4E4529AC}" type="pres">
      <dgm:prSet presAssocID="{F0A71BCC-A6C9-4940-8077-5C3BD60C41ED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6F9698D-F046-7B49-A588-BA23346C2A05}" type="pres">
      <dgm:prSet presAssocID="{614E1B4B-7CE2-48B2-BAD5-DD0051B513CE}" presName="spacer" presStyleCnt="0"/>
      <dgm:spPr/>
    </dgm:pt>
    <dgm:pt modelId="{20F9179C-5FB8-6140-B8F6-6CE35979EDDD}" type="pres">
      <dgm:prSet presAssocID="{C00E8A10-4EAF-4938-A1DF-9202C3D8C9E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9A61F006-0541-2344-8751-8D863968610D}" type="pres">
      <dgm:prSet presAssocID="{ACEF782A-66F5-46F7-B72F-525BDCA49F7A}" presName="spacer" presStyleCnt="0"/>
      <dgm:spPr/>
    </dgm:pt>
    <dgm:pt modelId="{EE7B093F-B4B2-4349-AF92-4D9B3844DDE7}" type="pres">
      <dgm:prSet presAssocID="{CD77911F-C9C3-440E-BE34-D4434C4FB9F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55A01FC-83E9-504E-8B12-A3BF45DF28AB}" type="pres">
      <dgm:prSet presAssocID="{C77D94CB-672C-46DA-98B0-8A914C6DEB3F}" presName="spacer" presStyleCnt="0"/>
      <dgm:spPr/>
    </dgm:pt>
    <dgm:pt modelId="{38921713-F55A-7F4D-8835-B443A0D1CF69}" type="pres">
      <dgm:prSet presAssocID="{57A2C4D2-D921-4551-BC48-EC0BDED249C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5603A7E-9F17-2345-ABC2-D1735DEFBD70}" type="pres">
      <dgm:prSet presAssocID="{0F225E70-0F76-40F3-867F-3241BD58B5DF}" presName="spacer" presStyleCnt="0"/>
      <dgm:spPr/>
    </dgm:pt>
    <dgm:pt modelId="{2E07D8B3-92EC-3147-A705-72A076223B65}" type="pres">
      <dgm:prSet presAssocID="{82362992-1431-4A10-B694-807924B28A1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2FEABC8-AC7D-DB49-A04E-4EAFC413EB1B}" type="pres">
      <dgm:prSet presAssocID="{80CB9CE2-9737-4F7E-A392-280FDCE86C7B}" presName="spacer" presStyleCnt="0"/>
      <dgm:spPr/>
    </dgm:pt>
    <dgm:pt modelId="{50A13E95-A8F2-AD4F-98F5-6E320DED23BA}" type="pres">
      <dgm:prSet presAssocID="{3B0DC926-3327-4A67-85C3-612556589A4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C6EE68B-3111-F340-B3A8-52DEAA5712A7}" type="pres">
      <dgm:prSet presAssocID="{D76F5EEE-9E59-4627-B7A7-AA654A43AD79}" presName="spacer" presStyleCnt="0"/>
      <dgm:spPr/>
    </dgm:pt>
    <dgm:pt modelId="{BEFFE90A-06B0-4B47-AA74-55ED4D912DC9}" type="pres">
      <dgm:prSet presAssocID="{E70D7EE5-4A96-4462-8E00-930A1424817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BCB2A01-E874-C741-A7E8-45E3F8027345}" type="presOf" srcId="{A667A2E8-77FD-4D04-80E4-E117523E9011}" destId="{F437BDA6-511E-DA4F-8AB8-FE4C76F6BFF4}" srcOrd="0" destOrd="0" presId="urn:microsoft.com/office/officeart/2005/8/layout/vList2"/>
    <dgm:cxn modelId="{740A1506-306C-464D-9DE5-7F13CE86D485}" srcId="{DA171500-1FDB-4213-91B3-ADF723252026}" destId="{3B0DC926-3327-4A67-85C3-612556589A4A}" srcOrd="8" destOrd="0" parTransId="{6F1958F7-38D5-48D0-A50D-651049A36818}" sibTransId="{D76F5EEE-9E59-4627-B7A7-AA654A43AD79}"/>
    <dgm:cxn modelId="{B9B20819-1179-934B-AC02-FE98A922F3BE}" type="presOf" srcId="{9BE0FBEA-22C2-489F-B9DC-C009D737E984}" destId="{34FD1825-399A-1344-B057-9F991826EF57}" srcOrd="0" destOrd="0" presId="urn:microsoft.com/office/officeart/2005/8/layout/vList2"/>
    <dgm:cxn modelId="{6616791E-54FD-C84D-8CDA-2C1FB6F0909B}" type="presOf" srcId="{3B0DC926-3327-4A67-85C3-612556589A4A}" destId="{50A13E95-A8F2-AD4F-98F5-6E320DED23BA}" srcOrd="0" destOrd="0" presId="urn:microsoft.com/office/officeart/2005/8/layout/vList2"/>
    <dgm:cxn modelId="{05EEF11E-368B-9044-B206-3A70B88D99B4}" type="presOf" srcId="{F0A71BCC-A6C9-4940-8077-5C3BD60C41ED}" destId="{49691E12-751E-734A-851E-3EDF4E4529AC}" srcOrd="0" destOrd="0" presId="urn:microsoft.com/office/officeart/2005/8/layout/vList2"/>
    <dgm:cxn modelId="{39720321-1BD9-4B5B-A11F-14DBF1D9C640}" srcId="{DA171500-1FDB-4213-91B3-ADF723252026}" destId="{57A2C4D2-D921-4551-BC48-EC0BDED249CD}" srcOrd="6" destOrd="0" parTransId="{A23F1BFE-8124-4EDA-9F18-38370CB178DA}" sibTransId="{0F225E70-0F76-40F3-867F-3241BD58B5DF}"/>
    <dgm:cxn modelId="{F7E53121-35AC-AD4D-BF24-23807FD0CB24}" type="presOf" srcId="{82362992-1431-4A10-B694-807924B28A18}" destId="{2E07D8B3-92EC-3147-A705-72A076223B65}" srcOrd="0" destOrd="0" presId="urn:microsoft.com/office/officeart/2005/8/layout/vList2"/>
    <dgm:cxn modelId="{B8FBB128-51AA-4863-9F64-2B6342C826F8}" srcId="{DA171500-1FDB-4213-91B3-ADF723252026}" destId="{F0A71BCC-A6C9-4940-8077-5C3BD60C41ED}" srcOrd="3" destOrd="0" parTransId="{6A1F0D4F-2C77-44D0-A461-76F937CBAF36}" sibTransId="{614E1B4B-7CE2-48B2-BAD5-DD0051B513CE}"/>
    <dgm:cxn modelId="{9150D83C-2BBD-4D9D-A4F5-61CB88A6D26D}" srcId="{DA171500-1FDB-4213-91B3-ADF723252026}" destId="{82362992-1431-4A10-B694-807924B28A18}" srcOrd="7" destOrd="0" parTransId="{9B574A0D-3403-4F5A-B62C-247A9E8C57CF}" sibTransId="{80CB9CE2-9737-4F7E-A392-280FDCE86C7B}"/>
    <dgm:cxn modelId="{B00BB742-37B2-4BB0-9DB1-9FAEF2313E6C}" srcId="{DA171500-1FDB-4213-91B3-ADF723252026}" destId="{9BE0FBEA-22C2-489F-B9DC-C009D737E984}" srcOrd="2" destOrd="0" parTransId="{D65222F2-391D-4AF6-B41F-20338786A0D6}" sibTransId="{8A7F274B-A9F5-4E53-91AF-7A72F4E64577}"/>
    <dgm:cxn modelId="{122E5D4C-D881-474B-B43D-64EF5B83461A}" type="presOf" srcId="{C93A0ADB-5EB7-4AB9-9D76-A6D8DFA9EA55}" destId="{5A304790-8BB2-6442-8112-FAC677692649}" srcOrd="0" destOrd="0" presId="urn:microsoft.com/office/officeart/2005/8/layout/vList2"/>
    <dgm:cxn modelId="{AA91E451-1A26-C044-B4F6-F158900DA29F}" type="presOf" srcId="{C00E8A10-4EAF-4938-A1DF-9202C3D8C9EB}" destId="{20F9179C-5FB8-6140-B8F6-6CE35979EDDD}" srcOrd="0" destOrd="0" presId="urn:microsoft.com/office/officeart/2005/8/layout/vList2"/>
    <dgm:cxn modelId="{15F05055-2831-434C-8E4F-AD5FCC8B89FF}" srcId="{DA171500-1FDB-4213-91B3-ADF723252026}" destId="{C00E8A10-4EAF-4938-A1DF-9202C3D8C9EB}" srcOrd="4" destOrd="0" parTransId="{77E1C1FA-8B29-40E6-BE7E-F6FAC06D0A01}" sibTransId="{ACEF782A-66F5-46F7-B72F-525BDCA49F7A}"/>
    <dgm:cxn modelId="{61064965-D772-5D47-8A93-E062DF36A4CA}" type="presOf" srcId="{DA171500-1FDB-4213-91B3-ADF723252026}" destId="{6B2D3A82-F998-7348-8205-C539EFDD5BFB}" srcOrd="0" destOrd="0" presId="urn:microsoft.com/office/officeart/2005/8/layout/vList2"/>
    <dgm:cxn modelId="{AC5C4882-8BCB-4146-8471-FBE67AF0CF51}" type="presOf" srcId="{57A2C4D2-D921-4551-BC48-EC0BDED249CD}" destId="{38921713-F55A-7F4D-8835-B443A0D1CF69}" srcOrd="0" destOrd="0" presId="urn:microsoft.com/office/officeart/2005/8/layout/vList2"/>
    <dgm:cxn modelId="{8BCC1587-9697-6C4F-8888-1B8ACF6F2E96}" type="presOf" srcId="{E70D7EE5-4A96-4462-8E00-930A14248174}" destId="{BEFFE90A-06B0-4B47-AA74-55ED4D912DC9}" srcOrd="0" destOrd="0" presId="urn:microsoft.com/office/officeart/2005/8/layout/vList2"/>
    <dgm:cxn modelId="{A9A8EF9A-8479-48DC-8FA7-04A63D728984}" srcId="{DA171500-1FDB-4213-91B3-ADF723252026}" destId="{E70D7EE5-4A96-4462-8E00-930A14248174}" srcOrd="9" destOrd="0" parTransId="{6C1F35AF-275A-4963-A932-48711F15AF61}" sibTransId="{5C201EA0-B670-47CC-BCD0-FF0AD8E7613A}"/>
    <dgm:cxn modelId="{CE0827D1-A5B3-4059-9523-95E4CB66DBAC}" srcId="{DA171500-1FDB-4213-91B3-ADF723252026}" destId="{CD77911F-C9C3-440E-BE34-D4434C4FB9FC}" srcOrd="5" destOrd="0" parTransId="{3950A88F-33A8-4F7B-A9A6-911095EAD335}" sibTransId="{C77D94CB-672C-46DA-98B0-8A914C6DEB3F}"/>
    <dgm:cxn modelId="{B4959FE7-8B26-8846-B68C-C3DF8AD3143D}" type="presOf" srcId="{CD77911F-C9C3-440E-BE34-D4434C4FB9FC}" destId="{EE7B093F-B4B2-4349-AF92-4D9B3844DDE7}" srcOrd="0" destOrd="0" presId="urn:microsoft.com/office/officeart/2005/8/layout/vList2"/>
    <dgm:cxn modelId="{7C5DE2EC-F6D3-41C8-AE08-6DD448AC8742}" srcId="{DA171500-1FDB-4213-91B3-ADF723252026}" destId="{A667A2E8-77FD-4D04-80E4-E117523E9011}" srcOrd="1" destOrd="0" parTransId="{E8185A60-76F4-4478-BA09-D8450424C126}" sibTransId="{37DCEFF2-9465-4AE1-84DA-084195CFEF51}"/>
    <dgm:cxn modelId="{D01731F1-2580-4795-90E3-C468D641470E}" srcId="{DA171500-1FDB-4213-91B3-ADF723252026}" destId="{C93A0ADB-5EB7-4AB9-9D76-A6D8DFA9EA55}" srcOrd="0" destOrd="0" parTransId="{876DC757-6B7C-4633-A93A-0339406C16E6}" sibTransId="{AD862C45-C42D-4B1B-9F63-F837A075C3A5}"/>
    <dgm:cxn modelId="{DAFC357A-5038-8E41-8DCE-1FB6033139B7}" type="presParOf" srcId="{6B2D3A82-F998-7348-8205-C539EFDD5BFB}" destId="{5A304790-8BB2-6442-8112-FAC677692649}" srcOrd="0" destOrd="0" presId="urn:microsoft.com/office/officeart/2005/8/layout/vList2"/>
    <dgm:cxn modelId="{B74B46B0-45C9-BB4C-A966-A75708EAD038}" type="presParOf" srcId="{6B2D3A82-F998-7348-8205-C539EFDD5BFB}" destId="{16CD82C1-95B6-D44A-826C-E9026BDF0C36}" srcOrd="1" destOrd="0" presId="urn:microsoft.com/office/officeart/2005/8/layout/vList2"/>
    <dgm:cxn modelId="{6915A54D-9C6E-404C-8AE9-1D5EB1E15265}" type="presParOf" srcId="{6B2D3A82-F998-7348-8205-C539EFDD5BFB}" destId="{F437BDA6-511E-DA4F-8AB8-FE4C76F6BFF4}" srcOrd="2" destOrd="0" presId="urn:microsoft.com/office/officeart/2005/8/layout/vList2"/>
    <dgm:cxn modelId="{C82634D4-0073-AB48-8F59-899410CC0954}" type="presParOf" srcId="{6B2D3A82-F998-7348-8205-C539EFDD5BFB}" destId="{4CCEE0E3-8ED8-5846-B919-D602CA829FF6}" srcOrd="3" destOrd="0" presId="urn:microsoft.com/office/officeart/2005/8/layout/vList2"/>
    <dgm:cxn modelId="{9B23BA38-5965-3043-B060-3C91B78660DD}" type="presParOf" srcId="{6B2D3A82-F998-7348-8205-C539EFDD5BFB}" destId="{34FD1825-399A-1344-B057-9F991826EF57}" srcOrd="4" destOrd="0" presId="urn:microsoft.com/office/officeart/2005/8/layout/vList2"/>
    <dgm:cxn modelId="{CF5F6E69-26C9-4748-8931-574CE472D4FF}" type="presParOf" srcId="{6B2D3A82-F998-7348-8205-C539EFDD5BFB}" destId="{19E48C60-044E-E443-9BF6-A6EB5C7AEEDC}" srcOrd="5" destOrd="0" presId="urn:microsoft.com/office/officeart/2005/8/layout/vList2"/>
    <dgm:cxn modelId="{35D8317D-1CE6-7E4F-A05F-FB6CAC956E61}" type="presParOf" srcId="{6B2D3A82-F998-7348-8205-C539EFDD5BFB}" destId="{49691E12-751E-734A-851E-3EDF4E4529AC}" srcOrd="6" destOrd="0" presId="urn:microsoft.com/office/officeart/2005/8/layout/vList2"/>
    <dgm:cxn modelId="{8683FD16-44AC-8C47-958E-DD9C526B7408}" type="presParOf" srcId="{6B2D3A82-F998-7348-8205-C539EFDD5BFB}" destId="{36F9698D-F046-7B49-A588-BA23346C2A05}" srcOrd="7" destOrd="0" presId="urn:microsoft.com/office/officeart/2005/8/layout/vList2"/>
    <dgm:cxn modelId="{D042F87B-F635-584F-97A4-AAE34AC57422}" type="presParOf" srcId="{6B2D3A82-F998-7348-8205-C539EFDD5BFB}" destId="{20F9179C-5FB8-6140-B8F6-6CE35979EDDD}" srcOrd="8" destOrd="0" presId="urn:microsoft.com/office/officeart/2005/8/layout/vList2"/>
    <dgm:cxn modelId="{542A33A3-59D1-E843-AC0B-543BB5D98E2F}" type="presParOf" srcId="{6B2D3A82-F998-7348-8205-C539EFDD5BFB}" destId="{9A61F006-0541-2344-8751-8D863968610D}" srcOrd="9" destOrd="0" presId="urn:microsoft.com/office/officeart/2005/8/layout/vList2"/>
    <dgm:cxn modelId="{E799E1C6-D50E-1A48-93E3-FA019BA91A7E}" type="presParOf" srcId="{6B2D3A82-F998-7348-8205-C539EFDD5BFB}" destId="{EE7B093F-B4B2-4349-AF92-4D9B3844DDE7}" srcOrd="10" destOrd="0" presId="urn:microsoft.com/office/officeart/2005/8/layout/vList2"/>
    <dgm:cxn modelId="{8DEC525B-2A11-844F-893B-9109FB5EEEBF}" type="presParOf" srcId="{6B2D3A82-F998-7348-8205-C539EFDD5BFB}" destId="{355A01FC-83E9-504E-8B12-A3BF45DF28AB}" srcOrd="11" destOrd="0" presId="urn:microsoft.com/office/officeart/2005/8/layout/vList2"/>
    <dgm:cxn modelId="{E0891E75-9F64-3D48-8CB0-CFE2B0F493BF}" type="presParOf" srcId="{6B2D3A82-F998-7348-8205-C539EFDD5BFB}" destId="{38921713-F55A-7F4D-8835-B443A0D1CF69}" srcOrd="12" destOrd="0" presId="urn:microsoft.com/office/officeart/2005/8/layout/vList2"/>
    <dgm:cxn modelId="{F7A42BB4-7D71-9C42-A760-CAE65B9E0736}" type="presParOf" srcId="{6B2D3A82-F998-7348-8205-C539EFDD5BFB}" destId="{95603A7E-9F17-2345-ABC2-D1735DEFBD70}" srcOrd="13" destOrd="0" presId="urn:microsoft.com/office/officeart/2005/8/layout/vList2"/>
    <dgm:cxn modelId="{D018F0C0-8236-FC40-B060-5045F037FC3D}" type="presParOf" srcId="{6B2D3A82-F998-7348-8205-C539EFDD5BFB}" destId="{2E07D8B3-92EC-3147-A705-72A076223B65}" srcOrd="14" destOrd="0" presId="urn:microsoft.com/office/officeart/2005/8/layout/vList2"/>
    <dgm:cxn modelId="{94A424C7-2855-4C4F-87F4-5C4C1AE87A24}" type="presParOf" srcId="{6B2D3A82-F998-7348-8205-C539EFDD5BFB}" destId="{D2FEABC8-AC7D-DB49-A04E-4EAFC413EB1B}" srcOrd="15" destOrd="0" presId="urn:microsoft.com/office/officeart/2005/8/layout/vList2"/>
    <dgm:cxn modelId="{690BC050-A869-BA49-8186-AE2DCC264BC6}" type="presParOf" srcId="{6B2D3A82-F998-7348-8205-C539EFDD5BFB}" destId="{50A13E95-A8F2-AD4F-98F5-6E320DED23BA}" srcOrd="16" destOrd="0" presId="urn:microsoft.com/office/officeart/2005/8/layout/vList2"/>
    <dgm:cxn modelId="{EE217A7B-14B4-B64A-83F9-BDAF854D80E8}" type="presParOf" srcId="{6B2D3A82-F998-7348-8205-C539EFDD5BFB}" destId="{7C6EE68B-3111-F340-B3A8-52DEAA5712A7}" srcOrd="17" destOrd="0" presId="urn:microsoft.com/office/officeart/2005/8/layout/vList2"/>
    <dgm:cxn modelId="{77DC191A-17A5-CC4E-A52B-6A71374675AB}" type="presParOf" srcId="{6B2D3A82-F998-7348-8205-C539EFDD5BFB}" destId="{BEFFE90A-06B0-4B47-AA74-55ED4D912DC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4D49B-2328-421E-8950-98D0BBCD7A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096E61-D149-4842-B336-F8BD6EC1A3E4}">
      <dgm:prSet/>
      <dgm:spPr/>
      <dgm:t>
        <a:bodyPr/>
        <a:lstStyle/>
        <a:p>
          <a:r>
            <a:rPr lang="en-US"/>
            <a:t>from flask import Flask</a:t>
          </a:r>
        </a:p>
      </dgm:t>
    </dgm:pt>
    <dgm:pt modelId="{621FE530-AFA1-4ED2-AB7C-189399419D90}" type="parTrans" cxnId="{C6DCD76C-4051-44D1-80D4-B15FAFF67BF4}">
      <dgm:prSet/>
      <dgm:spPr/>
      <dgm:t>
        <a:bodyPr/>
        <a:lstStyle/>
        <a:p>
          <a:endParaRPr lang="en-US"/>
        </a:p>
      </dgm:t>
    </dgm:pt>
    <dgm:pt modelId="{CFECA79D-866B-4ED2-B84E-28E3C1C0BC1B}" type="sibTrans" cxnId="{C6DCD76C-4051-44D1-80D4-B15FAFF67BF4}">
      <dgm:prSet/>
      <dgm:spPr/>
      <dgm:t>
        <a:bodyPr/>
        <a:lstStyle/>
        <a:p>
          <a:endParaRPr lang="en-US"/>
        </a:p>
      </dgm:t>
    </dgm:pt>
    <dgm:pt modelId="{49D7B3DA-69DF-48A8-BE7F-1BE8AEFC675B}">
      <dgm:prSet/>
      <dgm:spPr/>
      <dgm:t>
        <a:bodyPr/>
        <a:lstStyle/>
        <a:p>
          <a:r>
            <a:rPr lang="en-US"/>
            <a:t>import os</a:t>
          </a:r>
        </a:p>
      </dgm:t>
    </dgm:pt>
    <dgm:pt modelId="{83FB7F0E-0E32-4810-B0B1-C619DBEC9B24}" type="parTrans" cxnId="{7662A0B5-6B35-4B8E-BAD5-19AE7F4F0AC2}">
      <dgm:prSet/>
      <dgm:spPr/>
      <dgm:t>
        <a:bodyPr/>
        <a:lstStyle/>
        <a:p>
          <a:endParaRPr lang="en-US"/>
        </a:p>
      </dgm:t>
    </dgm:pt>
    <dgm:pt modelId="{90DFA82D-B58E-48B4-A6ED-2A856EA157DB}" type="sibTrans" cxnId="{7662A0B5-6B35-4B8E-BAD5-19AE7F4F0AC2}">
      <dgm:prSet/>
      <dgm:spPr/>
      <dgm:t>
        <a:bodyPr/>
        <a:lstStyle/>
        <a:p>
          <a:endParaRPr lang="en-US"/>
        </a:p>
      </dgm:t>
    </dgm:pt>
    <dgm:pt modelId="{4BE04093-30CD-4302-B145-28AA7EF2E2E2}">
      <dgm:prSet/>
      <dgm:spPr/>
      <dgm:t>
        <a:bodyPr/>
        <a:lstStyle/>
        <a:p>
          <a:r>
            <a:rPr lang="en-US"/>
            <a:t>import socket</a:t>
          </a:r>
        </a:p>
      </dgm:t>
    </dgm:pt>
    <dgm:pt modelId="{B0C6A652-A22A-4795-992A-50DCD73444AF}" type="parTrans" cxnId="{3560C4D4-7933-4C3D-9530-57893731EFA2}">
      <dgm:prSet/>
      <dgm:spPr/>
      <dgm:t>
        <a:bodyPr/>
        <a:lstStyle/>
        <a:p>
          <a:endParaRPr lang="en-US"/>
        </a:p>
      </dgm:t>
    </dgm:pt>
    <dgm:pt modelId="{46F5D51F-AEE9-47FA-BD4A-C81C2E2AD81C}" type="sibTrans" cxnId="{3560C4D4-7933-4C3D-9530-57893731EFA2}">
      <dgm:prSet/>
      <dgm:spPr/>
      <dgm:t>
        <a:bodyPr/>
        <a:lstStyle/>
        <a:p>
          <a:endParaRPr lang="en-US"/>
        </a:p>
      </dgm:t>
    </dgm:pt>
    <dgm:pt modelId="{22512499-17DB-4B66-9456-93BBBD65C2CF}">
      <dgm:prSet/>
      <dgm:spPr/>
      <dgm:t>
        <a:bodyPr/>
        <a:lstStyle/>
        <a:p>
          <a:r>
            <a:rPr lang="en-US"/>
            <a:t>app = Flask(__name__)</a:t>
          </a:r>
        </a:p>
      </dgm:t>
    </dgm:pt>
    <dgm:pt modelId="{934D4981-704A-42F8-BB25-3030DF7E6A38}" type="parTrans" cxnId="{08FA60C4-E0A0-45D3-B229-A2DDA5CA1EAB}">
      <dgm:prSet/>
      <dgm:spPr/>
      <dgm:t>
        <a:bodyPr/>
        <a:lstStyle/>
        <a:p>
          <a:endParaRPr lang="en-US"/>
        </a:p>
      </dgm:t>
    </dgm:pt>
    <dgm:pt modelId="{F7C184CF-7468-4167-BD19-0058AB2395B7}" type="sibTrans" cxnId="{08FA60C4-E0A0-45D3-B229-A2DDA5CA1EAB}">
      <dgm:prSet/>
      <dgm:spPr/>
      <dgm:t>
        <a:bodyPr/>
        <a:lstStyle/>
        <a:p>
          <a:endParaRPr lang="en-US"/>
        </a:p>
      </dgm:t>
    </dgm:pt>
    <dgm:pt modelId="{5E47006A-30D1-4DC4-88A1-2A72B98B7374}">
      <dgm:prSet/>
      <dgm:spPr/>
      <dgm:t>
        <a:bodyPr/>
        <a:lstStyle/>
        <a:p>
          <a:r>
            <a:rPr lang="en-US"/>
            <a:t>@app.route("/")</a:t>
          </a:r>
        </a:p>
      </dgm:t>
    </dgm:pt>
    <dgm:pt modelId="{0B8EEAC2-581C-4D60-8C27-DB6B07B75B46}" type="parTrans" cxnId="{98192805-BA95-4EAE-ACD0-62E24595EC9A}">
      <dgm:prSet/>
      <dgm:spPr/>
      <dgm:t>
        <a:bodyPr/>
        <a:lstStyle/>
        <a:p>
          <a:endParaRPr lang="en-US"/>
        </a:p>
      </dgm:t>
    </dgm:pt>
    <dgm:pt modelId="{429B80D4-8AA2-4F4C-963E-359FEA9A7764}" type="sibTrans" cxnId="{98192805-BA95-4EAE-ACD0-62E24595EC9A}">
      <dgm:prSet/>
      <dgm:spPr/>
      <dgm:t>
        <a:bodyPr/>
        <a:lstStyle/>
        <a:p>
          <a:endParaRPr lang="en-US"/>
        </a:p>
      </dgm:t>
    </dgm:pt>
    <dgm:pt modelId="{CC0FEBB8-F2D8-42FC-8039-28AB5E96D94E}">
      <dgm:prSet/>
      <dgm:spPr/>
      <dgm:t>
        <a:bodyPr/>
        <a:lstStyle/>
        <a:p>
          <a:r>
            <a:rPr lang="en-US"/>
            <a:t>def hello():</a:t>
          </a:r>
        </a:p>
      </dgm:t>
    </dgm:pt>
    <dgm:pt modelId="{E503C2CD-A1D1-485C-BD81-88FF52F1A6E1}" type="parTrans" cxnId="{0964CAB5-EBDE-4C6E-AF10-EF6A5B8D07F4}">
      <dgm:prSet/>
      <dgm:spPr/>
      <dgm:t>
        <a:bodyPr/>
        <a:lstStyle/>
        <a:p>
          <a:endParaRPr lang="en-US"/>
        </a:p>
      </dgm:t>
    </dgm:pt>
    <dgm:pt modelId="{D01F45B1-D5ED-43CF-B67C-C0BFB0DBB692}" type="sibTrans" cxnId="{0964CAB5-EBDE-4C6E-AF10-EF6A5B8D07F4}">
      <dgm:prSet/>
      <dgm:spPr/>
      <dgm:t>
        <a:bodyPr/>
        <a:lstStyle/>
        <a:p>
          <a:endParaRPr lang="en-US"/>
        </a:p>
      </dgm:t>
    </dgm:pt>
    <dgm:pt modelId="{6FAF03B1-EAC3-4D7A-9E5A-5B5C9988791B}">
      <dgm:prSet/>
      <dgm:spPr/>
      <dgm:t>
        <a:bodyPr/>
        <a:lstStyle/>
        <a:p>
          <a:r>
            <a:rPr lang="en-US"/>
            <a:t>html = "&lt;h3&gt;Hello, World!&lt;/h3&gt;"</a:t>
          </a:r>
        </a:p>
      </dgm:t>
    </dgm:pt>
    <dgm:pt modelId="{09BDA5C9-233E-44C8-8345-8BF904B6677F}" type="parTrans" cxnId="{EE19BE84-60CA-43CA-BC7A-B9B379720F9C}">
      <dgm:prSet/>
      <dgm:spPr/>
      <dgm:t>
        <a:bodyPr/>
        <a:lstStyle/>
        <a:p>
          <a:endParaRPr lang="en-US"/>
        </a:p>
      </dgm:t>
    </dgm:pt>
    <dgm:pt modelId="{D13EC3D5-C4DD-425B-B10E-78A421570A95}" type="sibTrans" cxnId="{EE19BE84-60CA-43CA-BC7A-B9B379720F9C}">
      <dgm:prSet/>
      <dgm:spPr/>
      <dgm:t>
        <a:bodyPr/>
        <a:lstStyle/>
        <a:p>
          <a:endParaRPr lang="en-US"/>
        </a:p>
      </dgm:t>
    </dgm:pt>
    <dgm:pt modelId="{8B179F38-1362-48E1-B1CF-8977A3D1AECA}">
      <dgm:prSet/>
      <dgm:spPr/>
      <dgm:t>
        <a:bodyPr/>
        <a:lstStyle/>
        <a:p>
          <a:r>
            <a:rPr lang="en-US"/>
            <a:t>return html</a:t>
          </a:r>
        </a:p>
      </dgm:t>
    </dgm:pt>
    <dgm:pt modelId="{32408466-808A-47B0-9724-9D68CC8645B3}" type="parTrans" cxnId="{95CFA541-043E-4A0F-B063-B1AA29696E09}">
      <dgm:prSet/>
      <dgm:spPr/>
      <dgm:t>
        <a:bodyPr/>
        <a:lstStyle/>
        <a:p>
          <a:endParaRPr lang="en-US"/>
        </a:p>
      </dgm:t>
    </dgm:pt>
    <dgm:pt modelId="{D2834F34-F197-42EC-8E81-D882EBF950DC}" type="sibTrans" cxnId="{95CFA541-043E-4A0F-B063-B1AA29696E09}">
      <dgm:prSet/>
      <dgm:spPr/>
      <dgm:t>
        <a:bodyPr/>
        <a:lstStyle/>
        <a:p>
          <a:endParaRPr lang="en-US"/>
        </a:p>
      </dgm:t>
    </dgm:pt>
    <dgm:pt modelId="{9AE2A84F-AC8E-4440-A31A-E84CB72FCCEE}">
      <dgm:prSet/>
      <dgm:spPr/>
      <dgm:t>
        <a:bodyPr/>
        <a:lstStyle/>
        <a:p>
          <a:r>
            <a:rPr lang="en-US"/>
            <a:t>if __name__ == "__main__":</a:t>
          </a:r>
        </a:p>
      </dgm:t>
    </dgm:pt>
    <dgm:pt modelId="{B48AECA3-338B-422C-8021-96958438FD11}" type="parTrans" cxnId="{84387495-52FD-46AB-B523-D40036CC34B0}">
      <dgm:prSet/>
      <dgm:spPr/>
      <dgm:t>
        <a:bodyPr/>
        <a:lstStyle/>
        <a:p>
          <a:endParaRPr lang="en-US"/>
        </a:p>
      </dgm:t>
    </dgm:pt>
    <dgm:pt modelId="{7D44BF88-FD19-42A7-9F62-0A3DE2636673}" type="sibTrans" cxnId="{84387495-52FD-46AB-B523-D40036CC34B0}">
      <dgm:prSet/>
      <dgm:spPr/>
      <dgm:t>
        <a:bodyPr/>
        <a:lstStyle/>
        <a:p>
          <a:endParaRPr lang="en-US"/>
        </a:p>
      </dgm:t>
    </dgm:pt>
    <dgm:pt modelId="{E75EE0E1-D64A-4AA8-AF99-919BAB4FF84A}">
      <dgm:prSet/>
      <dgm:spPr/>
      <dgm:t>
        <a:bodyPr/>
        <a:lstStyle/>
        <a:p>
          <a:r>
            <a:rPr lang="en-US"/>
            <a:t>app.run(host='0.0.0.0', port=8080)</a:t>
          </a:r>
        </a:p>
      </dgm:t>
    </dgm:pt>
    <dgm:pt modelId="{99B950D7-97C6-404A-A4E5-E1516DB11F21}" type="parTrans" cxnId="{E3697DA3-3522-452A-924E-F7D376A8BF93}">
      <dgm:prSet/>
      <dgm:spPr/>
      <dgm:t>
        <a:bodyPr/>
        <a:lstStyle/>
        <a:p>
          <a:endParaRPr lang="en-US"/>
        </a:p>
      </dgm:t>
    </dgm:pt>
    <dgm:pt modelId="{4D74A323-6A39-4B83-9601-37F13512BF2F}" type="sibTrans" cxnId="{E3697DA3-3522-452A-924E-F7D376A8BF93}">
      <dgm:prSet/>
      <dgm:spPr/>
      <dgm:t>
        <a:bodyPr/>
        <a:lstStyle/>
        <a:p>
          <a:endParaRPr lang="en-US"/>
        </a:p>
      </dgm:t>
    </dgm:pt>
    <dgm:pt modelId="{E60E702B-050F-9D45-BFC8-4ED19F99D962}" type="pres">
      <dgm:prSet presAssocID="{6A54D49B-2328-421E-8950-98D0BBCD7AAB}" presName="linear" presStyleCnt="0">
        <dgm:presLayoutVars>
          <dgm:animLvl val="lvl"/>
          <dgm:resizeHandles val="exact"/>
        </dgm:presLayoutVars>
      </dgm:prSet>
      <dgm:spPr/>
    </dgm:pt>
    <dgm:pt modelId="{FF34C130-2C24-B54B-8270-4F286C5FBD8F}" type="pres">
      <dgm:prSet presAssocID="{BF096E61-D149-4842-B336-F8BD6EC1A3E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F74CF13-641B-FD45-A5D9-48F78629A72A}" type="pres">
      <dgm:prSet presAssocID="{CFECA79D-866B-4ED2-B84E-28E3C1C0BC1B}" presName="spacer" presStyleCnt="0"/>
      <dgm:spPr/>
    </dgm:pt>
    <dgm:pt modelId="{10318E04-48A4-6240-BA08-CF1BCC840EF0}" type="pres">
      <dgm:prSet presAssocID="{49D7B3DA-69DF-48A8-BE7F-1BE8AEFC675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374F450-8FAE-5F42-A986-9C3D6B80FFC8}" type="pres">
      <dgm:prSet presAssocID="{90DFA82D-B58E-48B4-A6ED-2A856EA157DB}" presName="spacer" presStyleCnt="0"/>
      <dgm:spPr/>
    </dgm:pt>
    <dgm:pt modelId="{34C6B746-EACB-EC4D-A65D-E136D24F2B6C}" type="pres">
      <dgm:prSet presAssocID="{4BE04093-30CD-4302-B145-28AA7EF2E2E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68BE374-31EE-6048-BC37-9768C77B48A9}" type="pres">
      <dgm:prSet presAssocID="{46F5D51F-AEE9-47FA-BD4A-C81C2E2AD81C}" presName="spacer" presStyleCnt="0"/>
      <dgm:spPr/>
    </dgm:pt>
    <dgm:pt modelId="{DE1EF042-7365-E74A-AE49-60A5E4D73F1D}" type="pres">
      <dgm:prSet presAssocID="{22512499-17DB-4B66-9456-93BBBD65C2C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CB54147-E863-3C4F-B0CB-67D9BB375756}" type="pres">
      <dgm:prSet presAssocID="{F7C184CF-7468-4167-BD19-0058AB2395B7}" presName="spacer" presStyleCnt="0"/>
      <dgm:spPr/>
    </dgm:pt>
    <dgm:pt modelId="{B3FBAE68-283F-6A48-875E-13DB9FF85001}" type="pres">
      <dgm:prSet presAssocID="{5E47006A-30D1-4DC4-88A1-2A72B98B737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0F4A973E-F1EA-4046-A0F5-D847D67B6436}" type="pres">
      <dgm:prSet presAssocID="{429B80D4-8AA2-4F4C-963E-359FEA9A7764}" presName="spacer" presStyleCnt="0"/>
      <dgm:spPr/>
    </dgm:pt>
    <dgm:pt modelId="{3204AF65-9829-5B4B-952A-C6E2722B779B}" type="pres">
      <dgm:prSet presAssocID="{CC0FEBB8-F2D8-42FC-8039-28AB5E96D9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3FA41AE-856C-A143-A9AB-9E21C806552B}" type="pres">
      <dgm:prSet presAssocID="{D01F45B1-D5ED-43CF-B67C-C0BFB0DBB692}" presName="spacer" presStyleCnt="0"/>
      <dgm:spPr/>
    </dgm:pt>
    <dgm:pt modelId="{CB45ADCA-F98A-874E-A891-354F0AE52AB3}" type="pres">
      <dgm:prSet presAssocID="{6FAF03B1-EAC3-4D7A-9E5A-5B5C9988791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7649AC4-1D6D-4E49-A551-263B8FCA0C42}" type="pres">
      <dgm:prSet presAssocID="{D13EC3D5-C4DD-425B-B10E-78A421570A95}" presName="spacer" presStyleCnt="0"/>
      <dgm:spPr/>
    </dgm:pt>
    <dgm:pt modelId="{C2D89B76-D6DB-6140-852B-BE6CFEAFE4A3}" type="pres">
      <dgm:prSet presAssocID="{8B179F38-1362-48E1-B1CF-8977A3D1AECA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36E504E9-BF6A-6543-A333-B6C82BB0CF3E}" type="pres">
      <dgm:prSet presAssocID="{D2834F34-F197-42EC-8E81-D882EBF950DC}" presName="spacer" presStyleCnt="0"/>
      <dgm:spPr/>
    </dgm:pt>
    <dgm:pt modelId="{5414BDE6-438B-C549-90E2-0341B25B5C74}" type="pres">
      <dgm:prSet presAssocID="{9AE2A84F-AC8E-4440-A31A-E84CB72FCCE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BBA3CCA-0AEA-9742-9D4B-2BC9018260AA}" type="pres">
      <dgm:prSet presAssocID="{7D44BF88-FD19-42A7-9F62-0A3DE2636673}" presName="spacer" presStyleCnt="0"/>
      <dgm:spPr/>
    </dgm:pt>
    <dgm:pt modelId="{2048D5B1-6D91-2747-81F4-C1F1F2D5CBA4}" type="pres">
      <dgm:prSet presAssocID="{E75EE0E1-D64A-4AA8-AF99-919BAB4FF84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8192805-BA95-4EAE-ACD0-62E24595EC9A}" srcId="{6A54D49B-2328-421E-8950-98D0BBCD7AAB}" destId="{5E47006A-30D1-4DC4-88A1-2A72B98B7374}" srcOrd="4" destOrd="0" parTransId="{0B8EEAC2-581C-4D60-8C27-DB6B07B75B46}" sibTransId="{429B80D4-8AA2-4F4C-963E-359FEA9A7764}"/>
    <dgm:cxn modelId="{0AD11418-B7B6-8444-8009-22C77177A543}" type="presOf" srcId="{6FAF03B1-EAC3-4D7A-9E5A-5B5C9988791B}" destId="{CB45ADCA-F98A-874E-A891-354F0AE52AB3}" srcOrd="0" destOrd="0" presId="urn:microsoft.com/office/officeart/2005/8/layout/vList2"/>
    <dgm:cxn modelId="{132A4222-151F-4442-B04B-E6E32307DAEC}" type="presOf" srcId="{22512499-17DB-4B66-9456-93BBBD65C2CF}" destId="{DE1EF042-7365-E74A-AE49-60A5E4D73F1D}" srcOrd="0" destOrd="0" presId="urn:microsoft.com/office/officeart/2005/8/layout/vList2"/>
    <dgm:cxn modelId="{95CFA541-043E-4A0F-B063-B1AA29696E09}" srcId="{6A54D49B-2328-421E-8950-98D0BBCD7AAB}" destId="{8B179F38-1362-48E1-B1CF-8977A3D1AECA}" srcOrd="7" destOrd="0" parTransId="{32408466-808A-47B0-9724-9D68CC8645B3}" sibTransId="{D2834F34-F197-42EC-8E81-D882EBF950DC}"/>
    <dgm:cxn modelId="{ED18275E-7A9D-3A4E-9572-88C93A936B70}" type="presOf" srcId="{49D7B3DA-69DF-48A8-BE7F-1BE8AEFC675B}" destId="{10318E04-48A4-6240-BA08-CF1BCC840EF0}" srcOrd="0" destOrd="0" presId="urn:microsoft.com/office/officeart/2005/8/layout/vList2"/>
    <dgm:cxn modelId="{FBB44167-2A62-EC47-A453-566D9F87EFD4}" type="presOf" srcId="{9AE2A84F-AC8E-4440-A31A-E84CB72FCCEE}" destId="{5414BDE6-438B-C549-90E2-0341B25B5C74}" srcOrd="0" destOrd="0" presId="urn:microsoft.com/office/officeart/2005/8/layout/vList2"/>
    <dgm:cxn modelId="{C6DCD76C-4051-44D1-80D4-B15FAFF67BF4}" srcId="{6A54D49B-2328-421E-8950-98D0BBCD7AAB}" destId="{BF096E61-D149-4842-B336-F8BD6EC1A3E4}" srcOrd="0" destOrd="0" parTransId="{621FE530-AFA1-4ED2-AB7C-189399419D90}" sibTransId="{CFECA79D-866B-4ED2-B84E-28E3C1C0BC1B}"/>
    <dgm:cxn modelId="{A5622F78-6AF8-4346-A3D1-57D13D6532E9}" type="presOf" srcId="{8B179F38-1362-48E1-B1CF-8977A3D1AECA}" destId="{C2D89B76-D6DB-6140-852B-BE6CFEAFE4A3}" srcOrd="0" destOrd="0" presId="urn:microsoft.com/office/officeart/2005/8/layout/vList2"/>
    <dgm:cxn modelId="{A57ED57B-A7A6-A741-9550-B913488D89BB}" type="presOf" srcId="{E75EE0E1-D64A-4AA8-AF99-919BAB4FF84A}" destId="{2048D5B1-6D91-2747-81F4-C1F1F2D5CBA4}" srcOrd="0" destOrd="0" presId="urn:microsoft.com/office/officeart/2005/8/layout/vList2"/>
    <dgm:cxn modelId="{EE19BE84-60CA-43CA-BC7A-B9B379720F9C}" srcId="{6A54D49B-2328-421E-8950-98D0BBCD7AAB}" destId="{6FAF03B1-EAC3-4D7A-9E5A-5B5C9988791B}" srcOrd="6" destOrd="0" parTransId="{09BDA5C9-233E-44C8-8345-8BF904B6677F}" sibTransId="{D13EC3D5-C4DD-425B-B10E-78A421570A95}"/>
    <dgm:cxn modelId="{E5B78691-DC38-BC49-A35F-E088F5C77C74}" type="presOf" srcId="{6A54D49B-2328-421E-8950-98D0BBCD7AAB}" destId="{E60E702B-050F-9D45-BFC8-4ED19F99D962}" srcOrd="0" destOrd="0" presId="urn:microsoft.com/office/officeart/2005/8/layout/vList2"/>
    <dgm:cxn modelId="{84387495-52FD-46AB-B523-D40036CC34B0}" srcId="{6A54D49B-2328-421E-8950-98D0BBCD7AAB}" destId="{9AE2A84F-AC8E-4440-A31A-E84CB72FCCEE}" srcOrd="8" destOrd="0" parTransId="{B48AECA3-338B-422C-8021-96958438FD11}" sibTransId="{7D44BF88-FD19-42A7-9F62-0A3DE2636673}"/>
    <dgm:cxn modelId="{6525559D-1BAA-3341-A85A-F8151997EDD1}" type="presOf" srcId="{5E47006A-30D1-4DC4-88A1-2A72B98B7374}" destId="{B3FBAE68-283F-6A48-875E-13DB9FF85001}" srcOrd="0" destOrd="0" presId="urn:microsoft.com/office/officeart/2005/8/layout/vList2"/>
    <dgm:cxn modelId="{E3697DA3-3522-452A-924E-F7D376A8BF93}" srcId="{6A54D49B-2328-421E-8950-98D0BBCD7AAB}" destId="{E75EE0E1-D64A-4AA8-AF99-919BAB4FF84A}" srcOrd="9" destOrd="0" parTransId="{99B950D7-97C6-404A-A4E5-E1516DB11F21}" sibTransId="{4D74A323-6A39-4B83-9601-37F13512BF2F}"/>
    <dgm:cxn modelId="{7662A0B5-6B35-4B8E-BAD5-19AE7F4F0AC2}" srcId="{6A54D49B-2328-421E-8950-98D0BBCD7AAB}" destId="{49D7B3DA-69DF-48A8-BE7F-1BE8AEFC675B}" srcOrd="1" destOrd="0" parTransId="{83FB7F0E-0E32-4810-B0B1-C619DBEC9B24}" sibTransId="{90DFA82D-B58E-48B4-A6ED-2A856EA157DB}"/>
    <dgm:cxn modelId="{0964CAB5-EBDE-4C6E-AF10-EF6A5B8D07F4}" srcId="{6A54D49B-2328-421E-8950-98D0BBCD7AAB}" destId="{CC0FEBB8-F2D8-42FC-8039-28AB5E96D94E}" srcOrd="5" destOrd="0" parTransId="{E503C2CD-A1D1-485C-BD81-88FF52F1A6E1}" sibTransId="{D01F45B1-D5ED-43CF-B67C-C0BFB0DBB692}"/>
    <dgm:cxn modelId="{613C0CB6-8DC7-E04F-B9EE-D9454AC643E7}" type="presOf" srcId="{4BE04093-30CD-4302-B145-28AA7EF2E2E2}" destId="{34C6B746-EACB-EC4D-A65D-E136D24F2B6C}" srcOrd="0" destOrd="0" presId="urn:microsoft.com/office/officeart/2005/8/layout/vList2"/>
    <dgm:cxn modelId="{08FA60C4-E0A0-45D3-B229-A2DDA5CA1EAB}" srcId="{6A54D49B-2328-421E-8950-98D0BBCD7AAB}" destId="{22512499-17DB-4B66-9456-93BBBD65C2CF}" srcOrd="3" destOrd="0" parTransId="{934D4981-704A-42F8-BB25-3030DF7E6A38}" sibTransId="{F7C184CF-7468-4167-BD19-0058AB2395B7}"/>
    <dgm:cxn modelId="{3560C4D4-7933-4C3D-9530-57893731EFA2}" srcId="{6A54D49B-2328-421E-8950-98D0BBCD7AAB}" destId="{4BE04093-30CD-4302-B145-28AA7EF2E2E2}" srcOrd="2" destOrd="0" parTransId="{B0C6A652-A22A-4795-992A-50DCD73444AF}" sibTransId="{46F5D51F-AEE9-47FA-BD4A-C81C2E2AD81C}"/>
    <dgm:cxn modelId="{57964ED5-41A7-B14E-A014-143C1B1EDB87}" type="presOf" srcId="{CC0FEBB8-F2D8-42FC-8039-28AB5E96D94E}" destId="{3204AF65-9829-5B4B-952A-C6E2722B779B}" srcOrd="0" destOrd="0" presId="urn:microsoft.com/office/officeart/2005/8/layout/vList2"/>
    <dgm:cxn modelId="{A3B786E6-B95F-754B-A9A8-6D5C0A2EA8E1}" type="presOf" srcId="{BF096E61-D149-4842-B336-F8BD6EC1A3E4}" destId="{FF34C130-2C24-B54B-8270-4F286C5FBD8F}" srcOrd="0" destOrd="0" presId="urn:microsoft.com/office/officeart/2005/8/layout/vList2"/>
    <dgm:cxn modelId="{41466831-B1F3-E242-88A7-080BB16A9971}" type="presParOf" srcId="{E60E702B-050F-9D45-BFC8-4ED19F99D962}" destId="{FF34C130-2C24-B54B-8270-4F286C5FBD8F}" srcOrd="0" destOrd="0" presId="urn:microsoft.com/office/officeart/2005/8/layout/vList2"/>
    <dgm:cxn modelId="{C763F36D-EB3B-E84E-A561-6D223F3D3AF3}" type="presParOf" srcId="{E60E702B-050F-9D45-BFC8-4ED19F99D962}" destId="{0F74CF13-641B-FD45-A5D9-48F78629A72A}" srcOrd="1" destOrd="0" presId="urn:microsoft.com/office/officeart/2005/8/layout/vList2"/>
    <dgm:cxn modelId="{A11AEC37-05F6-7C43-937F-BFCEE4256C63}" type="presParOf" srcId="{E60E702B-050F-9D45-BFC8-4ED19F99D962}" destId="{10318E04-48A4-6240-BA08-CF1BCC840EF0}" srcOrd="2" destOrd="0" presId="urn:microsoft.com/office/officeart/2005/8/layout/vList2"/>
    <dgm:cxn modelId="{CB92E2D5-FE60-3D4D-BE6A-E6B3E913F378}" type="presParOf" srcId="{E60E702B-050F-9D45-BFC8-4ED19F99D962}" destId="{2374F450-8FAE-5F42-A986-9C3D6B80FFC8}" srcOrd="3" destOrd="0" presId="urn:microsoft.com/office/officeart/2005/8/layout/vList2"/>
    <dgm:cxn modelId="{84CC6200-CEFC-2A47-9DE5-A8E933CCFE42}" type="presParOf" srcId="{E60E702B-050F-9D45-BFC8-4ED19F99D962}" destId="{34C6B746-EACB-EC4D-A65D-E136D24F2B6C}" srcOrd="4" destOrd="0" presId="urn:microsoft.com/office/officeart/2005/8/layout/vList2"/>
    <dgm:cxn modelId="{3CECB549-F153-BC48-8DAE-8E3EA7C0A9EB}" type="presParOf" srcId="{E60E702B-050F-9D45-BFC8-4ED19F99D962}" destId="{668BE374-31EE-6048-BC37-9768C77B48A9}" srcOrd="5" destOrd="0" presId="urn:microsoft.com/office/officeart/2005/8/layout/vList2"/>
    <dgm:cxn modelId="{5FEE5038-5127-BE4E-B1E1-E4FA835B4BBD}" type="presParOf" srcId="{E60E702B-050F-9D45-BFC8-4ED19F99D962}" destId="{DE1EF042-7365-E74A-AE49-60A5E4D73F1D}" srcOrd="6" destOrd="0" presId="urn:microsoft.com/office/officeart/2005/8/layout/vList2"/>
    <dgm:cxn modelId="{B4B436AD-E059-2E49-915B-A7CD58B71CF8}" type="presParOf" srcId="{E60E702B-050F-9D45-BFC8-4ED19F99D962}" destId="{3CB54147-E863-3C4F-B0CB-67D9BB375756}" srcOrd="7" destOrd="0" presId="urn:microsoft.com/office/officeart/2005/8/layout/vList2"/>
    <dgm:cxn modelId="{E048C8BD-0B51-034D-BEF9-B43558BEF9E1}" type="presParOf" srcId="{E60E702B-050F-9D45-BFC8-4ED19F99D962}" destId="{B3FBAE68-283F-6A48-875E-13DB9FF85001}" srcOrd="8" destOrd="0" presId="urn:microsoft.com/office/officeart/2005/8/layout/vList2"/>
    <dgm:cxn modelId="{8DBE5C56-3B1F-3248-9F39-7C8CE039E288}" type="presParOf" srcId="{E60E702B-050F-9D45-BFC8-4ED19F99D962}" destId="{0F4A973E-F1EA-4046-A0F5-D847D67B6436}" srcOrd="9" destOrd="0" presId="urn:microsoft.com/office/officeart/2005/8/layout/vList2"/>
    <dgm:cxn modelId="{D8556CA8-29E9-AF44-BFD8-8B4572770FCB}" type="presParOf" srcId="{E60E702B-050F-9D45-BFC8-4ED19F99D962}" destId="{3204AF65-9829-5B4B-952A-C6E2722B779B}" srcOrd="10" destOrd="0" presId="urn:microsoft.com/office/officeart/2005/8/layout/vList2"/>
    <dgm:cxn modelId="{64BADBC8-68AA-AD4B-848B-E1E1D8FD6B2F}" type="presParOf" srcId="{E60E702B-050F-9D45-BFC8-4ED19F99D962}" destId="{63FA41AE-856C-A143-A9AB-9E21C806552B}" srcOrd="11" destOrd="0" presId="urn:microsoft.com/office/officeart/2005/8/layout/vList2"/>
    <dgm:cxn modelId="{E7B667BD-0E88-B84E-B317-BFFB5EC886C7}" type="presParOf" srcId="{E60E702B-050F-9D45-BFC8-4ED19F99D962}" destId="{CB45ADCA-F98A-874E-A891-354F0AE52AB3}" srcOrd="12" destOrd="0" presId="urn:microsoft.com/office/officeart/2005/8/layout/vList2"/>
    <dgm:cxn modelId="{946F6D00-DE99-D04A-80B0-2D7349110918}" type="presParOf" srcId="{E60E702B-050F-9D45-BFC8-4ED19F99D962}" destId="{B7649AC4-1D6D-4E49-A551-263B8FCA0C42}" srcOrd="13" destOrd="0" presId="urn:microsoft.com/office/officeart/2005/8/layout/vList2"/>
    <dgm:cxn modelId="{D9667141-93DF-244E-8B77-D0946F49AA8E}" type="presParOf" srcId="{E60E702B-050F-9D45-BFC8-4ED19F99D962}" destId="{C2D89B76-D6DB-6140-852B-BE6CFEAFE4A3}" srcOrd="14" destOrd="0" presId="urn:microsoft.com/office/officeart/2005/8/layout/vList2"/>
    <dgm:cxn modelId="{903E36DB-A60E-FA4C-9AD3-2EB0211CA286}" type="presParOf" srcId="{E60E702B-050F-9D45-BFC8-4ED19F99D962}" destId="{36E504E9-BF6A-6543-A333-B6C82BB0CF3E}" srcOrd="15" destOrd="0" presId="urn:microsoft.com/office/officeart/2005/8/layout/vList2"/>
    <dgm:cxn modelId="{F919E4B6-A908-8F44-8718-DEF2229611F3}" type="presParOf" srcId="{E60E702B-050F-9D45-BFC8-4ED19F99D962}" destId="{5414BDE6-438B-C549-90E2-0341B25B5C74}" srcOrd="16" destOrd="0" presId="urn:microsoft.com/office/officeart/2005/8/layout/vList2"/>
    <dgm:cxn modelId="{72C37EB3-D396-4949-8EB0-AC2661D8EA47}" type="presParOf" srcId="{E60E702B-050F-9D45-BFC8-4ED19F99D962}" destId="{FBBA3CCA-0AEA-9742-9D4B-2BC9018260AA}" srcOrd="17" destOrd="0" presId="urn:microsoft.com/office/officeart/2005/8/layout/vList2"/>
    <dgm:cxn modelId="{C328D41A-0278-C043-91A0-C0929B47D31E}" type="presParOf" srcId="{E60E702B-050F-9D45-BFC8-4ED19F99D962}" destId="{2048D5B1-6D91-2747-81F4-C1F1F2D5CBA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04790-8BB2-6442-8112-FAC677692649}">
      <dsp:nvSpPr>
        <dsp:cNvPr id="0" name=""/>
        <dsp:cNvSpPr/>
      </dsp:nvSpPr>
      <dsp:spPr>
        <a:xfrm>
          <a:off x="0" y="9815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# Import Python runtime and set up working directory</a:t>
          </a:r>
        </a:p>
      </dsp:txBody>
      <dsp:txXfrm>
        <a:off x="14050" y="112201"/>
        <a:ext cx="6527609" cy="259719"/>
      </dsp:txXfrm>
    </dsp:sp>
    <dsp:sp modelId="{F437BDA6-511E-DA4F-8AB8-FE4C76F6BFF4}">
      <dsp:nvSpPr>
        <dsp:cNvPr id="0" name=""/>
        <dsp:cNvSpPr/>
      </dsp:nvSpPr>
      <dsp:spPr>
        <a:xfrm>
          <a:off x="0" y="42053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FROM python:3.7-slim</a:t>
          </a:r>
        </a:p>
      </dsp:txBody>
      <dsp:txXfrm>
        <a:off x="14050" y="434581"/>
        <a:ext cx="6527609" cy="259719"/>
      </dsp:txXfrm>
    </dsp:sp>
    <dsp:sp modelId="{34FD1825-399A-1344-B057-9F991826EF57}">
      <dsp:nvSpPr>
        <dsp:cNvPr id="0" name=""/>
        <dsp:cNvSpPr/>
      </dsp:nvSpPr>
      <dsp:spPr>
        <a:xfrm>
          <a:off x="0" y="74291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WORKDIR /app</a:t>
          </a:r>
        </a:p>
      </dsp:txBody>
      <dsp:txXfrm>
        <a:off x="14050" y="756961"/>
        <a:ext cx="6527609" cy="259719"/>
      </dsp:txXfrm>
    </dsp:sp>
    <dsp:sp modelId="{49691E12-751E-734A-851E-3EDF4E4529AC}">
      <dsp:nvSpPr>
        <dsp:cNvPr id="0" name=""/>
        <dsp:cNvSpPr/>
      </dsp:nvSpPr>
      <dsp:spPr>
        <a:xfrm>
          <a:off x="0" y="106529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. /app</a:t>
          </a:r>
        </a:p>
      </dsp:txBody>
      <dsp:txXfrm>
        <a:off x="14050" y="1079341"/>
        <a:ext cx="6527609" cy="259719"/>
      </dsp:txXfrm>
    </dsp:sp>
    <dsp:sp modelId="{20F9179C-5FB8-6140-B8F6-6CE35979EDDD}">
      <dsp:nvSpPr>
        <dsp:cNvPr id="0" name=""/>
        <dsp:cNvSpPr/>
      </dsp:nvSpPr>
      <dsp:spPr>
        <a:xfrm>
          <a:off x="0" y="138767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# Install any necessary dependencies</a:t>
          </a:r>
        </a:p>
      </dsp:txBody>
      <dsp:txXfrm>
        <a:off x="14050" y="1401721"/>
        <a:ext cx="6527609" cy="259719"/>
      </dsp:txXfrm>
    </dsp:sp>
    <dsp:sp modelId="{EE7B093F-B4B2-4349-AF92-4D9B3844DDE7}">
      <dsp:nvSpPr>
        <dsp:cNvPr id="0" name=""/>
        <dsp:cNvSpPr/>
      </dsp:nvSpPr>
      <dsp:spPr>
        <a:xfrm>
          <a:off x="0" y="171005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RUN pip3 install -r requirements.txt</a:t>
          </a:r>
        </a:p>
      </dsp:txBody>
      <dsp:txXfrm>
        <a:off x="14050" y="1724101"/>
        <a:ext cx="6527609" cy="259719"/>
      </dsp:txXfrm>
    </dsp:sp>
    <dsp:sp modelId="{38921713-F55A-7F4D-8835-B443A0D1CF69}">
      <dsp:nvSpPr>
        <dsp:cNvPr id="0" name=""/>
        <dsp:cNvSpPr/>
      </dsp:nvSpPr>
      <dsp:spPr>
        <a:xfrm>
          <a:off x="0" y="203243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# Open port 8080 for serving the webpage</a:t>
          </a:r>
        </a:p>
      </dsp:txBody>
      <dsp:txXfrm>
        <a:off x="14050" y="2046481"/>
        <a:ext cx="6527609" cy="259719"/>
      </dsp:txXfrm>
    </dsp:sp>
    <dsp:sp modelId="{2E07D8B3-92EC-3147-A705-72A076223B65}">
      <dsp:nvSpPr>
        <dsp:cNvPr id="0" name=""/>
        <dsp:cNvSpPr/>
      </dsp:nvSpPr>
      <dsp:spPr>
        <a:xfrm>
          <a:off x="0" y="235481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EXPOSE 8080</a:t>
          </a:r>
        </a:p>
      </dsp:txBody>
      <dsp:txXfrm>
        <a:off x="14050" y="2368861"/>
        <a:ext cx="6527609" cy="259719"/>
      </dsp:txXfrm>
    </dsp:sp>
    <dsp:sp modelId="{50A13E95-A8F2-AD4F-98F5-6E320DED23BA}">
      <dsp:nvSpPr>
        <dsp:cNvPr id="0" name=""/>
        <dsp:cNvSpPr/>
      </dsp:nvSpPr>
      <dsp:spPr>
        <a:xfrm>
          <a:off x="0" y="2677191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# Run app.py when the container launches</a:t>
          </a:r>
        </a:p>
      </dsp:txBody>
      <dsp:txXfrm>
        <a:off x="14050" y="2691241"/>
        <a:ext cx="6527609" cy="259719"/>
      </dsp:txXfrm>
    </dsp:sp>
    <dsp:sp modelId="{BEFFE90A-06B0-4B47-AA74-55ED4D912DC9}">
      <dsp:nvSpPr>
        <dsp:cNvPr id="0" name=""/>
        <dsp:cNvSpPr/>
      </dsp:nvSpPr>
      <dsp:spPr>
        <a:xfrm>
          <a:off x="0" y="2999570"/>
          <a:ext cx="6555709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CMD ["python3", "app.py"]</a:t>
          </a:r>
        </a:p>
      </dsp:txBody>
      <dsp:txXfrm>
        <a:off x="14050" y="3013620"/>
        <a:ext cx="6527609" cy="25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C130-2C24-B54B-8270-4F286C5FBD8F}">
      <dsp:nvSpPr>
        <dsp:cNvPr id="0" name=""/>
        <dsp:cNvSpPr/>
      </dsp:nvSpPr>
      <dsp:spPr>
        <a:xfrm>
          <a:off x="0" y="10231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from flask import Flask</a:t>
          </a:r>
        </a:p>
      </dsp:txBody>
      <dsp:txXfrm>
        <a:off x="11709" y="114019"/>
        <a:ext cx="6875093" cy="216432"/>
      </dsp:txXfrm>
    </dsp:sp>
    <dsp:sp modelId="{10318E04-48A4-6240-BA08-CF1BCC840EF0}">
      <dsp:nvSpPr>
        <dsp:cNvPr id="0" name=""/>
        <dsp:cNvSpPr/>
      </dsp:nvSpPr>
      <dsp:spPr>
        <a:xfrm>
          <a:off x="0" y="37096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import os</a:t>
          </a:r>
        </a:p>
      </dsp:txBody>
      <dsp:txXfrm>
        <a:off x="11709" y="382669"/>
        <a:ext cx="6875093" cy="216432"/>
      </dsp:txXfrm>
    </dsp:sp>
    <dsp:sp modelId="{34C6B746-EACB-EC4D-A65D-E136D24F2B6C}">
      <dsp:nvSpPr>
        <dsp:cNvPr id="0" name=""/>
        <dsp:cNvSpPr/>
      </dsp:nvSpPr>
      <dsp:spPr>
        <a:xfrm>
          <a:off x="0" y="63961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import socket</a:t>
          </a:r>
        </a:p>
      </dsp:txBody>
      <dsp:txXfrm>
        <a:off x="11709" y="651319"/>
        <a:ext cx="6875093" cy="216432"/>
      </dsp:txXfrm>
    </dsp:sp>
    <dsp:sp modelId="{DE1EF042-7365-E74A-AE49-60A5E4D73F1D}">
      <dsp:nvSpPr>
        <dsp:cNvPr id="0" name=""/>
        <dsp:cNvSpPr/>
      </dsp:nvSpPr>
      <dsp:spPr>
        <a:xfrm>
          <a:off x="0" y="90826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 = Flask(__name__)</a:t>
          </a:r>
        </a:p>
      </dsp:txBody>
      <dsp:txXfrm>
        <a:off x="11709" y="919969"/>
        <a:ext cx="6875093" cy="216432"/>
      </dsp:txXfrm>
    </dsp:sp>
    <dsp:sp modelId="{B3FBAE68-283F-6A48-875E-13DB9FF85001}">
      <dsp:nvSpPr>
        <dsp:cNvPr id="0" name=""/>
        <dsp:cNvSpPr/>
      </dsp:nvSpPr>
      <dsp:spPr>
        <a:xfrm>
          <a:off x="0" y="117691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@app.route("/")</a:t>
          </a:r>
        </a:p>
      </dsp:txBody>
      <dsp:txXfrm>
        <a:off x="11709" y="1188619"/>
        <a:ext cx="6875093" cy="216432"/>
      </dsp:txXfrm>
    </dsp:sp>
    <dsp:sp modelId="{3204AF65-9829-5B4B-952A-C6E2722B779B}">
      <dsp:nvSpPr>
        <dsp:cNvPr id="0" name=""/>
        <dsp:cNvSpPr/>
      </dsp:nvSpPr>
      <dsp:spPr>
        <a:xfrm>
          <a:off x="0" y="144556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def hello():</a:t>
          </a:r>
        </a:p>
      </dsp:txBody>
      <dsp:txXfrm>
        <a:off x="11709" y="1457269"/>
        <a:ext cx="6875093" cy="216432"/>
      </dsp:txXfrm>
    </dsp:sp>
    <dsp:sp modelId="{CB45ADCA-F98A-874E-A891-354F0AE52AB3}">
      <dsp:nvSpPr>
        <dsp:cNvPr id="0" name=""/>
        <dsp:cNvSpPr/>
      </dsp:nvSpPr>
      <dsp:spPr>
        <a:xfrm>
          <a:off x="0" y="171421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html = "&lt;h3&gt;Hello, World!&lt;/h3&gt;"</a:t>
          </a:r>
        </a:p>
      </dsp:txBody>
      <dsp:txXfrm>
        <a:off x="11709" y="1725919"/>
        <a:ext cx="6875093" cy="216432"/>
      </dsp:txXfrm>
    </dsp:sp>
    <dsp:sp modelId="{C2D89B76-D6DB-6140-852B-BE6CFEAFE4A3}">
      <dsp:nvSpPr>
        <dsp:cNvPr id="0" name=""/>
        <dsp:cNvSpPr/>
      </dsp:nvSpPr>
      <dsp:spPr>
        <a:xfrm>
          <a:off x="0" y="198286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 html</a:t>
          </a:r>
        </a:p>
      </dsp:txBody>
      <dsp:txXfrm>
        <a:off x="11709" y="1994569"/>
        <a:ext cx="6875093" cy="216432"/>
      </dsp:txXfrm>
    </dsp:sp>
    <dsp:sp modelId="{5414BDE6-438B-C549-90E2-0341B25B5C74}">
      <dsp:nvSpPr>
        <dsp:cNvPr id="0" name=""/>
        <dsp:cNvSpPr/>
      </dsp:nvSpPr>
      <dsp:spPr>
        <a:xfrm>
          <a:off x="0" y="2251510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if __name__ == "__main__":</a:t>
          </a:r>
        </a:p>
      </dsp:txBody>
      <dsp:txXfrm>
        <a:off x="11709" y="2263219"/>
        <a:ext cx="6875093" cy="216432"/>
      </dsp:txXfrm>
    </dsp:sp>
    <dsp:sp modelId="{2048D5B1-6D91-2747-81F4-C1F1F2D5CBA4}">
      <dsp:nvSpPr>
        <dsp:cNvPr id="0" name=""/>
        <dsp:cNvSpPr/>
      </dsp:nvSpPr>
      <dsp:spPr>
        <a:xfrm>
          <a:off x="0" y="2520161"/>
          <a:ext cx="689851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app.run(host='0.0.0.0', port=8080)</a:t>
          </a:r>
        </a:p>
      </dsp:txBody>
      <dsp:txXfrm>
        <a:off x="11709" y="2531870"/>
        <a:ext cx="6875093" cy="216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A9F0-6A80-8843-B246-6AC0B6B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13B32-21E1-D842-B81F-8E34C876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874B-5321-2746-B18D-A37CDA0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70F0-87B6-2349-AC42-943065A5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7380-FF1F-4146-99BE-41EC314F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050-004C-3142-9479-D9A0592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3AB32-388D-6D4F-9A78-21DE8649B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7B6F-BC57-BA4E-A8C7-B4088C0E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9686-502D-2B45-A9F9-261B4F0A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3DF6-77A4-D741-BCCB-2661CD9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0296C-A4B3-DD4C-AC2C-BCD9F6547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03259-CEF5-A94F-AAA1-BFDE7C54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6D8C-AB5F-5D45-99D1-827CBE1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BCD3-6D00-EC42-B72F-76D5979C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238D-F326-144C-B6A2-80BD5C9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ED10-BE7B-8242-A702-2592DB0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9B6B-69B0-5844-93AF-1D3F89BA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DD7C-3ADA-1945-8FB0-6A6E9A8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A18A-43E0-6244-BAA3-FFE444AF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1894-6994-5B47-B82B-76AE19D6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4BB8-D536-B54B-8614-2DF3A9FB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BD4D-54A5-7943-A989-1B66FB95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C1B1-D050-B74E-A843-71612E3E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B2EA-F7F7-034D-B313-DBE4DDA9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54DC-C62F-EB4E-AFA9-8A2B080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B936-4775-E745-B31B-8AF9F9A6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55D2-EFEC-114F-8FC0-F49A9AEE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0462-ECBD-6E41-83AD-F1F75689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6484-527B-314A-8CB6-064D235C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9B8D-CE80-AF41-A786-A74E6F1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A107-B330-DD42-BB5E-B47EE192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7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EF02-7F4C-1E45-97E6-EAC88A0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12C3-5F32-7D4B-81F2-E7D27A4B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5265-2FDE-1546-9BA4-D8251D34B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E6DE6-A272-784B-88AF-10125515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EEC70-ACE2-314F-B70F-03ABD0BDA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CA91D-569E-9E4F-9EF6-29E015C0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61D09-F622-5B4F-A9E4-1EF9C0A7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E3A6F-3413-9A4B-AAE3-0C4F972C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86B7-BD50-E246-9640-706AF3D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D3A7-EC69-0D47-8457-52406EF2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7DDBB-4E11-A64F-9421-7CC4DC4A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27CE2-7A81-664C-A351-1AA86CE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634FD-1AE8-A94F-8357-19BA9B9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DA25C-E4C2-E24B-A33D-986E9EBB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4CBF-C818-A144-9663-33E2864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708-6BF2-8D4D-8F8B-19ECF5FE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18F9-767A-4D47-96AE-EF08AE54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17183-E85A-8A49-80F9-44443B53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E058C-6BB3-B94B-B8D4-A5F46BE6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2DD25-859F-6048-8977-0579ECA2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836-67CA-7D4A-B512-B54DDA96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4266-B046-C643-89B3-92266AC3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AD3A7-CE57-104C-B405-EA592C461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B203-EE93-CB47-ABC6-2B5F1CD5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EE97E-CE25-6749-A6AE-147004DD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EE68-2A6E-F34C-A576-79E22180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16DD-6B44-2A49-AD1F-5716BF1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6422E-C6B1-FA42-A25C-A3A2E84D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A1F2-E841-2A4B-8373-D7543BE5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8F6B-0DA1-664A-9C27-5573CE33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959A-97D0-1548-B491-8EBAD283693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D825-5C15-E94B-9181-23FC268A6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9F2E-A575-CF4F-AD35-4EDB135F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FFE2-8ECB-5D44-B6E7-3F0FB72D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utgandeng.wordpress.com/2020/02/13/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 to Production — Runnable">
            <a:extLst>
              <a:ext uri="{FF2B5EF4-FFF2-40B4-BE49-F238E27FC236}">
                <a16:creationId xmlns:a16="http://schemas.microsoft.com/office/drawing/2014/main" id="{6524BC5D-16EE-3448-B829-3D9380B0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262" y="413453"/>
            <a:ext cx="4848999" cy="60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54F149-20D3-5546-91F3-03B48AB7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Apa itu dockerfile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3FB508-8306-9C45-855F-BBACDD485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203" y="671951"/>
            <a:ext cx="10102587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87F8-D36F-FD46-92C8-56091FD2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1800" b="1"/>
              <a:t>Dockerfile </a:t>
            </a:r>
            <a:r>
              <a:rPr lang="en-ID" sz="1800"/>
              <a:t>adalah file teks yang berisi semua perintah yang bisa dijalankan user pada baris perintah untuk membuat image. Ini mencakup semua instruksi yang diperlukan oleh </a:t>
            </a:r>
            <a:r>
              <a:rPr lang="en-ID" sz="1800" b="1">
                <a:hlinkClick r:id="rId3"/>
              </a:rPr>
              <a:t>docker</a:t>
            </a:r>
            <a:r>
              <a:rPr lang="en-ID" sz="1800"/>
              <a:t> untuk membangun image.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230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65E6-276E-5049-BC5F-55A281BE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Perintah dasar Dockerfile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C55144-43BE-7E46-8F3B-B82EADEC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1"/>
              <a:t>FROM</a:t>
            </a:r>
            <a:r>
              <a:rPr lang="en-US" sz="1800"/>
              <a:t> : </a:t>
            </a:r>
            <a:r>
              <a:rPr lang="en-ID" sz="1800"/>
              <a:t>image </a:t>
            </a:r>
            <a:r>
              <a:rPr lang="en-ID" sz="1800" err="1"/>
              <a:t>dasar</a:t>
            </a:r>
            <a:r>
              <a:rPr lang="en-ID" sz="1800"/>
              <a:t> 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membangun</a:t>
            </a:r>
            <a:r>
              <a:rPr lang="en-ID" sz="1800"/>
              <a:t> image </a:t>
            </a:r>
            <a:r>
              <a:rPr lang="en-ID" sz="1800" err="1"/>
              <a:t>baru</a:t>
            </a:r>
            <a:r>
              <a:rPr lang="en-ID" sz="1800"/>
              <a:t>. </a:t>
            </a:r>
            <a:r>
              <a:rPr lang="en-ID" sz="1800" err="1"/>
              <a:t>Instruksi</a:t>
            </a:r>
            <a:r>
              <a:rPr lang="en-ID" sz="1800"/>
              <a:t> </a:t>
            </a:r>
            <a:r>
              <a:rPr lang="en-ID" sz="1800" err="1"/>
              <a:t>ini</a:t>
            </a:r>
            <a:r>
              <a:rPr lang="en-ID" sz="1800"/>
              <a:t> </a:t>
            </a:r>
            <a:r>
              <a:rPr lang="en-ID" sz="1800" err="1"/>
              <a:t>harus</a:t>
            </a:r>
            <a:r>
              <a:rPr lang="en-ID" sz="1800"/>
              <a:t> </a:t>
            </a:r>
            <a:r>
              <a:rPr lang="en-ID" sz="1800" err="1"/>
              <a:t>menjadi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non-comment </a:t>
            </a:r>
            <a:r>
              <a:rPr lang="en-ID" sz="1800" err="1"/>
              <a:t>pertama</a:t>
            </a:r>
            <a:r>
              <a:rPr lang="en-ID" sz="1800"/>
              <a:t> di </a:t>
            </a:r>
            <a:r>
              <a:rPr lang="en-ID" sz="1800" err="1"/>
              <a:t>Dockerfile</a:t>
            </a:r>
            <a:r>
              <a:rPr lang="en-ID" sz="1800"/>
              <a:t>.</a:t>
            </a:r>
          </a:p>
          <a:p>
            <a:r>
              <a:rPr lang="en-ID" sz="1800" b="1"/>
              <a:t>LABEL :</a:t>
            </a:r>
            <a:r>
              <a:rPr lang="en-ID" sz="1800"/>
              <a:t> </a:t>
            </a:r>
            <a:r>
              <a:rPr lang="en-ID" sz="1800" err="1"/>
              <a:t>digunakan</a:t>
            </a:r>
            <a:r>
              <a:rPr lang="en-ID" sz="1800"/>
              <a:t> 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menambahkan</a:t>
            </a:r>
            <a:r>
              <a:rPr lang="en-ID" sz="1800"/>
              <a:t> metadata </a:t>
            </a:r>
            <a:r>
              <a:rPr lang="en-ID" sz="1800" err="1"/>
              <a:t>ke</a:t>
            </a:r>
            <a:r>
              <a:rPr lang="en-ID" sz="1800"/>
              <a:t> image, </a:t>
            </a:r>
            <a:r>
              <a:rPr lang="en-ID" sz="1800" err="1"/>
              <a:t>seperti</a:t>
            </a:r>
            <a:r>
              <a:rPr lang="en-ID" sz="1800"/>
              <a:t> </a:t>
            </a:r>
            <a:r>
              <a:rPr lang="en-ID" sz="1800" err="1"/>
              <a:t>deskripsi</a:t>
            </a:r>
            <a:r>
              <a:rPr lang="en-ID" sz="1800"/>
              <a:t>, </a:t>
            </a:r>
            <a:r>
              <a:rPr lang="en-ID" sz="1800" err="1"/>
              <a:t>versi</a:t>
            </a:r>
            <a:r>
              <a:rPr lang="en-ID" sz="1800"/>
              <a:t>, author </a:t>
            </a:r>
            <a:r>
              <a:rPr lang="en-ID" sz="1800" err="1"/>
              <a:t>dll</a:t>
            </a:r>
            <a:r>
              <a:rPr lang="en-ID" sz="1800"/>
              <a:t>. Anda </a:t>
            </a:r>
            <a:r>
              <a:rPr lang="en-ID" sz="1800" err="1"/>
              <a:t>dapat</a:t>
            </a:r>
            <a:r>
              <a:rPr lang="en-ID" sz="1800"/>
              <a:t> </a:t>
            </a:r>
            <a:r>
              <a:rPr lang="en-ID" sz="1800" err="1"/>
              <a:t>menentukan</a:t>
            </a:r>
            <a:r>
              <a:rPr lang="en-ID" sz="1800"/>
              <a:t> </a:t>
            </a:r>
            <a:r>
              <a:rPr lang="en-ID" sz="1800" err="1"/>
              <a:t>lebih</a:t>
            </a:r>
            <a:r>
              <a:rPr lang="en-ID" sz="1800"/>
              <a:t> </a:t>
            </a:r>
            <a:r>
              <a:rPr lang="en-ID" sz="1800" err="1"/>
              <a:t>dari</a:t>
            </a:r>
            <a:r>
              <a:rPr lang="en-ID" sz="1800"/>
              <a:t> </a:t>
            </a:r>
            <a:r>
              <a:rPr lang="en-ID" sz="1800" err="1"/>
              <a:t>satu</a:t>
            </a:r>
            <a:r>
              <a:rPr lang="en-ID" sz="1800"/>
              <a:t> LABEL dan </a:t>
            </a:r>
            <a:r>
              <a:rPr lang="en-ID" sz="1800" err="1"/>
              <a:t>setiap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LABEL </a:t>
            </a:r>
            <a:r>
              <a:rPr lang="en-ID" sz="1800" err="1"/>
              <a:t>adalah</a:t>
            </a:r>
            <a:r>
              <a:rPr lang="en-ID" sz="1800"/>
              <a:t> key-value pair</a:t>
            </a:r>
          </a:p>
          <a:p>
            <a:r>
              <a:rPr lang="en-ID" sz="1800" b="1"/>
              <a:t>RUN</a:t>
            </a:r>
            <a:r>
              <a:rPr lang="en-ID" sz="1800"/>
              <a:t> : </a:t>
            </a:r>
            <a:r>
              <a:rPr lang="en-ID" sz="1800" err="1"/>
              <a:t>perintah</a:t>
            </a:r>
            <a:r>
              <a:rPr lang="en-ID" sz="1800"/>
              <a:t> yang </a:t>
            </a:r>
            <a:r>
              <a:rPr lang="en-ID" sz="1800" err="1"/>
              <a:t>ditentukan</a:t>
            </a:r>
            <a:r>
              <a:rPr lang="en-ID" sz="1800"/>
              <a:t> </a:t>
            </a:r>
            <a:r>
              <a:rPr lang="en-ID" sz="1800" err="1"/>
              <a:t>dalam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</a:t>
            </a:r>
            <a:r>
              <a:rPr lang="en-ID" sz="1800" err="1"/>
              <a:t>ini</a:t>
            </a:r>
            <a:r>
              <a:rPr lang="en-ID" sz="1800"/>
              <a:t> </a:t>
            </a:r>
            <a:r>
              <a:rPr lang="en-ID" sz="1800" err="1"/>
              <a:t>akan</a:t>
            </a:r>
            <a:r>
              <a:rPr lang="en-ID" sz="1800"/>
              <a:t> </a:t>
            </a:r>
            <a:r>
              <a:rPr lang="en-ID" sz="1800" err="1"/>
              <a:t>dieksekusi</a:t>
            </a:r>
            <a:r>
              <a:rPr lang="en-ID" sz="1800"/>
              <a:t> </a:t>
            </a:r>
            <a:r>
              <a:rPr lang="en-ID" sz="1800" err="1"/>
              <a:t>selama</a:t>
            </a:r>
            <a:r>
              <a:rPr lang="en-ID" sz="1800"/>
              <a:t> proses build. </a:t>
            </a:r>
            <a:r>
              <a:rPr lang="en-ID" sz="1800" err="1"/>
              <a:t>Setiap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RUN </a:t>
            </a:r>
            <a:r>
              <a:rPr lang="en-ID" sz="1800" err="1"/>
              <a:t>membuat</a:t>
            </a:r>
            <a:r>
              <a:rPr lang="en-ID" sz="1800"/>
              <a:t> layer </a:t>
            </a:r>
            <a:r>
              <a:rPr lang="en-ID" sz="1800" err="1"/>
              <a:t>baru</a:t>
            </a:r>
            <a:r>
              <a:rPr lang="en-ID" sz="1800"/>
              <a:t> di </a:t>
            </a:r>
            <a:r>
              <a:rPr lang="en-ID" sz="1800" err="1"/>
              <a:t>atas</a:t>
            </a:r>
            <a:r>
              <a:rPr lang="en-ID" sz="1800"/>
              <a:t> image </a:t>
            </a:r>
            <a:r>
              <a:rPr lang="en-ID" sz="1800" err="1"/>
              <a:t>saat</a:t>
            </a:r>
            <a:r>
              <a:rPr lang="en-ID" sz="1800"/>
              <a:t> </a:t>
            </a:r>
            <a:r>
              <a:rPr lang="en-ID" sz="1800" err="1"/>
              <a:t>ini</a:t>
            </a:r>
            <a:r>
              <a:rPr lang="en-ID" sz="1800"/>
              <a:t>.</a:t>
            </a:r>
          </a:p>
          <a:p>
            <a:r>
              <a:rPr lang="en-ID" sz="1800" b="1"/>
              <a:t>EXPOSE </a:t>
            </a:r>
            <a:r>
              <a:rPr lang="en-ID" sz="1800"/>
              <a:t>: </a:t>
            </a:r>
            <a:r>
              <a:rPr lang="en-ID" sz="1800" err="1"/>
              <a:t>Digunakan</a:t>
            </a:r>
            <a:r>
              <a:rPr lang="en-ID" sz="1800"/>
              <a:t> 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menentukan</a:t>
            </a:r>
            <a:r>
              <a:rPr lang="en-ID" sz="1800"/>
              <a:t> port </a:t>
            </a:r>
            <a:r>
              <a:rPr lang="en-ID" sz="1800" err="1"/>
              <a:t>tempat</a:t>
            </a:r>
            <a:r>
              <a:rPr lang="en-ID" sz="1800"/>
              <a:t> Container </a:t>
            </a:r>
            <a:r>
              <a:rPr lang="en-ID" sz="1800" err="1"/>
              <a:t>mendengarkan</a:t>
            </a:r>
            <a:r>
              <a:rPr lang="en-ID" sz="1800"/>
              <a:t> </a:t>
            </a:r>
            <a:r>
              <a:rPr lang="en-ID" sz="1800" err="1"/>
              <a:t>saat</a:t>
            </a:r>
            <a:r>
              <a:rPr lang="en-ID" sz="1800"/>
              <a:t> runtime.</a:t>
            </a:r>
          </a:p>
          <a:p>
            <a:r>
              <a:rPr lang="en-ID" sz="1800" b="1"/>
              <a:t>WORKDIR</a:t>
            </a:r>
            <a:r>
              <a:rPr lang="en-ID" sz="1800"/>
              <a:t> : directive </a:t>
            </a:r>
            <a:r>
              <a:rPr lang="en-ID" sz="1800" err="1"/>
              <a:t>ini</a:t>
            </a:r>
            <a:r>
              <a:rPr lang="en-ID" sz="1800"/>
              <a:t> </a:t>
            </a:r>
            <a:r>
              <a:rPr lang="en-ID" sz="1800" err="1"/>
              <a:t>menetapkan</a:t>
            </a:r>
            <a:r>
              <a:rPr lang="en-ID" sz="1800"/>
              <a:t> </a:t>
            </a:r>
            <a:r>
              <a:rPr lang="en-ID" sz="1800" err="1"/>
              <a:t>direktori</a:t>
            </a:r>
            <a:r>
              <a:rPr lang="en-ID" sz="1800"/>
              <a:t> </a:t>
            </a:r>
            <a:r>
              <a:rPr lang="en-ID" sz="1800" err="1"/>
              <a:t>kerja</a:t>
            </a:r>
            <a:r>
              <a:rPr lang="en-ID" sz="1800"/>
              <a:t> </a:t>
            </a:r>
            <a:r>
              <a:rPr lang="en-ID" sz="1800" err="1"/>
              <a:t>saat</a:t>
            </a:r>
            <a:r>
              <a:rPr lang="en-ID" sz="1800"/>
              <a:t> </a:t>
            </a:r>
            <a:r>
              <a:rPr lang="en-ID" sz="1800" err="1"/>
              <a:t>ini</a:t>
            </a:r>
            <a:r>
              <a:rPr lang="en-ID" sz="1800"/>
              <a:t> 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RUN, CMD, ENTRYPOINT, COPY, dan ADD </a:t>
            </a:r>
            <a:r>
              <a:rPr lang="en-ID" sz="1800" err="1"/>
              <a:t>berikut</a:t>
            </a:r>
            <a:r>
              <a:rPr lang="en-ID" sz="1800"/>
              <a:t>.</a:t>
            </a:r>
          </a:p>
          <a:p>
            <a:r>
              <a:rPr lang="en-ID" sz="1800" b="1"/>
              <a:t>ADD</a:t>
            </a:r>
            <a:r>
              <a:rPr lang="en-ID" sz="1800"/>
              <a:t> : </a:t>
            </a:r>
            <a:r>
              <a:rPr lang="en-ID" sz="1800" err="1"/>
              <a:t>digunakan</a:t>
            </a:r>
            <a:r>
              <a:rPr lang="en-ID" sz="1800"/>
              <a:t> 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menyalin</a:t>
            </a:r>
            <a:r>
              <a:rPr lang="en-ID" sz="1800"/>
              <a:t> file dan </a:t>
            </a:r>
            <a:r>
              <a:rPr lang="en-ID" sz="1800" err="1"/>
              <a:t>direktori</a:t>
            </a:r>
            <a:r>
              <a:rPr lang="en-ID" sz="1800"/>
              <a:t> </a:t>
            </a:r>
            <a:r>
              <a:rPr lang="en-ID" sz="1800" err="1"/>
              <a:t>dari</a:t>
            </a:r>
            <a:r>
              <a:rPr lang="en-ID" sz="1800"/>
              <a:t> </a:t>
            </a:r>
            <a:r>
              <a:rPr lang="en-ID" sz="1800" err="1"/>
              <a:t>sumber</a:t>
            </a:r>
            <a:r>
              <a:rPr lang="en-ID" sz="1800"/>
              <a:t> yang </a:t>
            </a:r>
            <a:r>
              <a:rPr lang="en-ID" sz="1800" err="1"/>
              <a:t>ditentukan</a:t>
            </a:r>
            <a:r>
              <a:rPr lang="en-ID" sz="1800"/>
              <a:t> </a:t>
            </a:r>
            <a:r>
              <a:rPr lang="en-ID" sz="1800" err="1"/>
              <a:t>ke</a:t>
            </a:r>
            <a:r>
              <a:rPr lang="en-ID" sz="1800"/>
              <a:t> </a:t>
            </a:r>
            <a:r>
              <a:rPr lang="en-ID" sz="1800" err="1"/>
              <a:t>tujuan</a:t>
            </a:r>
            <a:r>
              <a:rPr lang="en-ID" sz="1800"/>
              <a:t> yang </a:t>
            </a:r>
            <a:r>
              <a:rPr lang="en-ID" sz="1800" err="1"/>
              <a:t>ditentukan</a:t>
            </a:r>
            <a:r>
              <a:rPr lang="en-ID" sz="1800"/>
              <a:t> pada image docker. </a:t>
            </a:r>
            <a:r>
              <a:rPr lang="en-ID" sz="1800" err="1"/>
              <a:t>Sumbernya</a:t>
            </a:r>
            <a:r>
              <a:rPr lang="en-ID" sz="1800"/>
              <a:t> </a:t>
            </a:r>
            <a:r>
              <a:rPr lang="en-ID" sz="1800" err="1"/>
              <a:t>dapat</a:t>
            </a:r>
            <a:r>
              <a:rPr lang="en-ID" sz="1800"/>
              <a:t> </a:t>
            </a:r>
            <a:r>
              <a:rPr lang="en-ID" sz="1800" err="1"/>
              <a:t>berupa</a:t>
            </a:r>
            <a:r>
              <a:rPr lang="en-ID" sz="1800"/>
              <a:t> file </a:t>
            </a:r>
            <a:r>
              <a:rPr lang="en-ID" sz="1800" err="1"/>
              <a:t>atau</a:t>
            </a:r>
            <a:r>
              <a:rPr lang="en-ID" sz="1800"/>
              <a:t> </a:t>
            </a:r>
            <a:r>
              <a:rPr lang="en-ID" sz="1800" err="1"/>
              <a:t>direktori</a:t>
            </a:r>
            <a:r>
              <a:rPr lang="en-ID" sz="1800"/>
              <a:t> </a:t>
            </a:r>
            <a:r>
              <a:rPr lang="en-ID" sz="1800" err="1"/>
              <a:t>lokal</a:t>
            </a:r>
            <a:r>
              <a:rPr lang="en-ID" sz="1800"/>
              <a:t> </a:t>
            </a:r>
            <a:r>
              <a:rPr lang="en-ID" sz="1800" err="1"/>
              <a:t>atau</a:t>
            </a:r>
            <a:r>
              <a:rPr lang="en-ID" sz="1800"/>
              <a:t> URL</a:t>
            </a:r>
          </a:p>
          <a:p>
            <a:r>
              <a:rPr lang="en-ID" sz="1800" b="1"/>
              <a:t>CMD</a:t>
            </a:r>
            <a:r>
              <a:rPr lang="en-ID" sz="1800"/>
              <a:t> : </a:t>
            </a:r>
            <a:r>
              <a:rPr lang="en-ID" sz="1800" err="1"/>
              <a:t>digunakan</a:t>
            </a:r>
            <a:r>
              <a:rPr lang="en-ID" sz="1800"/>
              <a:t> </a:t>
            </a:r>
            <a:r>
              <a:rPr lang="en-ID" sz="1800" err="1"/>
              <a:t>untuk</a:t>
            </a:r>
            <a:r>
              <a:rPr lang="en-ID" sz="1800"/>
              <a:t> </a:t>
            </a:r>
            <a:r>
              <a:rPr lang="en-ID" sz="1800" err="1"/>
              <a:t>menentukan</a:t>
            </a:r>
            <a:r>
              <a:rPr lang="en-ID" sz="1800"/>
              <a:t> </a:t>
            </a:r>
            <a:r>
              <a:rPr lang="en-ID" sz="1800" err="1"/>
              <a:t>perintah</a:t>
            </a:r>
            <a:r>
              <a:rPr lang="en-ID" sz="1800"/>
              <a:t> yang </a:t>
            </a:r>
            <a:r>
              <a:rPr lang="en-ID" sz="1800" err="1"/>
              <a:t>akan</a:t>
            </a:r>
            <a:r>
              <a:rPr lang="en-ID" sz="1800"/>
              <a:t> </a:t>
            </a:r>
            <a:r>
              <a:rPr lang="en-ID" sz="1800" err="1"/>
              <a:t>dieksekusi</a:t>
            </a:r>
            <a:r>
              <a:rPr lang="en-ID" sz="1800"/>
              <a:t> </a:t>
            </a:r>
            <a:r>
              <a:rPr lang="en-ID" sz="1800" err="1"/>
              <a:t>ketika</a:t>
            </a:r>
            <a:r>
              <a:rPr lang="en-ID" sz="1800"/>
              <a:t> Anda </a:t>
            </a:r>
            <a:r>
              <a:rPr lang="en-ID" sz="1800" err="1"/>
              <a:t>menjalankan</a:t>
            </a:r>
            <a:r>
              <a:rPr lang="en-ID" sz="1800"/>
              <a:t> </a:t>
            </a:r>
            <a:r>
              <a:rPr lang="en-ID" sz="1800" err="1"/>
              <a:t>sebuah</a:t>
            </a:r>
            <a:r>
              <a:rPr lang="en-ID" sz="1800"/>
              <a:t> container. Anda </a:t>
            </a:r>
            <a:r>
              <a:rPr lang="en-ID" sz="1800" err="1"/>
              <a:t>hanya</a:t>
            </a:r>
            <a:r>
              <a:rPr lang="en-ID" sz="1800"/>
              <a:t> </a:t>
            </a:r>
            <a:r>
              <a:rPr lang="en-ID" sz="1800" err="1"/>
              <a:t>dapat</a:t>
            </a:r>
            <a:r>
              <a:rPr lang="en-ID" sz="1800"/>
              <a:t> </a:t>
            </a:r>
            <a:r>
              <a:rPr lang="en-ID" sz="1800" err="1"/>
              <a:t>menggunakan</a:t>
            </a:r>
            <a:r>
              <a:rPr lang="en-ID" sz="1800"/>
              <a:t> </a:t>
            </a:r>
            <a:r>
              <a:rPr lang="en-ID" sz="1800" err="1"/>
              <a:t>satu</a:t>
            </a:r>
            <a:r>
              <a:rPr lang="en-ID" sz="1800"/>
              <a:t> </a:t>
            </a:r>
            <a:r>
              <a:rPr lang="en-ID" sz="1800" err="1"/>
              <a:t>instruksi</a:t>
            </a:r>
            <a:r>
              <a:rPr lang="en-ID" sz="1800"/>
              <a:t> CMD di </a:t>
            </a:r>
            <a:r>
              <a:rPr lang="en-ID" sz="1800" err="1"/>
              <a:t>Dockerfile</a:t>
            </a:r>
            <a:r>
              <a:rPr lang="en-ID" sz="1800"/>
              <a:t> Anda</a:t>
            </a:r>
          </a:p>
          <a:p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24449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3A72-DCB9-C649-9E19-25A8800B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6992-BD64-CB4D-94B4-00FEABDA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257799"/>
          </a:xfrm>
        </p:spPr>
        <p:txBody>
          <a:bodyPr>
            <a:normAutofit/>
          </a:bodyPr>
          <a:lstStyle/>
          <a:p>
            <a:r>
              <a:rPr lang="en-US" sz="2000"/>
              <a:t>Buat folder baru khusus untuk menyimpan Dockerfile</a:t>
            </a:r>
          </a:p>
          <a:p>
            <a:r>
              <a:rPr lang="en-US" sz="2000"/>
              <a:t>Buka text editor favorit kalian lalu ketik perintah di bawah ini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6D54655-D91E-4A54-B936-FC7FC2994467}"/>
              </a:ext>
            </a:extLst>
          </p:cNvPr>
          <p:cNvGraphicFramePr/>
          <p:nvPr/>
        </p:nvGraphicFramePr>
        <p:xfrm flipH="1">
          <a:off x="1072006" y="2164466"/>
          <a:ext cx="6555709" cy="338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83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7283-9FD4-904D-B14E-4F7D4EFE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Install library tambahan dan membuat code Python flask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3DB-BAD5-1645-8CB7-ED576853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1493134"/>
            <a:ext cx="10682468" cy="4683829"/>
          </a:xfrm>
        </p:spPr>
        <p:txBody>
          <a:bodyPr>
            <a:normAutofit/>
          </a:bodyPr>
          <a:lstStyle/>
          <a:p>
            <a:r>
              <a:rPr lang="en-US" sz="2400"/>
              <a:t>Buat file baru dengan nama requirements.txt dan tambahkan 1 library di bawah ini</a:t>
            </a:r>
          </a:p>
          <a:p>
            <a:pPr marL="0" indent="0">
              <a:buNone/>
            </a:pPr>
            <a:r>
              <a:rPr lang="en-US" sz="2400"/>
              <a:t>Flask</a:t>
            </a:r>
          </a:p>
          <a:p>
            <a:r>
              <a:rPr lang="en-US" sz="2400"/>
              <a:t>Buat code python baru dengan nama app.py lalu tambahkan code nya bawah ini 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29FA25A-41F5-4B6A-AD83-1553493B2D3B}"/>
              </a:ext>
            </a:extLst>
          </p:cNvPr>
          <p:cNvGraphicFramePr/>
          <p:nvPr/>
        </p:nvGraphicFramePr>
        <p:xfrm>
          <a:off x="1076446" y="2818697"/>
          <a:ext cx="689851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86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59349-2203-9D49-9504-CBD72B22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Build docker image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F31F3A-E434-9F4C-A6D9-6C225025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" t="5321"/>
          <a:stretch/>
        </p:blipFill>
        <p:spPr>
          <a:xfrm>
            <a:off x="703182" y="560634"/>
            <a:ext cx="4777381" cy="556698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0BEC828-635D-0A40-B3DA-9A9CDE0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membuild</a:t>
            </a:r>
            <a:r>
              <a:rPr lang="en-US" sz="2400" dirty="0"/>
              <a:t> docker image, </a:t>
            </a:r>
            <a:r>
              <a:rPr lang="en-US" sz="2400" dirty="0" err="1"/>
              <a:t>jalankan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   docker build –t </a:t>
            </a:r>
            <a:r>
              <a:rPr lang="en-US" sz="2400" dirty="0" err="1"/>
              <a:t>image_name:version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contoh</a:t>
            </a:r>
            <a:r>
              <a:rPr lang="en-US" sz="2400" dirty="0"/>
              <a:t> : docker build –t flask_helloworld:0.1 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Jika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,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docker image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di docker :</a:t>
            </a:r>
          </a:p>
          <a:p>
            <a:pPr marL="0" indent="0">
              <a:buNone/>
            </a:pPr>
            <a:r>
              <a:rPr lang="en-US" sz="2400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39106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D2CE1-BB48-D744-A3C5-D9DCF4B0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Menjalankan docker container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C0CD5-716C-2C4B-8DEA-DE20152B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5802"/>
            <a:ext cx="10914060" cy="10914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C4A6-EEE5-2A40-A9E8-8E3B42FD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docker container </a:t>
            </a:r>
            <a:r>
              <a:rPr lang="en-US" sz="1800" dirty="0" err="1"/>
              <a:t>yaitu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docker run –p 8080:8080 –name flask-HelloWorld -d flask-hello-world:0.1</a:t>
            </a:r>
          </a:p>
          <a:p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docker container </a:t>
            </a:r>
            <a:r>
              <a:rPr lang="en-US" sz="1800" dirty="0" err="1"/>
              <a:t>aktif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docker </a:t>
            </a:r>
            <a:r>
              <a:rPr lang="en-US" sz="1800" dirty="0" err="1"/>
              <a:t>ps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433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E074-21D7-A74C-B6D5-1CE4F19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Menghentikan</a:t>
            </a:r>
            <a:r>
              <a:rPr lang="en-US" sz="4000" dirty="0"/>
              <a:t> dan </a:t>
            </a:r>
            <a:r>
              <a:rPr lang="en-US" sz="4000" dirty="0" err="1"/>
              <a:t>menghapus</a:t>
            </a:r>
            <a:r>
              <a:rPr lang="en-US" sz="4000" dirty="0"/>
              <a:t> docker container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4694-F01C-C64E-BDBE-B6C7CC41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Perintah untuk menghentikan docker container yang aktif yaitu :</a:t>
            </a:r>
          </a:p>
          <a:p>
            <a:pPr marL="0" indent="0">
              <a:buNone/>
            </a:pPr>
            <a:r>
              <a:rPr lang="en-US" sz="2200"/>
              <a:t>docker stop </a:t>
            </a:r>
            <a:r>
              <a:rPr lang="en-ID" sz="2200"/>
              <a:t>$(docker ps -q)</a:t>
            </a:r>
            <a:endParaRPr lang="en-US" sz="2200"/>
          </a:p>
          <a:p>
            <a:r>
              <a:rPr lang="en-US" sz="2200"/>
              <a:t>Perintah untuk menghapus docker container yaitu :</a:t>
            </a:r>
          </a:p>
          <a:p>
            <a:pPr marL="0" indent="0">
              <a:buNone/>
            </a:pPr>
            <a:r>
              <a:rPr lang="en-US" sz="2200"/>
              <a:t>docker </a:t>
            </a:r>
            <a:r>
              <a:rPr lang="en-ID" sz="2200"/>
              <a:t>rm $(docker ps -aq)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933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8C307-0F0C-CA4D-9DCC-D2B8BC7E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  <p:pic>
        <p:nvPicPr>
          <p:cNvPr id="3074" name="Picture 2" descr="Question mark business Stock Photo by ©bluecups 86585054">
            <a:extLst>
              <a:ext uri="{FF2B5EF4-FFF2-40B4-BE49-F238E27FC236}">
                <a16:creationId xmlns:a16="http://schemas.microsoft.com/office/drawing/2014/main" id="{AF674076-11CA-2D46-8004-92DE1C3D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7041" y="654567"/>
            <a:ext cx="4169973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505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Apa itu dockerfile</vt:lpstr>
      <vt:lpstr>Perintah dasar Dockerfile</vt:lpstr>
      <vt:lpstr>Membuat Dockerfile</vt:lpstr>
      <vt:lpstr>Install library tambahan dan membuat code Python flask</vt:lpstr>
      <vt:lpstr>Build docker image</vt:lpstr>
      <vt:lpstr>Menjalankan docker container</vt:lpstr>
      <vt:lpstr>Menghentikan dan menghapus docker container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Saipul  Rohman</dc:creator>
  <cp:lastModifiedBy>Muhammad Saipul  Rohman</cp:lastModifiedBy>
  <cp:revision>7</cp:revision>
  <dcterms:created xsi:type="dcterms:W3CDTF">2022-01-31T03:45:43Z</dcterms:created>
  <dcterms:modified xsi:type="dcterms:W3CDTF">2022-01-31T06:37:15Z</dcterms:modified>
</cp:coreProperties>
</file>