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6" r:id="rId4"/>
    <p:sldId id="268" r:id="rId5"/>
    <p:sldId id="258" r:id="rId6"/>
    <p:sldId id="259" r:id="rId7"/>
    <p:sldId id="260" r:id="rId8"/>
    <p:sldId id="262" r:id="rId9"/>
    <p:sldId id="267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4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1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mac/install/" TargetMode="External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install/ubuntu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38100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side view of an abstract white and grey weave in sphere form side view">
            <a:extLst>
              <a:ext uri="{FF2B5EF4-FFF2-40B4-BE49-F238E27FC236}">
                <a16:creationId xmlns:a16="http://schemas.microsoft.com/office/drawing/2014/main" id="{742BEB96-3050-4BBA-BA77-779563A51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41" r="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AB283974-A131-584A-8093-213F7A21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45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2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F9D-18E7-8A45-97C9-12DEBB50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Virtual Environment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C2EE3E-B97F-6E49-89CA-48A942475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04" y="1047301"/>
            <a:ext cx="5881165" cy="44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F9D-18E7-8A45-97C9-12DEBB50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NETWORKING</a:t>
            </a:r>
            <a:br>
              <a:rPr lang="en-US" sz="3200" dirty="0">
                <a:latin typeface="Lucida Console" panose="020B0609040504020204" pitchFamily="49" charset="0"/>
              </a:rPr>
            </a:br>
            <a:br>
              <a:rPr lang="en-US" sz="3200" dirty="0">
                <a:latin typeface="Lucida Console" panose="020B0609040504020204" pitchFamily="49" charset="0"/>
              </a:rPr>
            </a:br>
            <a:r>
              <a:rPr lang="en-US" sz="3200" dirty="0">
                <a:latin typeface="Lucida Console" panose="020B0609040504020204" pitchFamily="49" charset="0"/>
              </a:rPr>
              <a:t>Docker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0706BF-A485-EB4E-BBB9-45CE3B0B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23" y="1027579"/>
            <a:ext cx="6275896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BA74D-BECC-2244-906B-E7651A892DA7}"/>
              </a:ext>
            </a:extLst>
          </p:cNvPr>
          <p:cNvSpPr txBox="1"/>
          <p:nvPr/>
        </p:nvSpPr>
        <p:spPr>
          <a:xfrm>
            <a:off x="5102036" y="599667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https://</a:t>
            </a:r>
            <a:r>
              <a:rPr lang="en-US" dirty="0" err="1"/>
              <a:t>binarymaps.com</a:t>
            </a:r>
            <a:r>
              <a:rPr lang="en-US" dirty="0"/>
              <a:t>/docker-network/</a:t>
            </a:r>
          </a:p>
        </p:txBody>
      </p:sp>
    </p:spTree>
    <p:extLst>
      <p:ext uri="{BB962C8B-B14F-4D97-AF65-F5344CB8AC3E}">
        <p14:creationId xmlns:p14="http://schemas.microsoft.com/office/powerpoint/2010/main" val="202543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9770-75E9-3A46-9848-9E1753E9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Lucida Console" panose="020B0609040504020204" pitchFamily="49" charset="0"/>
              </a:rPr>
              <a:t>Contoh</a:t>
            </a:r>
            <a:r>
              <a:rPr lang="en-US" sz="4000" dirty="0">
                <a:latin typeface="Lucida Console" panose="020B0609040504020204" pitchFamily="49" charset="0"/>
              </a:rPr>
              <a:t> networking pada docker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C1401FA-7860-C749-B63F-3796ED6E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779"/>
            <a:ext cx="10515600" cy="41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9E69-6AA9-3842-9BD4-469D9B68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Lucida Console" panose="020B0609040504020204" pitchFamily="49" charset="0"/>
              </a:rPr>
              <a:t>Apa</a:t>
            </a:r>
            <a:r>
              <a:rPr lang="en-US" sz="6000" dirty="0">
                <a:latin typeface="Lucida Console" panose="020B0609040504020204" pitchFamily="49" charset="0"/>
              </a:rPr>
              <a:t> </a:t>
            </a:r>
            <a:r>
              <a:rPr lang="en-US" sz="6000" dirty="0" err="1">
                <a:latin typeface="Lucida Console" panose="020B0609040504020204" pitchFamily="49" charset="0"/>
              </a:rPr>
              <a:t>itu</a:t>
            </a:r>
            <a:r>
              <a:rPr lang="en-US" sz="6000" dirty="0">
                <a:latin typeface="Lucida Console" panose="020B0609040504020204" pitchFamily="49" charset="0"/>
              </a:rPr>
              <a:t> docker?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16E71-3920-394E-B2A4-D2459E7C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2000" b="1" dirty="0">
                <a:latin typeface="Lucida Console" panose="020B0609040504020204" pitchFamily="49" charset="0"/>
              </a:rPr>
              <a:t>Docker </a:t>
            </a:r>
            <a:r>
              <a:rPr lang="en-ID" sz="2000" b="1" dirty="0" err="1">
                <a:latin typeface="Lucida Console" panose="020B0609040504020204" pitchFamily="49" charset="0"/>
              </a:rPr>
              <a:t>adalah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layanan</a:t>
            </a:r>
            <a:r>
              <a:rPr lang="en-ID" sz="2000" b="1" dirty="0">
                <a:latin typeface="Lucida Console" panose="020B0609040504020204" pitchFamily="49" charset="0"/>
              </a:rPr>
              <a:t> yang </a:t>
            </a:r>
            <a:r>
              <a:rPr lang="en-ID" sz="2000" b="1" dirty="0" err="1">
                <a:latin typeface="Lucida Console" panose="020B0609040504020204" pitchFamily="49" charset="0"/>
              </a:rPr>
              <a:t>menyediakan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kemampuan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untuk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mengemas</a:t>
            </a:r>
            <a:r>
              <a:rPr lang="en-ID" sz="2000" b="1" dirty="0">
                <a:latin typeface="Lucida Console" panose="020B0609040504020204" pitchFamily="49" charset="0"/>
              </a:rPr>
              <a:t> dan </a:t>
            </a:r>
            <a:r>
              <a:rPr lang="en-ID" sz="2000" b="1" dirty="0" err="1">
                <a:latin typeface="Lucida Console" panose="020B0609040504020204" pitchFamily="49" charset="0"/>
              </a:rPr>
              <a:t>menjalankan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sebuah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aplikasi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dalam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sebuah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lingkungan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terisolasi</a:t>
            </a:r>
            <a:r>
              <a:rPr lang="en-ID" sz="2000" b="1" dirty="0">
                <a:latin typeface="Lucida Console" panose="020B0609040504020204" pitchFamily="49" charset="0"/>
              </a:rPr>
              <a:t> yang </a:t>
            </a:r>
            <a:r>
              <a:rPr lang="en-ID" sz="2000" b="1" dirty="0" err="1">
                <a:latin typeface="Lucida Console" panose="020B0609040504020204" pitchFamily="49" charset="0"/>
              </a:rPr>
              <a:t>disebut</a:t>
            </a:r>
            <a:r>
              <a:rPr lang="en-ID" sz="2000" b="1" dirty="0">
                <a:latin typeface="Lucida Console" panose="020B0609040504020204" pitchFamily="49" charset="0"/>
              </a:rPr>
              <a:t> </a:t>
            </a:r>
            <a:r>
              <a:rPr lang="en-ID" sz="2000" b="1" dirty="0" err="1">
                <a:latin typeface="Lucida Console" panose="020B0609040504020204" pitchFamily="49" charset="0"/>
              </a:rPr>
              <a:t>dengan</a:t>
            </a:r>
            <a:r>
              <a:rPr lang="en-ID" sz="2000" b="1" dirty="0">
                <a:latin typeface="Lucida Console" panose="020B0609040504020204" pitchFamily="49" charset="0"/>
              </a:rPr>
              <a:t> container</a:t>
            </a:r>
            <a:r>
              <a:rPr lang="en-ID" sz="2000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ID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D" sz="2000" dirty="0" err="1">
                <a:latin typeface="Lucida Console" panose="020B0609040504020204" pitchFamily="49" charset="0"/>
              </a:rPr>
              <a:t>Dengan</a:t>
            </a:r>
            <a:r>
              <a:rPr lang="en-ID" sz="2000" dirty="0">
                <a:latin typeface="Lucida Console" panose="020B0609040504020204" pitchFamily="49" charset="0"/>
              </a:rPr>
              <a:t> </a:t>
            </a:r>
            <a:r>
              <a:rPr lang="en-ID" sz="2000" dirty="0" err="1">
                <a:latin typeface="Lucida Console" panose="020B0609040504020204" pitchFamily="49" charset="0"/>
              </a:rPr>
              <a:t>adanya</a:t>
            </a:r>
            <a:r>
              <a:rPr lang="en-ID" sz="2000" dirty="0">
                <a:latin typeface="Lucida Console" panose="020B0609040504020204" pitchFamily="49" charset="0"/>
              </a:rPr>
              <a:t> </a:t>
            </a:r>
            <a:r>
              <a:rPr lang="en-ID" sz="2000" dirty="0" err="1">
                <a:latin typeface="Lucida Console" panose="020B0609040504020204" pitchFamily="49" charset="0"/>
              </a:rPr>
              <a:t>isolasi</a:t>
            </a:r>
            <a:r>
              <a:rPr lang="en-ID" sz="2000" dirty="0">
                <a:latin typeface="Lucida Console" panose="020B0609040504020204" pitchFamily="49" charset="0"/>
              </a:rPr>
              <a:t> dan </a:t>
            </a:r>
            <a:r>
              <a:rPr lang="en-ID" sz="2000" dirty="0" err="1">
                <a:latin typeface="Lucida Console" panose="020B0609040504020204" pitchFamily="49" charset="0"/>
              </a:rPr>
              <a:t>keamanan</a:t>
            </a:r>
            <a:r>
              <a:rPr lang="en-ID" sz="2000" dirty="0">
                <a:latin typeface="Lucida Console" panose="020B0609040504020204" pitchFamily="49" charset="0"/>
              </a:rPr>
              <a:t> yang </a:t>
            </a:r>
            <a:r>
              <a:rPr lang="en-ID" sz="2000" dirty="0" err="1">
                <a:latin typeface="Lucida Console" panose="020B0609040504020204" pitchFamily="49" charset="0"/>
              </a:rPr>
              <a:t>memadai</a:t>
            </a:r>
            <a:r>
              <a:rPr lang="en-ID" sz="2000" dirty="0">
                <a:latin typeface="Lucida Console" panose="020B0609040504020204" pitchFamily="49" charset="0"/>
              </a:rPr>
              <a:t> </a:t>
            </a:r>
            <a:r>
              <a:rPr lang="en-ID" sz="2000" dirty="0" err="1">
                <a:latin typeface="Lucida Console" panose="020B0609040504020204" pitchFamily="49" charset="0"/>
              </a:rPr>
              <a:t>memungkinkan</a:t>
            </a:r>
            <a:r>
              <a:rPr lang="en-ID" sz="2000" dirty="0">
                <a:latin typeface="Lucida Console" panose="020B0609040504020204" pitchFamily="49" charset="0"/>
              </a:rPr>
              <a:t> </a:t>
            </a:r>
            <a:r>
              <a:rPr lang="en-ID" sz="2000" dirty="0" err="1">
                <a:latin typeface="Lucida Console" panose="020B0609040504020204" pitchFamily="49" charset="0"/>
              </a:rPr>
              <a:t>kamu</a:t>
            </a:r>
            <a:r>
              <a:rPr lang="en-ID" sz="2000" dirty="0">
                <a:latin typeface="Lucida Console" panose="020B0609040504020204" pitchFamily="49" charset="0"/>
              </a:rPr>
              <a:t> </a:t>
            </a:r>
            <a:r>
              <a:rPr lang="en-ID" sz="2000" dirty="0" err="1">
                <a:latin typeface="Lucida Console" panose="020B0609040504020204" pitchFamily="49" charset="0"/>
              </a:rPr>
              <a:t>untuk</a:t>
            </a:r>
            <a:r>
              <a:rPr lang="en-ID" sz="2000" dirty="0">
                <a:latin typeface="Lucida Console" panose="020B0609040504020204" pitchFamily="49" charset="0"/>
              </a:rPr>
              <a:t> </a:t>
            </a:r>
            <a:r>
              <a:rPr lang="en-ID" sz="2000" dirty="0" err="1">
                <a:latin typeface="Lucida Console" panose="020B0609040504020204" pitchFamily="49" charset="0"/>
              </a:rPr>
              <a:t>menjalankan</a:t>
            </a:r>
            <a:r>
              <a:rPr lang="en-ID" sz="2000" dirty="0">
                <a:latin typeface="Lucida Console" panose="020B0609040504020204" pitchFamily="49" charset="0"/>
              </a:rPr>
              <a:t> </a:t>
            </a:r>
            <a:r>
              <a:rPr lang="en-ID" sz="2000" dirty="0" err="1">
                <a:latin typeface="Lucida Console" panose="020B0609040504020204" pitchFamily="49" charset="0"/>
              </a:rPr>
              <a:t>banyak</a:t>
            </a:r>
            <a:r>
              <a:rPr lang="en-ID" sz="2000" dirty="0">
                <a:latin typeface="Lucida Console" panose="020B0609040504020204" pitchFamily="49" charset="0"/>
              </a:rPr>
              <a:t> container di </a:t>
            </a:r>
            <a:r>
              <a:rPr lang="en-ID" sz="2000" dirty="0" err="1">
                <a:latin typeface="Lucida Console" panose="020B0609040504020204" pitchFamily="49" charset="0"/>
              </a:rPr>
              <a:t>waktu</a:t>
            </a:r>
            <a:r>
              <a:rPr lang="en-ID" sz="2000" dirty="0">
                <a:latin typeface="Lucida Console" panose="020B0609040504020204" pitchFamily="49" charset="0"/>
              </a:rPr>
              <a:t> yang </a:t>
            </a:r>
            <a:r>
              <a:rPr lang="en-ID" sz="2000" dirty="0" err="1">
                <a:latin typeface="Lucida Console" panose="020B0609040504020204" pitchFamily="49" charset="0"/>
              </a:rPr>
              <a:t>bersamaan</a:t>
            </a:r>
            <a:r>
              <a:rPr lang="en-ID" sz="2000" dirty="0">
                <a:latin typeface="Lucida Console" panose="020B0609040504020204" pitchFamily="49" charset="0"/>
              </a:rPr>
              <a:t> pada host </a:t>
            </a:r>
            <a:r>
              <a:rPr lang="en-ID" sz="2000" dirty="0" err="1">
                <a:latin typeface="Lucida Console" panose="020B0609040504020204" pitchFamily="49" charset="0"/>
              </a:rPr>
              <a:t>tertentu</a:t>
            </a:r>
            <a:r>
              <a:rPr lang="en-ID" sz="2000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ID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ID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D" sz="1200" dirty="0">
                <a:latin typeface="Lucida Console" panose="020B0609040504020204" pitchFamily="49" charset="0"/>
              </a:rPr>
              <a:t>Source : https://</a:t>
            </a:r>
            <a:r>
              <a:rPr lang="en-ID" sz="1200" dirty="0" err="1">
                <a:latin typeface="Lucida Console" panose="020B0609040504020204" pitchFamily="49" charset="0"/>
              </a:rPr>
              <a:t>www.dicoding.com</a:t>
            </a:r>
            <a:r>
              <a:rPr lang="en-ID" sz="1200" dirty="0">
                <a:latin typeface="Lucida Console" panose="020B0609040504020204" pitchFamily="49" charset="0"/>
              </a:rPr>
              <a:t>/blog/</a:t>
            </a:r>
            <a:r>
              <a:rPr lang="en-ID" sz="1200" dirty="0" err="1">
                <a:latin typeface="Lucida Console" panose="020B0609040504020204" pitchFamily="49" charset="0"/>
              </a:rPr>
              <a:t>apa</a:t>
            </a:r>
            <a:r>
              <a:rPr lang="en-ID" sz="1200" dirty="0">
                <a:latin typeface="Lucida Console" panose="020B0609040504020204" pitchFamily="49" charset="0"/>
              </a:rPr>
              <a:t>-</a:t>
            </a:r>
            <a:r>
              <a:rPr lang="en-ID" sz="1200" dirty="0" err="1">
                <a:latin typeface="Lucida Console" panose="020B0609040504020204" pitchFamily="49" charset="0"/>
              </a:rPr>
              <a:t>itu</a:t>
            </a:r>
            <a:r>
              <a:rPr lang="en-ID" sz="1200" dirty="0">
                <a:latin typeface="Lucida Console" panose="020B0609040504020204" pitchFamily="49" charset="0"/>
              </a:rPr>
              <a:t>-docker/</a:t>
            </a:r>
          </a:p>
        </p:txBody>
      </p:sp>
    </p:spTree>
    <p:extLst>
      <p:ext uri="{BB962C8B-B14F-4D97-AF65-F5344CB8AC3E}">
        <p14:creationId xmlns:p14="http://schemas.microsoft.com/office/powerpoint/2010/main" val="400258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9E69-6AA9-3842-9BD4-469D9B68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Lucida Console" panose="020B0609040504020204" pitchFamily="49" charset="0"/>
              </a:rPr>
              <a:t>Komponen</a:t>
            </a:r>
            <a:r>
              <a:rPr lang="en-US" sz="4400" dirty="0">
                <a:latin typeface="Lucida Console" panose="020B0609040504020204" pitchFamily="49" charset="0"/>
              </a:rPr>
              <a:t> docker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16E71-3920-394E-B2A4-D2459E7C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ID" sz="2000" b="1" dirty="0">
                <a:latin typeface="Lucida Console" panose="020B0609040504020204" pitchFamily="49" charset="0"/>
              </a:rPr>
              <a:t>Docker image : </a:t>
            </a:r>
            <a:r>
              <a:rPr lang="en-ID" sz="1200" dirty="0" err="1">
                <a:latin typeface="Lucida Console" panose="020B0609040504020204" pitchFamily="49" charset="0"/>
              </a:rPr>
              <a:t>Merupakan</a:t>
            </a:r>
            <a:r>
              <a:rPr lang="en-ID" sz="1200" dirty="0">
                <a:latin typeface="Lucida Console" panose="020B0609040504020204" pitchFamily="49" charset="0"/>
              </a:rPr>
              <a:t> file </a:t>
            </a:r>
            <a:r>
              <a:rPr lang="en-ID" sz="1200" dirty="0" err="1">
                <a:latin typeface="Lucida Console" panose="020B0609040504020204" pitchFamily="49" charset="0"/>
              </a:rPr>
              <a:t>atau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dokumen</a:t>
            </a:r>
            <a:r>
              <a:rPr lang="en-ID" sz="1200" dirty="0">
                <a:latin typeface="Lucida Console" panose="020B0609040504020204" pitchFamily="49" charset="0"/>
              </a:rPr>
              <a:t> yang </a:t>
            </a:r>
            <a:r>
              <a:rPr lang="en-ID" sz="1200" dirty="0" err="1">
                <a:latin typeface="Lucida Console" panose="020B0609040504020204" pitchFamily="49" charset="0"/>
              </a:rPr>
              <a:t>berisi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panduan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serta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informasi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untuk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membangun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sebuah</a:t>
            </a:r>
            <a:r>
              <a:rPr lang="en-ID" sz="1200" dirty="0">
                <a:latin typeface="Lucida Console" panose="020B0609040504020204" pitchFamily="49" charset="0"/>
              </a:rPr>
              <a:t> container. Dimana, image juga </a:t>
            </a:r>
            <a:r>
              <a:rPr lang="en-ID" sz="1200" dirty="0" err="1">
                <a:latin typeface="Lucida Console" panose="020B0609040504020204" pitchFamily="49" charset="0"/>
              </a:rPr>
              <a:t>berfungsi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untuk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menggunakan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informasi</a:t>
            </a:r>
            <a:r>
              <a:rPr lang="en-ID" sz="1200" dirty="0"/>
              <a:t>.</a:t>
            </a:r>
            <a:endParaRPr lang="en-ID" sz="1200" b="1" dirty="0">
              <a:latin typeface="Lucida Console" panose="020B0609040504020204" pitchFamily="49" charset="0"/>
            </a:endParaRPr>
          </a:p>
          <a:p>
            <a:r>
              <a:rPr lang="en-ID" sz="2000" dirty="0">
                <a:latin typeface="Lucida Console" panose="020B0609040504020204" pitchFamily="49" charset="0"/>
              </a:rPr>
              <a:t>Container: </a:t>
            </a:r>
            <a:r>
              <a:rPr lang="en-ID" sz="1200" dirty="0" err="1">
                <a:latin typeface="Lucida Console" panose="020B0609040504020204" pitchFamily="49" charset="0"/>
              </a:rPr>
              <a:t>Merupakan</a:t>
            </a:r>
            <a:r>
              <a:rPr lang="en-ID" sz="1200" dirty="0">
                <a:latin typeface="Lucida Console" panose="020B0609040504020204" pitchFamily="49" charset="0"/>
              </a:rPr>
              <a:t> </a:t>
            </a:r>
            <a:r>
              <a:rPr lang="en-ID" sz="1200" i="1" dirty="0">
                <a:latin typeface="Lucida Console" panose="020B0609040504020204" pitchFamily="49" charset="0"/>
              </a:rPr>
              <a:t>environment</a:t>
            </a:r>
            <a:r>
              <a:rPr lang="en-ID" sz="1200" dirty="0">
                <a:latin typeface="Lucida Console" panose="020B0609040504020204" pitchFamily="49" charset="0"/>
              </a:rPr>
              <a:t> </a:t>
            </a:r>
            <a:r>
              <a:rPr lang="en-ID" sz="1200" dirty="0" err="1">
                <a:latin typeface="Lucida Console" panose="020B0609040504020204" pitchFamily="49" charset="0"/>
              </a:rPr>
              <a:t>atau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lingkungan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untuk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kebutuhan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pengemasan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aplikasi</a:t>
            </a:r>
            <a:r>
              <a:rPr lang="en-ID" sz="1200" dirty="0">
                <a:latin typeface="Lucida Console" panose="020B0609040504020204" pitchFamily="49" charset="0"/>
              </a:rPr>
              <a:t> yang </a:t>
            </a:r>
            <a:r>
              <a:rPr lang="en-ID" sz="1200" dirty="0" err="1">
                <a:latin typeface="Lucida Console" panose="020B0609040504020204" pitchFamily="49" charset="0"/>
              </a:rPr>
              <a:t>mencakup</a:t>
            </a:r>
            <a:r>
              <a:rPr lang="en-ID" sz="1200" dirty="0">
                <a:latin typeface="Lucida Console" panose="020B0609040504020204" pitchFamily="49" charset="0"/>
              </a:rPr>
              <a:t> </a:t>
            </a:r>
            <a:r>
              <a:rPr lang="en-ID" sz="1200" i="1" dirty="0">
                <a:latin typeface="Lucida Console" panose="020B0609040504020204" pitchFamily="49" charset="0"/>
              </a:rPr>
              <a:t>system tool, </a:t>
            </a:r>
            <a:r>
              <a:rPr lang="en-ID" sz="1200" dirty="0" err="1">
                <a:latin typeface="Lucida Console" panose="020B0609040504020204" pitchFamily="49" charset="0"/>
              </a:rPr>
              <a:t>kode</a:t>
            </a:r>
            <a:r>
              <a:rPr lang="en-ID" sz="1200" dirty="0">
                <a:latin typeface="Lucida Console" panose="020B0609040504020204" pitchFamily="49" charset="0"/>
              </a:rPr>
              <a:t>, </a:t>
            </a:r>
            <a:r>
              <a:rPr lang="en-ID" sz="1200" i="1" dirty="0">
                <a:latin typeface="Lucida Console" panose="020B0609040504020204" pitchFamily="49" charset="0"/>
              </a:rPr>
              <a:t>runtime</a:t>
            </a:r>
            <a:r>
              <a:rPr lang="en-ID" sz="1200" dirty="0">
                <a:latin typeface="Lucida Console" panose="020B0609040504020204" pitchFamily="49" charset="0"/>
              </a:rPr>
              <a:t>, dan </a:t>
            </a:r>
            <a:r>
              <a:rPr lang="en-ID" sz="1200" dirty="0" err="1">
                <a:latin typeface="Lucida Console" panose="020B0609040504020204" pitchFamily="49" charset="0"/>
              </a:rPr>
              <a:t>konfigurasi</a:t>
            </a:r>
            <a:r>
              <a:rPr lang="en-ID" sz="1200" dirty="0">
                <a:latin typeface="Lucida Console" panose="020B0609040504020204" pitchFamily="49" charset="0"/>
              </a:rPr>
              <a:t>. </a:t>
            </a:r>
            <a:r>
              <a:rPr lang="en-ID" sz="1200" i="1" dirty="0">
                <a:latin typeface="Lucida Console" panose="020B0609040504020204" pitchFamily="49" charset="0"/>
              </a:rPr>
              <a:t>Container </a:t>
            </a:r>
            <a:r>
              <a:rPr lang="en-ID" sz="1200" dirty="0" err="1">
                <a:latin typeface="Lucida Console" panose="020B0609040504020204" pitchFamily="49" charset="0"/>
              </a:rPr>
              <a:t>hanya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diperbolehkan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untuk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mengakses</a:t>
            </a:r>
            <a:r>
              <a:rPr lang="en-ID" sz="1200" dirty="0">
                <a:latin typeface="Lucida Console" panose="020B0609040504020204" pitchFamily="49" charset="0"/>
              </a:rPr>
              <a:t> </a:t>
            </a:r>
            <a:r>
              <a:rPr lang="en-ID" sz="1200" i="1" dirty="0">
                <a:latin typeface="Lucida Console" panose="020B0609040504020204" pitchFamily="49" charset="0"/>
              </a:rPr>
              <a:t>resource</a:t>
            </a:r>
            <a:r>
              <a:rPr lang="en-ID" sz="1200" dirty="0">
                <a:latin typeface="Lucida Console" panose="020B0609040504020204" pitchFamily="49" charset="0"/>
              </a:rPr>
              <a:t> yang </a:t>
            </a:r>
            <a:r>
              <a:rPr lang="en-ID" sz="1200" dirty="0" err="1">
                <a:latin typeface="Lucida Console" panose="020B0609040504020204" pitchFamily="49" charset="0"/>
              </a:rPr>
              <a:t>telah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diverifikasi</a:t>
            </a:r>
            <a:r>
              <a:rPr lang="en-ID" sz="1200" dirty="0">
                <a:latin typeface="Lucida Console" panose="020B0609040504020204" pitchFamily="49" charset="0"/>
              </a:rPr>
              <a:t> oleh Docker </a:t>
            </a:r>
            <a:r>
              <a:rPr lang="en-ID" sz="1200" i="1" dirty="0">
                <a:latin typeface="Lucida Console" panose="020B0609040504020204" pitchFamily="49" charset="0"/>
              </a:rPr>
              <a:t>image</a:t>
            </a:r>
            <a:r>
              <a:rPr lang="en-ID" sz="1200" dirty="0">
                <a:latin typeface="Lucida Console" panose="020B0609040504020204" pitchFamily="49" charset="0"/>
              </a:rPr>
              <a:t>.</a:t>
            </a:r>
          </a:p>
          <a:p>
            <a:r>
              <a:rPr lang="en-ID" sz="2000" dirty="0">
                <a:latin typeface="Lucida Console" panose="020B0609040504020204" pitchFamily="49" charset="0"/>
              </a:rPr>
              <a:t>Docker host : </a:t>
            </a:r>
            <a:r>
              <a:rPr lang="en-ID" sz="1300" dirty="0" err="1">
                <a:latin typeface="Lucida Console" panose="020B0609040504020204" pitchFamily="49" charset="0"/>
              </a:rPr>
              <a:t>Bertanggung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jawab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untuk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menerima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perintah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dari</a:t>
            </a:r>
            <a:r>
              <a:rPr lang="en-ID" sz="1300" dirty="0">
                <a:latin typeface="Lucida Console" panose="020B0609040504020204" pitchFamily="49" charset="0"/>
              </a:rPr>
              <a:t> Docker </a:t>
            </a:r>
            <a:r>
              <a:rPr lang="en-ID" sz="1300" i="1" dirty="0">
                <a:latin typeface="Lucida Console" panose="020B0609040504020204" pitchFamily="49" charset="0"/>
              </a:rPr>
              <a:t>Client</a:t>
            </a:r>
            <a:r>
              <a:rPr lang="en-ID" sz="1300" dirty="0">
                <a:latin typeface="Lucida Console" panose="020B0609040504020204" pitchFamily="49" charset="0"/>
              </a:rPr>
              <a:t>, </a:t>
            </a:r>
            <a:r>
              <a:rPr lang="en-ID" sz="1300" dirty="0" err="1">
                <a:latin typeface="Lucida Console" panose="020B0609040504020204" pitchFamily="49" charset="0"/>
              </a:rPr>
              <a:t>serta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menyediakan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lingkungan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untuk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menjalankan</a:t>
            </a:r>
            <a:r>
              <a:rPr lang="en-ID" sz="1300" dirty="0">
                <a:latin typeface="Lucida Console" panose="020B0609040504020204" pitchFamily="49" charset="0"/>
              </a:rPr>
              <a:t> </a:t>
            </a:r>
            <a:r>
              <a:rPr lang="en-ID" sz="1300" i="1" dirty="0">
                <a:latin typeface="Lucida Console" panose="020B0609040504020204" pitchFamily="49" charset="0"/>
              </a:rPr>
              <a:t>software</a:t>
            </a:r>
            <a:r>
              <a:rPr lang="en-ID" sz="1300" dirty="0">
                <a:latin typeface="Lucida Console" panose="020B0609040504020204" pitchFamily="49" charset="0"/>
              </a:rPr>
              <a:t> </a:t>
            </a:r>
            <a:r>
              <a:rPr lang="en-ID" sz="1300" dirty="0" err="1">
                <a:latin typeface="Lucida Console" panose="020B0609040504020204" pitchFamily="49" charset="0"/>
              </a:rPr>
              <a:t>secara</a:t>
            </a:r>
            <a:r>
              <a:rPr lang="en-ID" sz="1300" dirty="0">
                <a:latin typeface="Lucida Console" panose="020B0609040504020204" pitchFamily="49" charset="0"/>
              </a:rPr>
              <a:t> </a:t>
            </a:r>
            <a:r>
              <a:rPr lang="en-ID" sz="1300" dirty="0" err="1">
                <a:latin typeface="Lucida Console" panose="020B0609040504020204" pitchFamily="49" charset="0"/>
              </a:rPr>
              <a:t>lengkap</a:t>
            </a:r>
            <a:r>
              <a:rPr lang="en-ID" sz="1300" dirty="0">
                <a:latin typeface="Lucida Console" panose="020B0609040504020204" pitchFamily="49" charset="0"/>
              </a:rPr>
              <a:t>.</a:t>
            </a:r>
          </a:p>
          <a:p>
            <a:r>
              <a:rPr lang="en-ID" sz="2000" dirty="0">
                <a:latin typeface="Lucida Console" panose="020B0609040504020204" pitchFamily="49" charset="0"/>
              </a:rPr>
              <a:t>Docker registry : </a:t>
            </a:r>
            <a:r>
              <a:rPr lang="en-ID" sz="1200" dirty="0" err="1">
                <a:latin typeface="Lucida Console" panose="020B0609040504020204" pitchFamily="49" charset="0"/>
              </a:rPr>
              <a:t>wadah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atau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tempat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untuk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menyimpan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sebuah</a:t>
            </a:r>
            <a:r>
              <a:rPr lang="en-ID" sz="1200" dirty="0">
                <a:latin typeface="Lucida Console" panose="020B0609040504020204" pitchFamily="49" charset="0"/>
              </a:rPr>
              <a:t> Docker </a:t>
            </a:r>
            <a:r>
              <a:rPr lang="en-ID" sz="1200" i="1" dirty="0">
                <a:latin typeface="Lucida Console" panose="020B0609040504020204" pitchFamily="49" charset="0"/>
              </a:rPr>
              <a:t>image</a:t>
            </a:r>
            <a:r>
              <a:rPr lang="en-ID" sz="1200" dirty="0">
                <a:latin typeface="Lucida Console" panose="020B0609040504020204" pitchFamily="49" charset="0"/>
              </a:rPr>
              <a:t>. Yang mana </a:t>
            </a:r>
            <a:r>
              <a:rPr lang="en-ID" sz="1200" dirty="0" err="1">
                <a:latin typeface="Lucida Console" panose="020B0609040504020204" pitchFamily="49" charset="0"/>
              </a:rPr>
              <a:t>akan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memberikan</a:t>
            </a:r>
            <a:r>
              <a:rPr lang="en-ID" sz="1200" dirty="0">
                <a:latin typeface="Lucida Console" panose="020B0609040504020204" pitchFamily="49" charset="0"/>
              </a:rPr>
              <a:t> </a:t>
            </a:r>
            <a:r>
              <a:rPr lang="en-ID" sz="1200" i="1" dirty="0">
                <a:latin typeface="Lucida Console" panose="020B0609040504020204" pitchFamily="49" charset="0"/>
              </a:rPr>
              <a:t>output </a:t>
            </a:r>
            <a:r>
              <a:rPr lang="en-ID" sz="1200" dirty="0" err="1">
                <a:latin typeface="Lucida Console" panose="020B0609040504020204" pitchFamily="49" charset="0"/>
              </a:rPr>
              <a:t>sesuai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dengan</a:t>
            </a:r>
            <a:r>
              <a:rPr lang="en-ID" sz="1200" dirty="0">
                <a:latin typeface="Lucida Console" panose="020B0609040504020204" pitchFamily="49" charset="0"/>
              </a:rPr>
              <a:t> </a:t>
            </a:r>
            <a:r>
              <a:rPr lang="en-ID" sz="1200" dirty="0" err="1">
                <a:latin typeface="Lucida Console" panose="020B0609040504020204" pitchFamily="49" charset="0"/>
              </a:rPr>
              <a:t>perintah</a:t>
            </a:r>
            <a:r>
              <a:rPr lang="en-ID" sz="1200" dirty="0">
                <a:latin typeface="Lucida Console" panose="020B0609040504020204" pitchFamily="49" charset="0"/>
              </a:rPr>
              <a:t> yang </a:t>
            </a:r>
            <a:r>
              <a:rPr lang="en-ID" sz="1200" dirty="0" err="1">
                <a:latin typeface="Lucida Console" panose="020B0609040504020204" pitchFamily="49" charset="0"/>
              </a:rPr>
              <a:t>diberikan</a:t>
            </a:r>
            <a:r>
              <a:rPr lang="en-ID" sz="1200" dirty="0">
                <a:latin typeface="Lucida Console" panose="020B0609040504020204" pitchFamily="49" charset="0"/>
              </a:rPr>
              <a:t>.</a:t>
            </a:r>
            <a:r>
              <a:rPr lang="en-ID" sz="1200" dirty="0"/>
              <a:t>  </a:t>
            </a:r>
            <a:endParaRPr lang="en-ID" sz="1200" dirty="0">
              <a:latin typeface="Lucida Console" panose="020B0609040504020204" pitchFamily="49" charset="0"/>
            </a:endParaRPr>
          </a:p>
          <a:p>
            <a:endParaRPr lang="en-ID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ID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D" sz="1200" dirty="0">
                <a:latin typeface="Lucida Console" panose="020B0609040504020204" pitchFamily="49" charset="0"/>
              </a:rPr>
              <a:t>Source : https://</a:t>
            </a:r>
            <a:r>
              <a:rPr lang="en-ID" sz="1200" dirty="0" err="1">
                <a:latin typeface="Lucida Console" panose="020B0609040504020204" pitchFamily="49" charset="0"/>
              </a:rPr>
              <a:t>www.sekawanmedia.co.id</a:t>
            </a:r>
            <a:r>
              <a:rPr lang="en-ID" sz="1200" dirty="0">
                <a:latin typeface="Lucida Console" panose="020B0609040504020204" pitchFamily="49" charset="0"/>
              </a:rPr>
              <a:t>/blog/</a:t>
            </a:r>
            <a:r>
              <a:rPr lang="en-ID" sz="1200" dirty="0" err="1">
                <a:latin typeface="Lucida Console" panose="020B0609040504020204" pitchFamily="49" charset="0"/>
              </a:rPr>
              <a:t>belajar</a:t>
            </a:r>
            <a:r>
              <a:rPr lang="en-ID" sz="1200" dirty="0">
                <a:latin typeface="Lucida Console" panose="020B0609040504020204" pitchFamily="49" charset="0"/>
              </a:rPr>
              <a:t>-docker/</a:t>
            </a:r>
          </a:p>
        </p:txBody>
      </p:sp>
    </p:spTree>
    <p:extLst>
      <p:ext uri="{BB962C8B-B14F-4D97-AF65-F5344CB8AC3E}">
        <p14:creationId xmlns:p14="http://schemas.microsoft.com/office/powerpoint/2010/main" val="6971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BDF0-463E-F940-B647-409AF555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Lucida Console" panose="020B0609040504020204" pitchFamily="49" charset="0"/>
              </a:rPr>
              <a:t>Instalasi</a:t>
            </a:r>
            <a:endParaRPr lang="en-US" sz="48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887C-1468-6A40-A611-C0910572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WINDOWS 	: </a:t>
            </a:r>
            <a:r>
              <a:rPr lang="en-US" sz="1600" dirty="0">
                <a:latin typeface="Lucida Console" panose="020B0609040504020204" pitchFamily="49" charset="0"/>
                <a:hlinkClick r:id="rId2"/>
              </a:rPr>
              <a:t>https://docs.docker.com/desktop/windows/install/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Mac			: </a:t>
            </a:r>
            <a:r>
              <a:rPr lang="en-US" sz="1600" dirty="0">
                <a:latin typeface="Lucida Console" panose="020B0609040504020204" pitchFamily="49" charset="0"/>
                <a:hlinkClick r:id="rId3"/>
              </a:rPr>
              <a:t>https://docs.docker.com/desktop/mac/install/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LINUX		: </a:t>
            </a:r>
            <a:r>
              <a:rPr lang="en-US" sz="1600" dirty="0">
                <a:latin typeface="Lucida Console" panose="020B0609040504020204" pitchFamily="49" charset="0"/>
                <a:hlinkClick r:id="rId4"/>
              </a:rPr>
              <a:t>https://docs.docker.com/engine/install/ubuntu/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5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1FC0C-3F00-A046-A047-59CB7FFB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Lucida Console" panose="020B0609040504020204" pitchFamily="49" charset="0"/>
              </a:rPr>
              <a:t>Sistem</a:t>
            </a:r>
            <a:r>
              <a:rPr lang="en-US" sz="4000" dirty="0">
                <a:latin typeface="Lucida Console" panose="020B0609040504020204" pitchFamily="49" charset="0"/>
              </a:rPr>
              <a:t> </a:t>
            </a:r>
            <a:r>
              <a:rPr lang="en-US" sz="4000" dirty="0" err="1">
                <a:latin typeface="Lucida Console" panose="020B0609040504020204" pitchFamily="49" charset="0"/>
              </a:rPr>
              <a:t>operasi</a:t>
            </a:r>
            <a:r>
              <a:rPr lang="en-US" sz="4000" dirty="0">
                <a:latin typeface="Lucida Console" panose="020B0609040504020204" pitchFamily="49" charset="0"/>
              </a:rPr>
              <a:t> pada </a:t>
            </a:r>
            <a:r>
              <a:rPr lang="en-US" sz="4000" dirty="0" err="1">
                <a:latin typeface="Lucida Console" panose="020B0609040504020204" pitchFamily="49" charset="0"/>
              </a:rPr>
              <a:t>umumnya</a:t>
            </a:r>
            <a:endParaRPr lang="en-US" sz="4000" dirty="0">
              <a:latin typeface="Lucida Console" panose="020B0609040504020204" pitchFamily="49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839D1-756D-004A-9228-FCD44AAA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07" y="1027579"/>
            <a:ext cx="649414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3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FEAD-91D6-2B4A-8F6C-D4D9595C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Lucida Console" panose="020B0609040504020204" pitchFamily="49" charset="0"/>
              </a:rPr>
              <a:t>Sistem</a:t>
            </a:r>
            <a:r>
              <a:rPr lang="en-US" sz="3600" dirty="0">
                <a:latin typeface="Lucida Console" panose="020B0609040504020204" pitchFamily="49" charset="0"/>
              </a:rPr>
              <a:t> </a:t>
            </a:r>
            <a:r>
              <a:rPr lang="en-US" sz="3600" dirty="0" err="1">
                <a:latin typeface="Lucida Console" panose="020B0609040504020204" pitchFamily="49" charset="0"/>
              </a:rPr>
              <a:t>operasi</a:t>
            </a:r>
            <a:r>
              <a:rPr lang="en-US" sz="3600" dirty="0">
                <a:latin typeface="Lucida Console" panose="020B0609040504020204" pitchFamily="49" charset="0"/>
              </a:rPr>
              <a:t> </a:t>
            </a:r>
            <a:r>
              <a:rPr lang="en-US" sz="3600" dirty="0" err="1">
                <a:latin typeface="Lucida Console" panose="020B0609040504020204" pitchFamily="49" charset="0"/>
              </a:rPr>
              <a:t>dengan</a:t>
            </a:r>
            <a:r>
              <a:rPr lang="en-US" sz="3600" dirty="0">
                <a:latin typeface="Lucida Console" panose="020B0609040504020204" pitchFamily="49" charset="0"/>
              </a:rPr>
              <a:t> virtual environment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E9ED41-5D50-DA4E-A6F2-8F2DA30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07" y="1027579"/>
            <a:ext cx="649414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F9D-18E7-8A45-97C9-12DEBB50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Lucida Console" panose="020B0609040504020204" pitchFamily="49" charset="0"/>
              </a:rPr>
              <a:t>Sistem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operasi</a:t>
            </a:r>
            <a:r>
              <a:rPr lang="en-US" sz="3200" dirty="0">
                <a:latin typeface="Lucida Console" panose="020B0609040504020204" pitchFamily="49" charset="0"/>
              </a:rPr>
              <a:t> windows </a:t>
            </a:r>
            <a:r>
              <a:rPr lang="en-US" sz="3200" dirty="0" err="1">
                <a:latin typeface="Lucida Console" panose="020B0609040504020204" pitchFamily="49" charset="0"/>
              </a:rPr>
              <a:t>dengan</a:t>
            </a:r>
            <a:r>
              <a:rPr lang="en-US" sz="3200" dirty="0">
                <a:latin typeface="Lucida Console" panose="020B0609040504020204" pitchFamily="49" charset="0"/>
              </a:rPr>
              <a:t> docker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5336BA-18E4-3B44-8618-AA5B0CC1D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085" y="1027579"/>
            <a:ext cx="6489667" cy="4480560"/>
          </a:xfrm>
        </p:spPr>
      </p:pic>
    </p:spTree>
    <p:extLst>
      <p:ext uri="{BB962C8B-B14F-4D97-AF65-F5344CB8AC3E}">
        <p14:creationId xmlns:p14="http://schemas.microsoft.com/office/powerpoint/2010/main" val="182177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F9D-18E7-8A45-97C9-12DEBB50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Lucida Console" panose="020B0609040504020204" pitchFamily="49" charset="0"/>
              </a:rPr>
              <a:t>Sistem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operasi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unix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dengan</a:t>
            </a:r>
            <a:r>
              <a:rPr lang="en-US" sz="3200" dirty="0">
                <a:latin typeface="Lucida Console" panose="020B0609040504020204" pitchFamily="49" charset="0"/>
              </a:rPr>
              <a:t> docker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41275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8241B-937C-F14E-8508-7C407AA1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084" y="1027579"/>
            <a:ext cx="648966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4CA-8EBB-834A-955C-D9AEC0F9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networking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69DC6"/>
          </a:solidFill>
          <a:ln w="38100" cap="rnd">
            <a:solidFill>
              <a:srgbClr val="969D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1325F43A-AC00-4DCD-8CE7-216A66667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77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278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Lucida Console</vt:lpstr>
      <vt:lpstr>The Hand Bold</vt:lpstr>
      <vt:lpstr>The Serif Hand Black</vt:lpstr>
      <vt:lpstr>SketchyVTI</vt:lpstr>
      <vt:lpstr>PowerPoint Presentation</vt:lpstr>
      <vt:lpstr>Apa itu docker?</vt:lpstr>
      <vt:lpstr>Komponen docker</vt:lpstr>
      <vt:lpstr>Instalasi</vt:lpstr>
      <vt:lpstr>Sistem operasi pada umumnya</vt:lpstr>
      <vt:lpstr>Sistem operasi dengan virtual environment</vt:lpstr>
      <vt:lpstr>Sistem operasi windows dengan docker</vt:lpstr>
      <vt:lpstr>Sistem operasi unix dengan docker</vt:lpstr>
      <vt:lpstr>networking</vt:lpstr>
      <vt:lpstr>Virtual Environment</vt:lpstr>
      <vt:lpstr>NETWORKING  Docker</vt:lpstr>
      <vt:lpstr>Contoh networking pada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Andriyan</dc:creator>
  <cp:lastModifiedBy>Muhammad Andriyan</cp:lastModifiedBy>
  <cp:revision>2</cp:revision>
  <dcterms:created xsi:type="dcterms:W3CDTF">2022-01-23T05:08:36Z</dcterms:created>
  <dcterms:modified xsi:type="dcterms:W3CDTF">2022-01-23T18:03:52Z</dcterms:modified>
</cp:coreProperties>
</file>