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53376-98C5-436C-9DAE-EB55ADA3CF6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5631-6646-4A04-A199-A87D8DEA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r>
              <a:rPr lang="en-US" baseline="0" dirty="0" smtClean="0"/>
              <a:t> from a CSV file is done using the reader object. The CSV file is opened as a text files with Python’s built-in open () function, which returns a file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5631-6646-4A04-A199-A87D8DEADE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&amp; Write csv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Jediniah</a:t>
            </a:r>
            <a:r>
              <a:rPr lang="en-US" dirty="0" smtClean="0"/>
              <a:t> Womack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Saiquan</a:t>
            </a:r>
            <a:r>
              <a:rPr lang="en-US" dirty="0" smtClean="0"/>
              <a:t> Jamison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12" y="385232"/>
            <a:ext cx="8534400" cy="1507067"/>
          </a:xfrm>
        </p:spPr>
        <p:txBody>
          <a:bodyPr/>
          <a:lstStyle/>
          <a:p>
            <a:r>
              <a:rPr lang="en-US" dirty="0" smtClean="0"/>
              <a:t>What is a CSV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1773765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(CSV)Comma separated value file- It is a plain text file that uses specific structuring to arrange tabular data.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9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43932"/>
            <a:ext cx="8534400" cy="1507067"/>
          </a:xfrm>
        </p:spPr>
        <p:txBody>
          <a:bodyPr/>
          <a:lstStyle/>
          <a:p>
            <a:r>
              <a:rPr lang="en-US" dirty="0" smtClean="0"/>
              <a:t>What is 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82800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wrangling, sometimes referred to as data munging, is the process of transforming and mapping data from one "raw" data form into another </a:t>
            </a:r>
            <a:r>
              <a:rPr lang="en-US" dirty="0" smtClean="0">
                <a:solidFill>
                  <a:schemeClr val="tx1"/>
                </a:solidFill>
              </a:rPr>
              <a:t>format </a:t>
            </a:r>
            <a:r>
              <a:rPr lang="en-US" dirty="0">
                <a:solidFill>
                  <a:schemeClr val="tx1"/>
                </a:solidFill>
              </a:rPr>
              <a:t>such as analytics.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2" y="169332"/>
            <a:ext cx="8534400" cy="1507067"/>
          </a:xfrm>
        </p:spPr>
        <p:txBody>
          <a:bodyPr/>
          <a:lstStyle/>
          <a:p>
            <a:r>
              <a:rPr lang="en-US" dirty="0" smtClean="0"/>
              <a:t>Where do Csv files come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2425700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 comes from programs that handle large parts of data, convenient way to export data from spreadsheets and databases as well as import and use it in other programs.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CSV library provides functionality both to read from and write to CSV files.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5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12" y="182032"/>
            <a:ext cx="8534400" cy="1507067"/>
          </a:xfrm>
        </p:spPr>
        <p:txBody>
          <a:bodyPr/>
          <a:lstStyle/>
          <a:p>
            <a:r>
              <a:rPr lang="en-US" dirty="0" smtClean="0"/>
              <a:t>How to read &amp; write in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2" y="2273300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 pandas as </a:t>
            </a:r>
            <a:r>
              <a:rPr lang="en-US" dirty="0" err="1" smtClean="0">
                <a:solidFill>
                  <a:schemeClr val="tx1"/>
                </a:solidFill>
              </a:rPr>
              <a:t>pd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Df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pd.read_csv</a:t>
            </a:r>
            <a:r>
              <a:rPr lang="en-US" dirty="0" smtClean="0">
                <a:solidFill>
                  <a:schemeClr val="tx1"/>
                </a:solidFill>
              </a:rPr>
              <a:t>(“stack_data.csv”)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Df.to_csv</a:t>
            </a:r>
            <a:r>
              <a:rPr lang="en-US" dirty="0" smtClean="0">
                <a:solidFill>
                  <a:schemeClr val="tx1"/>
                </a:solidFill>
              </a:rPr>
              <a:t>(“stack_data.csv”)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9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2" y="16932"/>
            <a:ext cx="8534400" cy="1507067"/>
          </a:xfrm>
        </p:spPr>
        <p:txBody>
          <a:bodyPr/>
          <a:lstStyle/>
          <a:p>
            <a:r>
              <a:rPr lang="en-US" dirty="0" smtClean="0"/>
              <a:t>How to use headers in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2" y="2044700"/>
            <a:ext cx="8534400" cy="3615267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Df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pd.read_csv</a:t>
            </a:r>
            <a:r>
              <a:rPr lang="en-US" dirty="0" smtClean="0">
                <a:solidFill>
                  <a:schemeClr val="tx1"/>
                </a:solidFill>
              </a:rPr>
              <a:t>(“stack_data.csv”, </a:t>
            </a:r>
            <a:r>
              <a:rPr lang="en-US" dirty="0" err="1" smtClean="0">
                <a:solidFill>
                  <a:schemeClr val="tx1"/>
                </a:solidFill>
              </a:rPr>
              <a:t>skiprows</a:t>
            </a:r>
            <a:r>
              <a:rPr lang="en-US" dirty="0" smtClean="0">
                <a:solidFill>
                  <a:schemeClr val="tx1"/>
                </a:solidFill>
              </a:rPr>
              <a:t> = 1)</a:t>
            </a:r>
          </a:p>
          <a:p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(“stack_data.csv</a:t>
            </a:r>
            <a:r>
              <a:rPr lang="en-US" dirty="0" smtClean="0">
                <a:solidFill>
                  <a:schemeClr val="tx1"/>
                </a:solidFill>
              </a:rPr>
              <a:t>”, header = 1)</a:t>
            </a:r>
          </a:p>
          <a:p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(“stack_data.csv”, </a:t>
            </a:r>
            <a:r>
              <a:rPr lang="en-US" dirty="0" smtClean="0">
                <a:solidFill>
                  <a:schemeClr val="tx1"/>
                </a:solidFill>
              </a:rPr>
              <a:t>header =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2" y="156632"/>
            <a:ext cx="8534400" cy="150706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skiprow</a:t>
            </a:r>
            <a:r>
              <a:rPr lang="en-US" dirty="0" smtClean="0"/>
              <a:t> while reading csv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2197100"/>
            <a:ext cx="8534400" cy="3615267"/>
          </a:xfrm>
        </p:spPr>
        <p:txBody>
          <a:bodyPr/>
          <a:lstStyle/>
          <a:p>
            <a:pPr fontAlgn="base"/>
            <a:r>
              <a:rPr lang="en-US" dirty="0" err="1" smtClean="0">
                <a:solidFill>
                  <a:schemeClr val="tx1"/>
                </a:solidFill>
              </a:rPr>
              <a:t>Skiprow</a:t>
            </a:r>
            <a:r>
              <a:rPr lang="en-US" dirty="0" smtClean="0">
                <a:solidFill>
                  <a:schemeClr val="tx1"/>
                </a:solidFill>
              </a:rPr>
              <a:t>- Line </a:t>
            </a:r>
            <a:r>
              <a:rPr lang="en-US" dirty="0">
                <a:solidFill>
                  <a:schemeClr val="tx1"/>
                </a:solidFill>
              </a:rPr>
              <a:t>numbers </a:t>
            </a:r>
            <a:r>
              <a:rPr lang="en-US" dirty="0" smtClean="0">
                <a:solidFill>
                  <a:schemeClr val="tx1"/>
                </a:solidFill>
              </a:rPr>
              <a:t>used to skip rows </a:t>
            </a:r>
            <a:r>
              <a:rPr lang="en-US" dirty="0">
                <a:solidFill>
                  <a:schemeClr val="tx1"/>
                </a:solidFill>
              </a:rPr>
              <a:t>while reading csv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If it’s an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then skip that lines from top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If it’s a list of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then skip lines at those index positions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If it’s a callable function then pass each index to this function to check if line to skipped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43932"/>
            <a:ext cx="8534400" cy="1507067"/>
          </a:xfrm>
        </p:spPr>
        <p:txBody>
          <a:bodyPr/>
          <a:lstStyle/>
          <a:p>
            <a:r>
              <a:rPr lang="en-US" dirty="0" smtClean="0"/>
              <a:t>Using ‘not available’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08" y="1409700"/>
            <a:ext cx="9890191" cy="51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2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69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282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Read &amp; Write csv FILE</vt:lpstr>
      <vt:lpstr>What is a CSV </vt:lpstr>
      <vt:lpstr>What is data wrangling</vt:lpstr>
      <vt:lpstr>Where do Csv files come from</vt:lpstr>
      <vt:lpstr>How to read &amp; write in csv</vt:lpstr>
      <vt:lpstr>How to use headers in csv</vt:lpstr>
      <vt:lpstr> skiprow while reading csv file </vt:lpstr>
      <vt:lpstr>Using ‘not available’</vt:lpstr>
      <vt:lpstr>PowerPoint Presentation</vt:lpstr>
    </vt:vector>
  </TitlesOfParts>
  <Company>Bowie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&amp; Write csv FILE</dc:title>
  <dc:creator>jwomack0816</dc:creator>
  <cp:lastModifiedBy>jediniah womack</cp:lastModifiedBy>
  <cp:revision>9</cp:revision>
  <dcterms:created xsi:type="dcterms:W3CDTF">2019-10-03T21:09:19Z</dcterms:created>
  <dcterms:modified xsi:type="dcterms:W3CDTF">2019-10-03T22:50:56Z</dcterms:modified>
</cp:coreProperties>
</file>