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SkillCraft Technology Internship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Internship Task Overview and Completion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1: House Price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/>
            <a:r>
              <a:t>Model Used: Linear Regression</a:t>
            </a:r>
          </a:p>
          <a:p>
            <a:pPr/>
            <a:r>
              <a:t>Features: Bedrooms, Bathrooms, Sqft, Location, etc.</a:t>
            </a:r>
          </a:p>
          <a:p>
            <a:pPr/>
            <a:r>
              <a:t>Dataset: Kaggle Housing Dataset</a:t>
            </a:r>
          </a:p>
          <a:p>
            <a:pPr/>
            <a:r>
              <a:t>Output: Predicted price vs actual price graph</a:t>
            </a:r>
          </a:p>
          <a:p>
            <a:pPr/>
            <a:r>
              <a:t>Tools: Python, Pandas, Scikit-learn, Matplotlib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2: Customer Segmentation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/>
            <a:r>
              <a:t>Algorithm: K-means Clustering</a:t>
            </a:r>
          </a:p>
          <a:p>
            <a:pPr/>
            <a:r>
              <a:t>Dataset: Retail customer data</a:t>
            </a:r>
          </a:p>
          <a:p>
            <a:pPr/>
            <a:r>
              <a:t>Objective: Segment customers based on purchase behavior</a:t>
            </a:r>
          </a:p>
          <a:p>
            <a:pPr/>
            <a:r>
              <a:t>Output: Cluster visualization (2D/3D plot)</a:t>
            </a:r>
          </a:p>
          <a:p>
            <a:pPr/>
            <a:r>
              <a:t>Tools: Python, Seaborn, Scikit-learn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3: Cats vs Dogs Image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/>
            <a:r>
              <a:t>Model: Support Vector Machine (SVM)</a:t>
            </a:r>
          </a:p>
          <a:p>
            <a:pPr/>
            <a:r>
              <a:t>Preprocessing: Resize, grayscale, flatten</a:t>
            </a:r>
          </a:p>
          <a:p>
            <a:pPr/>
            <a:r>
              <a:t>Dataset: Kaggle Cats vs Dogs</a:t>
            </a:r>
          </a:p>
          <a:p>
            <a:pPr/>
            <a:r>
              <a:t>Output: Accuracy Score &amp; Confusion Matrix</a:t>
            </a:r>
          </a:p>
          <a:p>
            <a:pPr/>
            <a:r>
              <a:t>Tools: OpenCV, Scikit-learn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4: Hand Gesture Recognition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/>
            <a:r>
              <a:t>Model: Convolutional Neural Network (CNN)</a:t>
            </a:r>
          </a:p>
          <a:p>
            <a:pPr/>
            <a:r>
              <a:t>Use Case: Human-computer interaction</a:t>
            </a:r>
          </a:p>
          <a:p>
            <a:pPr/>
            <a:r>
              <a:t>Dataset: Hand gesture images</a:t>
            </a:r>
          </a:p>
          <a:p>
            <a:pPr/>
            <a:r>
              <a:t>Preprocessing: Thresholding, contour detection</a:t>
            </a:r>
          </a:p>
          <a:p>
            <a:pPr/>
            <a:r>
              <a:t>Tools: OpenCV, TensorFlow/Keras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5: To-Do List Web App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/>
            <a:r>
              <a:t>Frontend: HTML, CSS, JavaScript</a:t>
            </a:r>
          </a:p>
          <a:p>
            <a:pPr/>
            <a:r>
              <a:t>Features: Add/Edit/Delete tasks, Due time, Mobile responsive</a:t>
            </a:r>
          </a:p>
          <a:p>
            <a:pPr/>
            <a:r>
              <a:t>Output: Functional to-do list web app</a:t>
            </a:r>
          </a:p>
          <a:p>
            <a:pPr/>
            <a:r>
              <a:t>Tools: Vanilla JS, Web Storage API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Python, Scikit-learn, OpenCV, Pandas, NumPy</a:t>
            </a:r>
          </a:p>
          <a:p>
            <a:pPr/>
            <a:r>
              <a:t>Kaggle Datasets</a:t>
            </a:r>
          </a:p>
          <a:p>
            <a:pPr/>
            <a:r>
              <a:t>HTML, CSS, JavaScript (Vanilla JS)</a:t>
            </a:r>
          </a:p>
          <a:p>
            <a:pPr/>
            <a:r>
              <a:t>Google Colab / Jupyter Notebook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 and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Completed all assigned internship tasks successfully.</a:t>
            </a:r>
          </a:p>
          <a:p>
            <a:pPr/>
            <a:r>
              <a:t>Prepared code, models, and web application as deliverables.</a:t>
            </a:r>
          </a:p>
          <a:p>
            <a:pPr/>
            <a:r>
              <a:t>Ready for submission and review.</a:t>
            </a:r>
          </a:p>
          <a:p>
            <a:pPr/>
            <a:r>
              <a:t>Looking forward to certification and next phase.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