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10"/>
  </p:notesMasterIdLst>
  <p:sldIdLst>
    <p:sldId id="257" r:id="rId2"/>
    <p:sldId id="266" r:id="rId3"/>
    <p:sldId id="260" r:id="rId4"/>
    <p:sldId id="264" r:id="rId5"/>
    <p:sldId id="268" r:id="rId6"/>
    <p:sldId id="258" r:id="rId7"/>
    <p:sldId id="263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4405355-A3D0-434F-AF64-CF0DD4EC3180}">
          <p14:sldIdLst>
            <p14:sldId id="257"/>
            <p14:sldId id="266"/>
            <p14:sldId id="260"/>
            <p14:sldId id="264"/>
            <p14:sldId id="268"/>
            <p14:sldId id="258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kymental185@gmail.com" initials="r" lastIdx="2" clrIdx="0">
    <p:extLst>
      <p:ext uri="{19B8F6BF-5375-455C-9EA6-DF929625EA0E}">
        <p15:presenceInfo xmlns:p15="http://schemas.microsoft.com/office/powerpoint/2012/main" userId="d9ebf71944ca0ca6" providerId="Windows Live"/>
      </p:ext>
    </p:extLst>
  </p:cmAuthor>
  <p:cmAuthor id="2" name="Aqsa Ashfaq" initials="AA" lastIdx="1" clrIdx="1">
    <p:extLst>
      <p:ext uri="{19B8F6BF-5375-455C-9EA6-DF929625EA0E}">
        <p15:presenceInfo xmlns:p15="http://schemas.microsoft.com/office/powerpoint/2012/main" userId="2ef832ad3fadc7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2-05T15:34:40.734" idx="1">
    <p:pos x="6365" y="997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303A4-B717-45A0-B567-F9D0BBBD52B2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2CEF-95E4-4CA3-8E24-4104F2FEE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847-B997-4743-A1AE-FC5D9E380C3B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97DB-3282-4CF6-A326-5E7B9141F9D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A423-4F6D-4F07-AC3B-D1D562915701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38B-3135-4410-ABED-AAEF2A5B4C3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FA56-C224-4E58-866D-B9AC23A849D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D0F01-C57C-4871-9C13-9D8D73A55320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AD3E-E2B3-46BA-A10A-F826AFDD8B8A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2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B469-A8D1-4F6A-872C-2A738C5718C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0F4A-FC1B-48CE-9B78-EABC4BB7AF4D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0288-AE2B-4B1F-B4A1-F0904CEE7E03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678F-F7C4-4F65-B99C-85C47EF5EB22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EF71-4151-43FD-8FFD-A3CA06AB7CDD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8CB36-AB78-4B72-8AA5-6BDF7848F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7CCD5-E91E-62AF-CB22-E124BCBA9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6" y="-164194"/>
            <a:ext cx="10429610" cy="51140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EB495-66D0-72B8-678F-5613607CAB26}"/>
              </a:ext>
            </a:extLst>
          </p:cNvPr>
          <p:cNvSpPr txBox="1"/>
          <p:nvPr/>
        </p:nvSpPr>
        <p:spPr>
          <a:xfrm>
            <a:off x="969264" y="4299932"/>
            <a:ext cx="103091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PROMPT BASED </a:t>
            </a:r>
            <a:r>
              <a:rPr lang="en-US" sz="3600" b="1" u="sng" dirty="0" smtClean="0"/>
              <a:t>TUNE</a:t>
            </a:r>
            <a:r>
              <a:rPr lang="en-US" sz="3600" b="1" u="sng" dirty="0" smtClean="0"/>
              <a:t> </a:t>
            </a:r>
            <a:r>
              <a:rPr lang="en-US" sz="3600" b="1" u="sng" dirty="0" smtClean="0"/>
              <a:t>GENERATION </a:t>
            </a:r>
            <a:r>
              <a:rPr lang="en-US" sz="3600" b="1" u="sng" dirty="0" smtClean="0"/>
              <a:t>USING COHERE</a:t>
            </a:r>
            <a:r>
              <a:rPr lang="en-US" sz="3600" b="1" u="sng" dirty="0" smtClean="0"/>
              <a:t> </a:t>
            </a:r>
            <a:endParaRPr lang="en-US" sz="3600" b="1" u="sng" dirty="0" smtClean="0"/>
          </a:p>
          <a:p>
            <a:r>
              <a:rPr lang="en-US" sz="2800" b="1" dirty="0" smtClean="0"/>
              <a:t>                                     </a:t>
            </a:r>
            <a:r>
              <a:rPr lang="en-US" sz="2800" b="1" u="sng" dirty="0" smtClean="0"/>
              <a:t>TEAM </a:t>
            </a:r>
            <a:r>
              <a:rPr lang="en-US" sz="2800" b="1" u="sng" dirty="0" smtClean="0"/>
              <a:t>INT ELLIGENCE</a:t>
            </a:r>
          </a:p>
          <a:p>
            <a:endParaRPr lang="en-US" sz="3600" b="1" u="sn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4908C5-CBF4-1729-F80B-C37E79C6F21A}"/>
              </a:ext>
            </a:extLst>
          </p:cNvPr>
          <p:cNvCxnSpPr/>
          <p:nvPr/>
        </p:nvCxnSpPr>
        <p:spPr>
          <a:xfrm>
            <a:off x="0" y="6190621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2" y="1181099"/>
            <a:ext cx="651662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TO GENERATE MUSIC 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04" y="2506662"/>
            <a:ext cx="6787896" cy="256825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People who </a:t>
            </a:r>
            <a:r>
              <a:rPr lang="en-US" sz="2200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have no sense of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rhythm can’t enjoy </a:t>
            </a:r>
            <a:r>
              <a:rPr lang="en-US" sz="2200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music.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You have to </a:t>
            </a:r>
            <a:r>
              <a:rPr lang="en-US" sz="2200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record an audio file and share it with a website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0" i="0" dirty="0" smtClean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Most restaurants, office buildings, and even shopping malls  play music continuously. Technically, all of that music needs to be </a:t>
            </a:r>
            <a:r>
              <a:rPr lang="en-US" sz="2200" b="1" i="0" dirty="0" smtClean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licensed</a:t>
            </a:r>
            <a:r>
              <a:rPr lang="en-US" sz="2200" b="0" i="0" dirty="0" smtClean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. Licensing music </a:t>
            </a:r>
            <a:r>
              <a:rPr lang="en-US" sz="2200" b="1" i="0" dirty="0" smtClean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costs money</a:t>
            </a:r>
            <a:r>
              <a:rPr lang="en-US" sz="2200" b="0" i="0" dirty="0" smtClean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F50CE-7412-E597-ADDE-4C864E2F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68" y="2023745"/>
            <a:ext cx="3172117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73FD-8DCF-833A-99F7-404CEF60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4153" y="991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FA76-34A0-4317-F940-593803B9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727" y="2222693"/>
            <a:ext cx="7790689" cy="24773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This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Prompt Based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Tune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Generation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Tool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generates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music tune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using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Cohere Generate API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endpoint based on the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genre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and musical notes given by the user. This tool can generate different types of music.</a:t>
            </a:r>
            <a:endParaRPr lang="en-US" sz="2200" dirty="0"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200" dirty="0"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1F50CE-7412-E597-ADDE-4C864E2F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51" y="1935353"/>
            <a:ext cx="3172117" cy="30511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F3C4D5-F9D1-6666-B876-8A346FC411C5}"/>
              </a:ext>
            </a:extLst>
          </p:cNvPr>
          <p:cNvCxnSpPr/>
          <p:nvPr/>
        </p:nvCxnSpPr>
        <p:spPr>
          <a:xfrm>
            <a:off x="0" y="6190621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6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9" y="9896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DONE?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122" y="2373195"/>
            <a:ext cx="8046719" cy="2434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To provide an insight into the working flow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A virtual piano (piano notes) with corresponding frequencies is created.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This function will implement a wave function on musical notes and generates music.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In the runtime, when a person selects genre and type in his requirements, this model will create musical note.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50CE-7412-E597-ADDE-4C864E2F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70" y="2035937"/>
            <a:ext cx="3172117" cy="30511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9FD430-48A6-0CDB-11A5-CBD81DDCEC4D}"/>
              </a:ext>
            </a:extLst>
          </p:cNvPr>
          <p:cNvCxnSpPr/>
          <p:nvPr/>
        </p:nvCxnSpPr>
        <p:spPr>
          <a:xfrm>
            <a:off x="0" y="613575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C620-E58A-EE4A-7A08-42D8508B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4F4634-0AA7-65AE-FEBD-D1D203847355}"/>
              </a:ext>
            </a:extLst>
          </p:cNvPr>
          <p:cNvCxnSpPr/>
          <p:nvPr/>
        </p:nvCxnSpPr>
        <p:spPr>
          <a:xfrm>
            <a:off x="0" y="613575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0" y="1438221"/>
            <a:ext cx="10054623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3663-20BB-6FD4-F5F9-5C4F03B1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208" y="1399010"/>
            <a:ext cx="11834722" cy="1072686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 CHALLENGES</a:t>
            </a:r>
            <a:r>
              <a:rPr lang="en-US" sz="3600" b="1" i="0" u="sng" dirty="0" smtClean="0">
                <a:solidFill>
                  <a:srgbClr val="313A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i="0" u="sng" dirty="0" smtClean="0">
                <a:solidFill>
                  <a:srgbClr val="313A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F723-3CF4-39E4-BA1A-A6D64862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2441343"/>
            <a:ext cx="7788727" cy="3081528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challenge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is it</a:t>
            </a:r>
            <a:r>
              <a:rPr lang="en-US" sz="2200" b="0" i="0" dirty="0" smtClean="0">
                <a:effectLst/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 requires high amount of computational power to locally generate, or internet bandwidth necessary to generate in the cloud and retrieve your creation.</a:t>
            </a:r>
          </a:p>
          <a:p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The most glaring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usability challenge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for a </a:t>
            </a:r>
            <a:r>
              <a:rPr lang="en-US" sz="22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text-based prompt </a:t>
            </a:r>
            <a:r>
              <a:rPr lang="en-US" sz="22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interface is that it’s hard to describe sound with words.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2DAE7A-7ACB-844D-C4C1-F6D2266E081E}"/>
              </a:ext>
            </a:extLst>
          </p:cNvPr>
          <p:cNvCxnSpPr/>
          <p:nvPr/>
        </p:nvCxnSpPr>
        <p:spPr>
          <a:xfrm>
            <a:off x="0" y="613575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1F50CE-7412-E597-ADDE-4C864E2F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51" y="1935353"/>
            <a:ext cx="3172117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977C-AA56-C232-9DD2-F36CC7AA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7517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0FCC-54C4-F4EB-5926-3C16E4125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039" y="2435106"/>
            <a:ext cx="6230112" cy="239357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Major assistance to </a:t>
            </a:r>
            <a:r>
              <a:rPr lang="en-US" sz="2600" b="1" dirty="0" smtClean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music artists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Creativity Potential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role in AI advancement</a:t>
            </a:r>
          </a:p>
          <a:p>
            <a:r>
              <a:rPr lang="en-US" sz="2600" dirty="0" smtClean="0"/>
              <a:t>This tool can generate </a:t>
            </a:r>
            <a:r>
              <a:rPr lang="en-US" sz="2600" dirty="0" smtClean="0"/>
              <a:t>millions of </a:t>
            </a:r>
            <a:r>
              <a:rPr lang="en-US" sz="2600" dirty="0" smtClean="0"/>
              <a:t>different </a:t>
            </a:r>
            <a:r>
              <a:rPr lang="en-US" sz="2600" dirty="0" smtClean="0"/>
              <a:t>music.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BA6FC8-EE60-7C35-01CA-BC9925EDB253}"/>
              </a:ext>
            </a:extLst>
          </p:cNvPr>
          <p:cNvCxnSpPr/>
          <p:nvPr/>
        </p:nvCxnSpPr>
        <p:spPr>
          <a:xfrm>
            <a:off x="0" y="6135757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1F50CE-7412-E597-ADDE-4C864E2F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51" y="1935353"/>
            <a:ext cx="3172117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1293162"/>
            <a:ext cx="7706858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GENERATIVE AI HACKATHON                                                                                         TEAM : INT ELLIGENCE                                                          </a:t>
            </a:r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1D7CCD5-E91E-62AF-CB22-E124BCBA9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9" y="2304686"/>
            <a:ext cx="9509905" cy="37029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742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306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Gadugi</vt:lpstr>
      <vt:lpstr>Times New Roman</vt:lpstr>
      <vt:lpstr>Office Theme</vt:lpstr>
      <vt:lpstr>PowerPoint Presentation</vt:lpstr>
      <vt:lpstr>WHY TO GENERATE MUSIC </vt:lpstr>
      <vt:lpstr>WHAT IS IT?</vt:lpstr>
      <vt:lpstr>HOW IS IT DONE?</vt:lpstr>
      <vt:lpstr>HOW IT WORKS</vt:lpstr>
      <vt:lpstr>USABILITY CHALLENGES </vt:lpstr>
      <vt:lpstr>FUTURE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rockymental185@gmail.com</dc:creator>
  <cp:lastModifiedBy>Aqsa Ashfaq</cp:lastModifiedBy>
  <cp:revision>31</cp:revision>
  <dcterms:created xsi:type="dcterms:W3CDTF">2022-12-04T07:08:30Z</dcterms:created>
  <dcterms:modified xsi:type="dcterms:W3CDTF">2022-12-05T15:15:21Z</dcterms:modified>
</cp:coreProperties>
</file>