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311" r:id="rId2"/>
    <p:sldId id="618" r:id="rId3"/>
    <p:sldId id="637" r:id="rId4"/>
    <p:sldId id="638" r:id="rId5"/>
    <p:sldId id="639" r:id="rId6"/>
    <p:sldId id="641" r:id="rId7"/>
    <p:sldId id="643" r:id="rId8"/>
    <p:sldId id="619" r:id="rId9"/>
    <p:sldId id="625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42" r:id="rId25"/>
    <p:sldId id="38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96412" autoAdjust="0"/>
  </p:normalViewPr>
  <p:slideViewPr>
    <p:cSldViewPr>
      <p:cViewPr varScale="1">
        <p:scale>
          <a:sx n="99" d="100"/>
          <a:sy n="99" d="100"/>
        </p:scale>
        <p:origin x="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August 12, 2017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3583B-EB15-594F-96EB-F977FDD7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61747-B757-A740-9E86-7ACD52E2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664EE0-7F16-8A4C-9259-78399EFA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E3DA5-8AE7-F74B-9682-2AD4F625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D2D6B6-F76C-4F47-8282-C39782E4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9DEE0-140D-BA42-A413-2E1A5192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E8C3C-F318-1F4E-932B-260DEE0E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D99DE-6593-E34F-868C-98FA0427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#1: There Is No Cram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#2: Ask for Help!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054600" cy="5054600"/>
          </a:xfrm>
          <a:prstGeom prst="rect">
            <a:avLst/>
          </a:prstGeom>
        </p:spPr>
      </p:pic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>
                <a:solidFill>
                  <a:schemeClr val="dk1"/>
                </a:solidFill>
              </a:rPr>
              <a:t>Get Help!!!</a:t>
            </a:r>
          </a:p>
        </p:txBody>
      </p:sp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14252</TotalTime>
  <Words>556</Words>
  <Application>Microsoft Macintosh PowerPoint</Application>
  <PresentationFormat>On-screen Show (4:3)</PresentationFormat>
  <Paragraphs>323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Mangal</vt:lpstr>
      <vt:lpstr>Roboto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Matt Giordanella</cp:lastModifiedBy>
  <cp:revision>1734</cp:revision>
  <cp:lastPrinted>2016-01-30T16:23:56Z</cp:lastPrinted>
  <dcterms:created xsi:type="dcterms:W3CDTF">2015-01-20T17:19:00Z</dcterms:created>
  <dcterms:modified xsi:type="dcterms:W3CDTF">2018-06-04T14:54:20Z</dcterms:modified>
</cp:coreProperties>
</file>