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554" r:id="rId2"/>
    <p:sldId id="555" r:id="rId3"/>
    <p:sldId id="556" r:id="rId4"/>
    <p:sldId id="560" r:id="rId5"/>
    <p:sldId id="561" r:id="rId6"/>
    <p:sldId id="55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6" autoAdjust="0"/>
    <p:restoredTop sz="86420" autoAdjust="0"/>
  </p:normalViewPr>
  <p:slideViewPr>
    <p:cSldViewPr>
      <p:cViewPr>
        <p:scale>
          <a:sx n="148" d="100"/>
          <a:sy n="148" d="100"/>
        </p:scale>
        <p:origin x="184" y="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13817</TotalTime>
  <Words>189</Words>
  <Application>Microsoft Macintosh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1_Unbranded</vt:lpstr>
      <vt:lpstr>ETL: Extract, Transform, Load</vt:lpstr>
      <vt:lpstr>ETL</vt:lpstr>
      <vt:lpstr>Extract</vt:lpstr>
      <vt:lpstr>Transform</vt:lpstr>
      <vt:lpstr>Load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torturedgenius</cp:lastModifiedBy>
  <cp:revision>1692</cp:revision>
  <cp:lastPrinted>2016-01-30T16:23:56Z</cp:lastPrinted>
  <dcterms:created xsi:type="dcterms:W3CDTF">2015-01-20T17:19:00Z</dcterms:created>
  <dcterms:modified xsi:type="dcterms:W3CDTF">2018-09-07T16:19:03Z</dcterms:modified>
</cp:coreProperties>
</file>