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43" autoAdjust="0"/>
    <p:restoredTop sz="94694" autoAdjust="0"/>
  </p:normalViewPr>
  <p:slideViewPr>
    <p:cSldViewPr snapToGrid="0" snapToObjects="1">
      <p:cViewPr varScale="1">
        <p:scale>
          <a:sx n="83" d="100"/>
          <a:sy n="83" d="100"/>
        </p:scale>
        <p:origin x="756" y="4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7/21/2025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a note visible in PowerPoint.</a:t>
            </a:r>
          </a:p>
          <a:p>
            <a:pPr marL="0" lvl="0" indent="0">
              <a:buNone/>
            </a:pPr>
            <a:endParaRPr/>
          </a:p>
          <a:p>
            <a:pPr lvl="0"/>
            <a:r>
              <a:t>It can contain Markdown</a:t>
            </a:r>
          </a:p>
          <a:p>
            <a:pPr marL="0" lvl="0" indent="0">
              <a:buNone/>
            </a:pPr>
            <a:endParaRPr/>
          </a:p>
          <a:p>
            <a:pPr lvl="0"/>
            <a: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7/21/2025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7/21/2025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7/21/2025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7/21/2025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7/21/2025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7/21/2025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creativecommons.org/licenses/by-nc-nd/3.0/"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finsmes.com/2014/03/cisco-invests-6m-in-jordan-based-badia-impact-fund.html"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7/21/2025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
        <p:nvSpPr>
          <p:cNvPr id="7" name="TextBox 6">
            <a:extLst>
              <a:ext uri="{FF2B5EF4-FFF2-40B4-BE49-F238E27FC236}">
                <a16:creationId xmlns:a16="http://schemas.microsoft.com/office/drawing/2014/main" id="{A1AD2BFC-FFEC-7173-675C-776C4B536CA9}"/>
              </a:ext>
            </a:extLst>
          </p:cNvPr>
          <p:cNvSpPr txBox="1"/>
          <p:nvPr userDrawn="1"/>
        </p:nvSpPr>
        <p:spPr>
          <a:xfrm>
            <a:off x="1008849" y="4731545"/>
            <a:ext cx="2781621" cy="369332"/>
          </a:xfrm>
          <a:prstGeom prst="rect">
            <a:avLst/>
          </a:prstGeom>
          <a:noFill/>
        </p:spPr>
        <p:txBody>
          <a:bodyPr wrap="square" rtlCol="0">
            <a:spAutoFit/>
          </a:bodyPr>
          <a:lstStyle/>
          <a:p>
            <a:r>
              <a:rPr lang="en-IN" dirty="0"/>
              <a:t>This is copyrighted</a:t>
            </a:r>
          </a:p>
        </p:txBody>
      </p:sp>
      <p:pic>
        <p:nvPicPr>
          <p:cNvPr id="9" name="Picture 8" descr="A blue logo with white text&#10;&#10;AI-generated content may be incorrect.">
            <a:extLst>
              <a:ext uri="{FF2B5EF4-FFF2-40B4-BE49-F238E27FC236}">
                <a16:creationId xmlns:a16="http://schemas.microsoft.com/office/drawing/2014/main" id="{FC20C9B7-415D-2DD9-21E9-8679CE7478BC}"/>
              </a:ext>
            </a:extLst>
          </p:cNvPr>
          <p:cNvPicPr>
            <a:picLocks noChangeAspect="1"/>
          </p:cNvPicPr>
          <p:nvPr userDrawn="1"/>
        </p:nvPicPr>
        <p:blipFill>
          <a:blip r:embed="rId13">
            <a:extLst>
              <a:ext uri="{837473B0-CC2E-450A-ABE3-18F120FF3D39}">
                <a1611:picAttrSrcUrl xmlns:a1611="http://schemas.microsoft.com/office/drawing/2016/11/main" r:id="rId14"/>
              </a:ext>
            </a:extLst>
          </a:blip>
          <a:stretch>
            <a:fillRect/>
          </a:stretch>
        </p:blipFill>
        <p:spPr>
          <a:xfrm>
            <a:off x="8686800" y="4818664"/>
            <a:ext cx="380360" cy="278614"/>
          </a:xfrm>
          <a:prstGeom prst="rect">
            <a:avLst/>
          </a:prstGeom>
        </p:spPr>
      </p:pic>
      <p:sp>
        <p:nvSpPr>
          <p:cNvPr id="10" name="TextBox 9">
            <a:extLst>
              <a:ext uri="{FF2B5EF4-FFF2-40B4-BE49-F238E27FC236}">
                <a16:creationId xmlns:a16="http://schemas.microsoft.com/office/drawing/2014/main" id="{934291C7-7EAF-B4EF-3A7A-2955FFB9397B}"/>
              </a:ext>
            </a:extLst>
          </p:cNvPr>
          <p:cNvSpPr txBox="1"/>
          <p:nvPr userDrawn="1"/>
        </p:nvSpPr>
        <p:spPr>
          <a:xfrm>
            <a:off x="8229600" y="5265148"/>
            <a:ext cx="457200" cy="2031325"/>
          </a:xfrm>
          <a:prstGeom prst="rect">
            <a:avLst/>
          </a:prstGeom>
          <a:noFill/>
        </p:spPr>
        <p:txBody>
          <a:bodyPr wrap="square" rtlCol="0">
            <a:spAutoFit/>
          </a:bodyPr>
          <a:lstStyle/>
          <a:p>
            <a:r>
              <a:rPr lang="en-IN" sz="900">
                <a:hlinkClick r:id="rId14" tooltip="https://www.finsmes.com/2014/03/cisco-invests-6m-in-jordan-based-badia-impact-fund.html"/>
              </a:rPr>
              <a:t>This Photo</a:t>
            </a:r>
            <a:r>
              <a:rPr lang="en-IN" sz="900"/>
              <a:t> by Unknown Author is licensed under </a:t>
            </a:r>
            <a:r>
              <a:rPr lang="en-IN" sz="900">
                <a:hlinkClick r:id="rId15" tooltip="https://creativecommons.org/licenses/by-nc-nd/3.0/"/>
              </a:rPr>
              <a:t>CC BY-NC-ND</a:t>
            </a:r>
            <a:endParaRPr lang="en-IN" sz="900"/>
          </a:p>
        </p:txBody>
      </p:sp>
    </p:spTree>
    <p:extLst>
      <p:ext uri="{BB962C8B-B14F-4D97-AF65-F5344CB8AC3E}">
        <p14:creationId xmlns:p14="http://schemas.microsoft.com/office/powerpoint/2010/main" val="367620087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jph@domain.com" TargetMode="External"/><Relationship Id="rId2" Type="http://schemas.openxmlformats.org/officeDocument/2006/relationships/hyperlink" Target="eleanor.eoosevelt@domai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reativecommons.org/licenses/by/2.0"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info@wikipedia.org" TargetMode="External"/><Relationship Id="rId2" Type="http://schemas.openxmlformats.org/officeDocument/2006/relationships/hyperlink" Target="https://www.wikipedia.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Title</a:t>
            </a:r>
          </a:p>
        </p:txBody>
      </p:sp>
      <p:sp>
        <p:nvSpPr>
          <p:cNvPr id="3" name="Subtitle 2"/>
          <p:cNvSpPr>
            <a:spLocks noGrp="1"/>
          </p:cNvSpPr>
          <p:nvPr>
            <p:ph type="subTitle" idx="1"/>
          </p:nvPr>
        </p:nvSpPr>
        <p:spPr>
          <a:xfrm>
            <a:off x="1371600" y="2914650"/>
            <a:ext cx="6400800" cy="1314450"/>
          </a:xfrm>
        </p:spPr>
        <p:txBody>
          <a:bodyPr>
            <a:normAutofit fontScale="92500" lnSpcReduction="10000"/>
          </a:bodyPr>
          <a:lstStyle/>
          <a:p>
            <a:pPr marL="0" lvl="0" indent="0">
              <a:buNone/>
            </a:pPr>
            <a:r>
              <a:t>Subtitle</a:t>
            </a:r>
            <a:br/>
            <a:br/>
            <a:r>
              <a:rPr>
                <a:hlinkClick r:id="rId2"/>
              </a:rPr>
              <a:t>Eleanor Roosevelt</a:t>
            </a:r>
            <a:br/>
            <a:r>
              <a:rPr>
                <a:hlinkClick r:id="rId3"/>
              </a:rPr>
              <a:t>John Peters Humphrey</a:t>
            </a:r>
          </a:p>
        </p:txBody>
      </p:sp>
      <p:sp>
        <p:nvSpPr>
          <p:cNvPr id="4" name="Date Placeholder 3"/>
          <p:cNvSpPr>
            <a:spLocks noGrp="1"/>
          </p:cNvSpPr>
          <p:nvPr>
            <p:ph type="dt" sz="half" idx="10"/>
          </p:nvPr>
        </p:nvSpPr>
        <p:spPr/>
        <p:txBody>
          <a:bodyPr/>
          <a:lstStyle/>
          <a:p>
            <a:pPr marL="0" lvl="0" indent="0">
              <a:buNone/>
            </a:pPr>
            <a:r>
              <a:t>1 January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Unnumbered lists</a:t>
            </a:r>
          </a:p>
        </p:txBody>
      </p:sp>
      <p:sp>
        <p:nvSpPr>
          <p:cNvPr id="3" name="Content Placeholder 2"/>
          <p:cNvSpPr>
            <a:spLocks noGrp="1"/>
          </p:cNvSpPr>
          <p:nvPr>
            <p:ph idx="1"/>
          </p:nvPr>
        </p:nvSpPr>
        <p:spPr/>
        <p:txBody>
          <a:bodyPr/>
          <a:lstStyle/>
          <a:p>
            <a:pPr lvl="0"/>
            <a:r>
              <a:t>All human beings are born free and equal in dignity and rights.</a:t>
            </a:r>
          </a:p>
          <a:p>
            <a:pPr lvl="1"/>
            <a:r>
              <a:t>All human beings are born free and equal in dignity and rights.</a:t>
            </a:r>
          </a:p>
          <a:p>
            <a:pPr lvl="0"/>
            <a:r>
              <a:t>All human beings are born free and equal in dignity and rights.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Mixed lists</a:t>
            </a:r>
          </a:p>
        </p:txBody>
      </p:sp>
      <p:sp>
        <p:nvSpPr>
          <p:cNvPr id="3" name="Content Placeholder 2"/>
          <p:cNvSpPr>
            <a:spLocks noGrp="1"/>
          </p:cNvSpPr>
          <p:nvPr>
            <p:ph idx="1"/>
          </p:nvPr>
        </p:nvSpPr>
        <p:spPr/>
        <p:txBody>
          <a:bodyPr/>
          <a:lstStyle/>
          <a:p>
            <a:pPr lvl="0"/>
            <a:r>
              <a:t>All human beings are born free and equal in dignity and rights.</a:t>
            </a:r>
          </a:p>
          <a:p>
            <a:pPr marL="685800" lvl="1" indent="-342900">
              <a:buAutoNum type="arabicPeriod"/>
            </a:pPr>
            <a:r>
              <a:t>All human beings are born free and equal in dignity and rights.</a:t>
            </a:r>
          </a:p>
          <a:p>
            <a:pPr marL="685800" lvl="1" indent="-342900">
              <a:buAutoNum type="arabicPeriod"/>
            </a:pPr>
            <a:r>
              <a:t>All human beings are born free and equal in dignity and rights.</a:t>
            </a:r>
          </a:p>
          <a:p>
            <a:pPr lvl="0"/>
            <a:r>
              <a:t>All human beings are born free and equal in dignity and rights.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Figures and captions</a:t>
            </a:r>
          </a:p>
        </p:txBody>
      </p:sp>
      <p:pic>
        <p:nvPicPr>
          <p:cNvPr id="3" name="Picture 1" descr="images/Eleanor_Roosevelt_and_Human_Rights_Declaration.jpeg"/>
          <p:cNvPicPr>
            <a:picLocks noGrp="1" noChangeAspect="1"/>
          </p:cNvPicPr>
          <p:nvPr/>
        </p:nvPicPr>
        <p:blipFill>
          <a:blip r:embed="rId2"/>
          <a:stretch>
            <a:fillRect/>
          </a:stretch>
        </p:blipFill>
        <p:spPr bwMode="auto">
          <a:xfrm>
            <a:off x="2667000" y="1193800"/>
            <a:ext cx="3810000" cy="2882900"/>
          </a:xfrm>
          <a:prstGeom prst="rect">
            <a:avLst/>
          </a:prstGeom>
          <a:noFill/>
          <a:ln w="9525">
            <a:noFill/>
            <a:headEnd/>
            <a:tailEnd/>
          </a:ln>
        </p:spPr>
      </p:pic>
      <p:sp>
        <p:nvSpPr>
          <p:cNvPr id="4" name="TextBox 3"/>
          <p:cNvSpPr txBox="1"/>
          <p:nvPr/>
        </p:nvSpPr>
        <p:spPr>
          <a:xfrm>
            <a:off x="457200" y="4076700"/>
            <a:ext cx="8229600" cy="508000"/>
          </a:xfrm>
          <a:prstGeom prst="rect">
            <a:avLst/>
          </a:prstGeom>
          <a:noFill/>
        </p:spPr>
        <p:txBody>
          <a:bodyPr/>
          <a:lstStyle/>
          <a:p>
            <a:pPr marL="0" lvl="0" indent="0" algn="ctr">
              <a:buNone/>
            </a:pPr>
            <a:r>
              <a:t>Eleanor Roosevelt hält die englische Version der Allgemeinen Erklärung der Menschenrechte (FDR Presidential Library &amp; Museum, CC BY 2.0 </a:t>
            </a:r>
            <a:r>
              <a:rPr>
                <a:hlinkClick r:id="rId3"/>
              </a:rPr>
              <a:t>https://creativecommons.org/licenses/by/2.0</a:t>
            </a:r>
            <a:r>
              <a:t>, via Wikimedia Commons)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URLs and email addresses</a:t>
            </a:r>
          </a:p>
        </p:txBody>
      </p:sp>
      <p:sp>
        <p:nvSpPr>
          <p:cNvPr id="3" name="Content Placeholder 2"/>
          <p:cNvSpPr>
            <a:spLocks noGrp="1"/>
          </p:cNvSpPr>
          <p:nvPr>
            <p:ph idx="1"/>
          </p:nvPr>
        </p:nvSpPr>
        <p:spPr/>
        <p:txBody>
          <a:bodyPr/>
          <a:lstStyle/>
          <a:p>
            <a:pPr marL="0" lvl="0" indent="0">
              <a:buNone/>
            </a:pPr>
            <a:r>
              <a:rPr>
                <a:hlinkClick r:id="rId2"/>
              </a:rPr>
              <a:t>wikipedia.org</a:t>
            </a:r>
            <a:r>
              <a:t>, </a:t>
            </a:r>
            <a:r>
              <a:rPr>
                <a:hlinkClick r:id="rId3"/>
              </a:rPr>
              <a:t>info@wikipedia.org</a:t>
            </a:r>
            <a: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pPr marL="0" lvl="0" indent="0">
                        <a:buNone/>
                      </a:pPr>
                      <a:r>
                        <a:t>column 1</a:t>
                      </a:r>
                    </a:p>
                  </a:txBody>
                  <a:tcPr/>
                </a:tc>
                <a:tc>
                  <a:txBody>
                    <a:bodyPr/>
                    <a:lstStyle/>
                    <a:p>
                      <a:pPr marL="0" lvl="0" indent="0">
                        <a:buNone/>
                      </a:pPr>
                      <a:r>
                        <a:t>column 2</a:t>
                      </a:r>
                    </a:p>
                  </a:txBody>
                  <a:tcPr/>
                </a:tc>
                <a:extLst>
                  <a:ext uri="{0D108BD9-81ED-4DB2-BD59-A6C34878D82A}">
                    <a16:rowId xmlns:a16="http://schemas.microsoft.com/office/drawing/2014/main" val="10000"/>
                  </a:ext>
                </a:extLst>
              </a:tr>
              <a:tr h="0">
                <a:tc>
                  <a:txBody>
                    <a:bodyPr/>
                    <a:lstStyle/>
                    <a:p>
                      <a:pPr marL="0" lvl="0" indent="0">
                        <a:buNone/>
                      </a:pPr>
                      <a:r>
                        <a:t>All human beings are born free and equal in dignity and rights.</a:t>
                      </a:r>
                    </a:p>
                  </a:txBody>
                  <a:tcPr/>
                </a:tc>
                <a:tc>
                  <a:txBody>
                    <a:bodyPr/>
                    <a:lstStyle/>
                    <a:p>
                      <a:pPr marL="0" lvl="0" indent="0">
                        <a:buNone/>
                      </a:pPr>
                      <a:r>
                        <a:t>All human beings are born free and equal in dignity and rights.</a:t>
                      </a:r>
                    </a:p>
                  </a:txBody>
                  <a:tcPr/>
                </a:tc>
                <a:extLst>
                  <a:ext uri="{0D108BD9-81ED-4DB2-BD59-A6C34878D82A}">
                    <a16:rowId xmlns:a16="http://schemas.microsoft.com/office/drawing/2014/main" val="10001"/>
                  </a:ext>
                </a:extLst>
              </a:tr>
              <a:tr h="0">
                <a:tc>
                  <a:txBody>
                    <a:bodyPr/>
                    <a:lstStyle/>
                    <a:p>
                      <a:pPr marL="0" lvl="0" indent="0">
                        <a:buNone/>
                      </a:pPr>
                      <a:r>
                        <a:t>All human beings are born free and equal in dignity and rights.</a:t>
                      </a:r>
                    </a:p>
                  </a:txBody>
                  <a:tcPr/>
                </a:tc>
                <a:tc>
                  <a:txBody>
                    <a:bodyPr/>
                    <a:lstStyle/>
                    <a:p>
                      <a:pPr marL="0" lvl="0" indent="0">
                        <a:buNone/>
                      </a:pPr>
                      <a:r>
                        <a:t>All human beings are born free and equal in dignity and rights.</a:t>
                      </a:r>
                    </a:p>
                  </a:txBody>
                  <a:tcPr/>
                </a:tc>
                <a:extLst>
                  <a:ext uri="{0D108BD9-81ED-4DB2-BD59-A6C34878D82A}">
                    <a16:rowId xmlns:a16="http://schemas.microsoft.com/office/drawing/2014/main" val="10002"/>
                  </a:ext>
                </a:extLst>
              </a:tr>
              <a:tr h="0">
                <a:tc>
                  <a:txBody>
                    <a:bodyPr/>
                    <a:lstStyle/>
                    <a:p>
                      <a:pPr marL="0" lvl="0" indent="0">
                        <a:buNone/>
                      </a:pPr>
                      <a:r>
                        <a:t>All human beings are born free and equal in dignity and rights.</a:t>
                      </a:r>
                    </a:p>
                  </a:txBody>
                  <a:tcPr/>
                </a:tc>
                <a:tc>
                  <a:txBody>
                    <a:bodyPr/>
                    <a:lstStyle/>
                    <a:p>
                      <a:pPr marL="0" lvl="0" indent="0">
                        <a:buNone/>
                      </a:pPr>
                      <a:r>
                        <a:t>All human beings are born free and equal in dignity and rights.</a:t>
                      </a:r>
                    </a:p>
                  </a:txBody>
                  <a:tcPr/>
                </a:tc>
                <a:extLst>
                  <a:ext uri="{0D108BD9-81ED-4DB2-BD59-A6C34878D82A}">
                    <a16:rowId xmlns:a16="http://schemas.microsoft.com/office/drawing/2014/main" val="10003"/>
                  </a:ext>
                </a:extLst>
              </a:tr>
              <a:tr h="0">
                <a:tc>
                  <a:txBody>
                    <a:bodyPr/>
                    <a:lstStyle/>
                    <a:p>
                      <a:pPr marL="0" lvl="0" indent="0">
                        <a:buNone/>
                      </a:pPr>
                      <a:r>
                        <a:t>All human beings are born free and equal in dignity and rights.</a:t>
                      </a:r>
                    </a:p>
                  </a:txBody>
                  <a:tcPr/>
                </a:tc>
                <a:tc>
                  <a:txBody>
                    <a:bodyPr/>
                    <a:lstStyle/>
                    <a:p>
                      <a:pPr marL="0" lvl="0" indent="0">
                        <a:buNone/>
                      </a:pPr>
                      <a:r>
                        <a:t>All human beings are born free and equal in dignity and rights.</a:t>
                      </a:r>
                    </a:p>
                  </a:txBody>
                  <a:tcPr/>
                </a:tc>
                <a:extLst>
                  <a:ext uri="{0D108BD9-81ED-4DB2-BD59-A6C34878D82A}">
                    <a16:rowId xmlns:a16="http://schemas.microsoft.com/office/drawing/2014/main" val="10004"/>
                  </a:ext>
                </a:extLst>
              </a:tr>
            </a:tbl>
          </a:graphicData>
        </a:graphic>
      </p:graphicFrame>
      <p:sp>
        <p:nvSpPr>
          <p:cNvPr id="3" name="TextBox 3"/>
          <p:cNvSpPr txBox="1"/>
          <p:nvPr/>
        </p:nvSpPr>
        <p:spPr>
          <a:xfrm>
            <a:off x="457200" y="4076700"/>
            <a:ext cx="8229600" cy="508000"/>
          </a:xfrm>
          <a:prstGeom prst="rect">
            <a:avLst/>
          </a:prstGeom>
          <a:noFill/>
        </p:spPr>
        <p:txBody>
          <a:bodyPr/>
          <a:lstStyle/>
          <a:p>
            <a:pPr marL="0" lvl="0" indent="0" algn="ctr">
              <a:buNone/>
            </a:pPr>
            <a:r>
              <a:t>Table caption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Footnotes</a:t>
            </a:r>
          </a:p>
        </p:txBody>
      </p:sp>
      <p:sp>
        <p:nvSpPr>
          <p:cNvPr id="3" name="Content Placeholder 2"/>
          <p:cNvSpPr>
            <a:spLocks noGrp="1"/>
          </p:cNvSpPr>
          <p:nvPr>
            <p:ph idx="1"/>
          </p:nvPr>
        </p:nvSpPr>
        <p:spPr/>
        <p:txBody>
          <a:bodyPr/>
          <a:lstStyle/>
          <a:p>
            <a:pPr marL="0" lvl="0" indent="0">
              <a:buNone/>
            </a:pPr>
            <a: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Quotes</a:t>
            </a:r>
          </a:p>
        </p:txBody>
      </p:sp>
      <p:sp>
        <p:nvSpPr>
          <p:cNvPr id="3" name="Content Placeholder 2"/>
          <p:cNvSpPr>
            <a:spLocks noGrp="1"/>
          </p:cNvSpPr>
          <p:nvPr>
            <p:ph idx="1"/>
          </p:nvPr>
        </p:nvSpPr>
        <p:spPr/>
        <p:txBody>
          <a:bodyPr/>
          <a:lstStyle/>
          <a:p>
            <a:pPr marL="1270000" lvl="0" indent="0">
              <a:buNone/>
            </a:pPr>
            <a:r>
              <a:rPr sz="2000"/>
              <a:t>All human beings are born free and equal in dignity and rights.</a:t>
            </a:r>
          </a:p>
          <a:p>
            <a:pPr marL="0" lvl="0" indent="0">
              <a:buNone/>
            </a:pPr>
            <a: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Scientific citations</a:t>
            </a:r>
          </a:p>
        </p:txBody>
      </p:sp>
      <p:sp>
        <p:nvSpPr>
          <p:cNvPr id="3" name="Content Placeholder 2"/>
          <p:cNvSpPr>
            <a:spLocks noGrp="1"/>
          </p:cNvSpPr>
          <p:nvPr>
            <p:ph idx="1"/>
          </p:nvPr>
        </p:nvSpPr>
        <p:spPr/>
        <p:txBody>
          <a:bodyPr/>
          <a:lstStyle/>
          <a:p>
            <a:pPr marL="1270000" lvl="0" indent="0">
              <a:buNone/>
            </a:pPr>
            <a:r>
              <a:rPr sz="2000"/>
              <a:t>All human beings are born free and equal in dignity and rights. They are endowed with reason and conscience and should act towards one another in a spirit of brotherhood. United Nations (1948)</a:t>
            </a:r>
          </a:p>
          <a:p>
            <a:pPr marL="0" lvl="0" indent="0">
              <a:buNone/>
            </a:pPr>
            <a: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Two columns of equal width</a:t>
            </a:r>
          </a:p>
        </p:txBody>
      </p:sp>
      <p:sp>
        <p:nvSpPr>
          <p:cNvPr id="3" name="Content Placeholder 2"/>
          <p:cNvSpPr>
            <a:spLocks noGrp="1"/>
          </p:cNvSpPr>
          <p:nvPr>
            <p:ph sz="half" idx="1"/>
          </p:nvPr>
        </p:nvSpPr>
        <p:spPr/>
        <p:txBody>
          <a:bodyPr/>
          <a:lstStyle/>
          <a:p>
            <a:pPr marL="0" lvl="0" indent="0">
              <a:buNone/>
            </a:pPr>
            <a:r>
              <a:t>Left column text.</a:t>
            </a:r>
          </a:p>
          <a:p>
            <a:pPr marL="0" lvl="0" indent="0">
              <a:buNone/>
            </a:pPr>
            <a:r>
              <a:t>Another text line.</a:t>
            </a:r>
          </a:p>
        </p:txBody>
      </p:sp>
      <p:sp>
        <p:nvSpPr>
          <p:cNvPr id="4" name="Content Placeholder 3"/>
          <p:cNvSpPr>
            <a:spLocks noGrp="1"/>
          </p:cNvSpPr>
          <p:nvPr>
            <p:ph sz="half" idx="2"/>
          </p:nvPr>
        </p:nvSpPr>
        <p:spPr/>
        <p:txBody>
          <a:bodyPr/>
          <a:lstStyle/>
          <a:p>
            <a:pPr lvl="0"/>
            <a:r>
              <a:t>Item 1.</a:t>
            </a:r>
          </a:p>
          <a:p>
            <a:pPr lvl="0"/>
            <a:r>
              <a:t>Item 2.</a:t>
            </a:r>
          </a:p>
          <a:p>
            <a:pPr lvl="0"/>
            <a:r>
              <a:t>Item 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Heading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Two columns of with 40:60 split</a:t>
            </a:r>
          </a:p>
        </p:txBody>
      </p:sp>
      <p:sp>
        <p:nvSpPr>
          <p:cNvPr id="3" name="Content Placeholder 2"/>
          <p:cNvSpPr>
            <a:spLocks noGrp="1"/>
          </p:cNvSpPr>
          <p:nvPr>
            <p:ph sz="half" idx="1"/>
          </p:nvPr>
        </p:nvSpPr>
        <p:spPr/>
        <p:txBody>
          <a:bodyPr/>
          <a:lstStyle/>
          <a:p>
            <a:pPr marL="0" lvl="0" indent="0">
              <a:buNone/>
            </a:pPr>
            <a:r>
              <a:t>Left column text.</a:t>
            </a:r>
          </a:p>
          <a:p>
            <a:pPr marL="0" lvl="0" indent="0">
              <a:buNone/>
            </a:pPr>
            <a:r>
              <a:t>Another text line.</a:t>
            </a:r>
          </a:p>
        </p:txBody>
      </p:sp>
      <p:sp>
        <p:nvSpPr>
          <p:cNvPr id="4" name="Content Placeholder 3"/>
          <p:cNvSpPr>
            <a:spLocks noGrp="1"/>
          </p:cNvSpPr>
          <p:nvPr>
            <p:ph sz="half" idx="2"/>
          </p:nvPr>
        </p:nvSpPr>
        <p:spPr/>
        <p:txBody>
          <a:bodyPr/>
          <a:lstStyle/>
          <a:p>
            <a:pPr lvl="0"/>
            <a:r>
              <a:t>Item 1.</a:t>
            </a:r>
          </a:p>
          <a:p>
            <a:pPr lvl="0"/>
            <a:r>
              <a:t>Item 2.</a:t>
            </a:r>
          </a:p>
          <a:p>
            <a:pPr lvl="0"/>
            <a:r>
              <a:t>Item 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Three columns with equal split</a:t>
            </a:r>
          </a:p>
        </p:txBody>
      </p:sp>
      <p:sp>
        <p:nvSpPr>
          <p:cNvPr id="3" name="Content Placeholder 2"/>
          <p:cNvSpPr>
            <a:spLocks noGrp="1"/>
          </p:cNvSpPr>
          <p:nvPr>
            <p:ph sz="half" idx="1"/>
          </p:nvPr>
        </p:nvSpPr>
        <p:spPr/>
        <p:txBody>
          <a:bodyPr/>
          <a:lstStyle/>
          <a:p>
            <a:pPr marL="0" lvl="0" indent="0">
              <a:buNone/>
            </a:pPr>
            <a:r>
              <a:t>Left column text.</a:t>
            </a:r>
          </a:p>
          <a:p>
            <a:pPr marL="0" lvl="0" indent="0">
              <a:buNone/>
            </a:pPr>
            <a:r>
              <a:t>Another text line.</a:t>
            </a:r>
          </a:p>
        </p:txBody>
      </p:sp>
      <p:sp>
        <p:nvSpPr>
          <p:cNvPr id="4" name="Content Placeholder 3"/>
          <p:cNvSpPr>
            <a:spLocks noGrp="1"/>
          </p:cNvSpPr>
          <p:nvPr>
            <p:ph sz="half" idx="2"/>
          </p:nvPr>
        </p:nvSpPr>
        <p:spPr/>
        <p:txBody>
          <a:bodyPr/>
          <a:lstStyle/>
          <a:p>
            <a:pPr marL="0" lvl="0" indent="0">
              <a:buNone/>
            </a:pPr>
            <a:r>
              <a:t>Middle column list:</a:t>
            </a:r>
          </a:p>
          <a:p>
            <a:pPr marL="342900" lvl="0" indent="-342900">
              <a:buAutoNum type="arabicPeriod"/>
            </a:pPr>
            <a:r>
              <a:t>Item 1.</a:t>
            </a:r>
          </a:p>
          <a:p>
            <a:pPr marL="342900" lvl="0" indent="-342900">
              <a:buAutoNum type="arabicPeriod"/>
            </a:pPr>
            <a:r>
              <a:t>Item 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Three columns with 30:40:30 split</a:t>
            </a:r>
          </a:p>
        </p:txBody>
      </p:sp>
      <p:sp>
        <p:nvSpPr>
          <p:cNvPr id="3" name="Content Placeholder 2"/>
          <p:cNvSpPr>
            <a:spLocks noGrp="1"/>
          </p:cNvSpPr>
          <p:nvPr>
            <p:ph sz="half" idx="1"/>
          </p:nvPr>
        </p:nvSpPr>
        <p:spPr/>
        <p:txBody>
          <a:bodyPr/>
          <a:lstStyle/>
          <a:p>
            <a:pPr marL="0" lvl="0" indent="0">
              <a:buNone/>
            </a:pPr>
            <a:r>
              <a:t>Left column text.</a:t>
            </a:r>
          </a:p>
          <a:p>
            <a:pPr marL="0" lvl="0" indent="0">
              <a:buNone/>
            </a:pPr>
            <a:r>
              <a:t>Another text line.</a:t>
            </a:r>
          </a:p>
        </p:txBody>
      </p:sp>
      <p:sp>
        <p:nvSpPr>
          <p:cNvPr id="4" name="Content Placeholder 3"/>
          <p:cNvSpPr>
            <a:spLocks noGrp="1"/>
          </p:cNvSpPr>
          <p:nvPr>
            <p:ph sz="half" idx="2"/>
          </p:nvPr>
        </p:nvSpPr>
        <p:spPr/>
        <p:txBody>
          <a:bodyPr/>
          <a:lstStyle/>
          <a:p>
            <a:pPr marL="0" lvl="0" indent="0">
              <a:buNone/>
            </a:pPr>
            <a:r>
              <a:t>Middle column list:</a:t>
            </a:r>
          </a:p>
          <a:p>
            <a:pPr marL="342900" lvl="0" indent="-342900">
              <a:buAutoNum type="arabicPeriod"/>
            </a:pPr>
            <a:r>
              <a:t>Item 1.</a:t>
            </a:r>
          </a:p>
          <a:p>
            <a:pPr marL="342900" lvl="0" indent="-342900">
              <a:buAutoNum type="arabicPeriod"/>
            </a:pPr>
            <a:r>
              <a:t>Item 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Two columns: image and text</a:t>
            </a:r>
          </a:p>
        </p:txBody>
      </p:sp>
      <p:pic>
        <p:nvPicPr>
          <p:cNvPr id="3" name="Picture 1" descr="images/Eleanor_Roosevelt_and_Human_Rights_Declaration.jpeg"/>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sz="half" idx="2"/>
          </p:nvPr>
        </p:nvSpPr>
        <p:spPr/>
        <p:txBody>
          <a:bodyPr/>
          <a:lstStyle/>
          <a:p>
            <a:pPr marL="0" lvl="0" indent="0">
              <a:buNone/>
            </a:pPr>
            <a:r>
              <a:t>Text in the right column.</a:t>
            </a:r>
          </a:p>
          <a:p>
            <a:pPr marL="0" lvl="0" indent="0">
              <a:buNone/>
            </a:pPr>
            <a:r>
              <a:t>List from the right column:</a:t>
            </a:r>
          </a:p>
          <a:p>
            <a:pPr lvl="0"/>
            <a:r>
              <a:t>Item 1.</a:t>
            </a:r>
          </a:p>
          <a:p>
            <a:pPr lvl="0"/>
            <a:r>
              <a:t>Item 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Two columns: image and table</a:t>
            </a:r>
          </a:p>
        </p:txBody>
      </p:sp>
      <p:pic>
        <p:nvPicPr>
          <p:cNvPr id="3" name="Picture 1" descr="images/Eleanor_Roosevelt_and_Human_Rights_Declaration.jpeg"/>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0">
                <a:tc>
                  <a:txBody>
                    <a:bodyPr/>
                    <a:lstStyle/>
                    <a:p>
                      <a:pPr marL="0" lvl="0" indent="0" algn="l">
                        <a:buNone/>
                      </a:pPr>
                      <a:r>
                        <a:rPr b="1"/>
                        <a:t>Item</a:t>
                      </a:r>
                    </a:p>
                  </a:txBody>
                  <a:tcPr/>
                </a:tc>
                <a:tc>
                  <a:txBody>
                    <a:bodyPr/>
                    <a:lstStyle/>
                    <a:p>
                      <a:pPr marL="0" lvl="0" indent="0" algn="ctr">
                        <a:buNone/>
                      </a:pPr>
                      <a:r>
                        <a:rPr b="1"/>
                        <a:t>Option</a:t>
                      </a:r>
                    </a:p>
                  </a:txBody>
                  <a:tcPr/>
                </a:tc>
                <a:extLst>
                  <a:ext uri="{0D108BD9-81ED-4DB2-BD59-A6C34878D82A}">
                    <a16:rowId xmlns:a16="http://schemas.microsoft.com/office/drawing/2014/main" val="10000"/>
                  </a:ext>
                </a:extLst>
              </a:tr>
              <a:tr h="0">
                <a:tc>
                  <a:txBody>
                    <a:bodyPr/>
                    <a:lstStyle/>
                    <a:p>
                      <a:pPr marL="0" lvl="0" indent="0" algn="l">
                        <a:buNone/>
                      </a:pPr>
                      <a:r>
                        <a:t>Item 1</a:t>
                      </a:r>
                    </a:p>
                  </a:txBody>
                  <a:tcPr/>
                </a:tc>
                <a:tc>
                  <a:txBody>
                    <a:bodyPr/>
                    <a:lstStyle/>
                    <a:p>
                      <a:pPr marL="0" lvl="0" indent="0" algn="ctr">
                        <a:buNone/>
                      </a:pPr>
                      <a:r>
                        <a:t>Option 1</a:t>
                      </a:r>
                    </a:p>
                  </a:txBody>
                  <a:tcPr/>
                </a:tc>
                <a:extLst>
                  <a:ext uri="{0D108BD9-81ED-4DB2-BD59-A6C34878D82A}">
                    <a16:rowId xmlns:a16="http://schemas.microsoft.com/office/drawing/2014/main" val="10001"/>
                  </a:ext>
                </a:extLst>
              </a:tr>
              <a:tr h="0">
                <a:tc>
                  <a:txBody>
                    <a:bodyPr/>
                    <a:lstStyle/>
                    <a:p>
                      <a:pPr marL="0" lvl="0" indent="0" algn="l">
                        <a:buNone/>
                      </a:pPr>
                      <a:r>
                        <a:t>Item 2</a:t>
                      </a:r>
                    </a:p>
                  </a:txBody>
                  <a:tcPr/>
                </a:tc>
                <a:tc>
                  <a:txBody>
                    <a:bodyPr/>
                    <a:lstStyle/>
                    <a:p>
                      <a:pPr marL="0" lvl="0" indent="0" algn="ctr">
                        <a:buNone/>
                      </a:pPr>
                      <a:r>
                        <a:t>Option 2</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Bibliography</a:t>
            </a:r>
          </a:p>
        </p:txBody>
      </p:sp>
      <p:sp>
        <p:nvSpPr>
          <p:cNvPr id="3" name="Content Placeholder 2"/>
          <p:cNvSpPr>
            <a:spLocks noGrp="1"/>
          </p:cNvSpPr>
          <p:nvPr>
            <p:ph idx="1"/>
          </p:nvPr>
        </p:nvSpPr>
        <p:spPr/>
        <p:txBody>
          <a:bodyPr/>
          <a:lstStyle/>
          <a:p>
            <a:pPr marL="0" lvl="0" indent="0">
              <a:buNone/>
            </a:pPr>
            <a:r>
              <a:t>Brown, Gordon, ed. 2016. </a:t>
            </a:r>
            <a:r>
              <a:rPr i="1"/>
              <a:t>The Universal Declaration of Human Rights in the 21st Century, a Living Document in a Changing World</a:t>
            </a:r>
            <a:r>
              <a:t>. Cambridge, [New York]: Open Book Publishers ; NYU Global Institute for Advanced Study.</a:t>
            </a:r>
          </a:p>
          <a:p>
            <a:pPr marL="0" lvl="0" indent="0">
              <a:buNone/>
            </a:pPr>
            <a:r>
              <a:t>United Nations. 1948. </a:t>
            </a:r>
            <a:r>
              <a:rPr i="1"/>
              <a:t>Universal Declaration of Human Rights</a:t>
            </a:r>
            <a: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Notes</a:t>
            </a:r>
          </a:p>
        </p:txBody>
      </p:sp>
      <p:sp>
        <p:nvSpPr>
          <p:cNvPr id="3" name="Content Placeholder 2"/>
          <p:cNvSpPr>
            <a:spLocks noGrp="1"/>
          </p:cNvSpPr>
          <p:nvPr>
            <p:ph idx="1"/>
          </p:nvPr>
        </p:nvSpPr>
        <p:spPr/>
        <p:txBody>
          <a:bodyPr/>
          <a:lstStyle/>
          <a:p>
            <a:pPr marL="0" lvl="0" indent="0">
              <a:buNone/>
            </a:pPr>
            <a:r>
              <a:rPr sz="1800"/>
              <a:t>1. All human beings are born free and equal in dignity and rights.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Heading 2</a:t>
            </a:r>
          </a:p>
        </p:txBody>
      </p:sp>
      <p:sp>
        <p:nvSpPr>
          <p:cNvPr id="3" name="Content Placeholder 2"/>
          <p:cNvSpPr>
            <a:spLocks noGrp="1"/>
          </p:cNvSpPr>
          <p:nvPr>
            <p:ph idx="1"/>
          </p:nvPr>
        </p:nvSpPr>
        <p:spPr/>
        <p:txBody>
          <a:bodyPr/>
          <a:lstStyle/>
          <a:p>
            <a:pPr marL="0" lvl="0" indent="0">
              <a:buNone/>
            </a:pPr>
            <a:r>
              <a:t>All human beings are born free and equal in dignity and rights.</a:t>
            </a:r>
          </a:p>
          <a:p>
            <a:pPr marL="0" lvl="0" indent="0">
              <a:spcBef>
                <a:spcPts val="3000"/>
              </a:spcBef>
              <a:buNone/>
            </a:pPr>
            <a:r>
              <a:rPr b="1"/>
              <a:t>Heading 3</a:t>
            </a:r>
          </a:p>
          <a:p>
            <a:pPr marL="0" lvl="0" indent="0">
              <a:buNone/>
            </a:pPr>
            <a:r>
              <a:t>All human beings are born free and equal in dignity and rights.</a:t>
            </a:r>
          </a:p>
          <a:p>
            <a:pPr marL="0" lvl="0" indent="0">
              <a:spcBef>
                <a:spcPts val="3000"/>
              </a:spcBef>
              <a:buNone/>
            </a:pPr>
            <a:r>
              <a:rPr b="1"/>
              <a:t>Heading 4</a:t>
            </a:r>
          </a:p>
          <a:p>
            <a:pPr marL="0" lvl="0" indent="0">
              <a:buNone/>
            </a:pPr>
            <a:r>
              <a:t>All human beings are born free and equal in dignity and rights.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Bold</a:t>
            </a:r>
          </a:p>
        </p:txBody>
      </p:sp>
      <p:sp>
        <p:nvSpPr>
          <p:cNvPr id="3" name="Content Placeholder 2"/>
          <p:cNvSpPr>
            <a:spLocks noGrp="1"/>
          </p:cNvSpPr>
          <p:nvPr>
            <p:ph idx="1"/>
          </p:nvPr>
        </p:nvSpPr>
        <p:spPr/>
        <p:txBody>
          <a:bodyPr/>
          <a:lstStyle/>
          <a:p>
            <a:pPr marL="0" lvl="0" indent="0">
              <a:buNone/>
            </a:pPr>
            <a:r>
              <a:rPr b="1"/>
              <a:t>All human beings are born free and equal in dignity and rights.</a:t>
            </a:r>
            <a:r>
              <a:t> All human beings are born free and equal in dignity and rights.All human beings are born free and equal in dignity and rights.All human beings are born free and equal in dignity and rights.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Italic</a:t>
            </a:r>
          </a:p>
        </p:txBody>
      </p:sp>
      <p:sp>
        <p:nvSpPr>
          <p:cNvPr id="3" name="Content Placeholder 2"/>
          <p:cNvSpPr>
            <a:spLocks noGrp="1"/>
          </p:cNvSpPr>
          <p:nvPr>
            <p:ph idx="1"/>
          </p:nvPr>
        </p:nvSpPr>
        <p:spPr/>
        <p:txBody>
          <a:bodyPr/>
          <a:lstStyle/>
          <a:p>
            <a:pPr marL="0" lvl="0" indent="0">
              <a:buNone/>
            </a:pPr>
            <a:r>
              <a:rPr i="1"/>
              <a:t>All human beings are born free and equal in dignity and rights.</a:t>
            </a:r>
            <a:r>
              <a:t> All human beings are born free and equal in dignity and rights.All human beings are born free and equal in dignity and rights.All human beings are born free and equal in dignity and rights.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Bold and italic</a:t>
            </a:r>
          </a:p>
        </p:txBody>
      </p:sp>
      <p:sp>
        <p:nvSpPr>
          <p:cNvPr id="3" name="Content Placeholder 2"/>
          <p:cNvSpPr>
            <a:spLocks noGrp="1"/>
          </p:cNvSpPr>
          <p:nvPr>
            <p:ph idx="1"/>
          </p:nvPr>
        </p:nvSpPr>
        <p:spPr/>
        <p:txBody>
          <a:bodyPr/>
          <a:lstStyle/>
          <a:p>
            <a:pPr marL="0" lvl="0" indent="0">
              <a:buNone/>
            </a:pPr>
            <a:r>
              <a:rPr b="1" i="1"/>
              <a:t>All human beings are born free and equal in dignity and rights.</a:t>
            </a:r>
            <a:r>
              <a:t> All human beings are born free and equal in dignity and rights.All human beings are born free and equal in dignity and rights.All human beings are born free and equal in dignity and rights.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Struck through</a:t>
            </a:r>
          </a:p>
        </p:txBody>
      </p:sp>
      <p:sp>
        <p:nvSpPr>
          <p:cNvPr id="3" name="Content Placeholder 2"/>
          <p:cNvSpPr>
            <a:spLocks noGrp="1"/>
          </p:cNvSpPr>
          <p:nvPr>
            <p:ph idx="1"/>
          </p:nvPr>
        </p:nvSpPr>
        <p:spPr/>
        <p:txBody>
          <a:bodyPr/>
          <a:lstStyle/>
          <a:p>
            <a:pPr marL="0" lvl="0" indent="0">
              <a:buNone/>
            </a:pPr>
            <a:r>
              <a:rPr strike="sngStrike"/>
              <a:t>All human beings are born free and equal in dignity and rights.</a:t>
            </a:r>
            <a:r>
              <a:t> All human beings are born free and equal in dignity and rights.All human beings are born free and equal in dignity and rights.All human beings are born free and equal in dignity and rights.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Numbered lists</a:t>
            </a:r>
          </a:p>
        </p:txBody>
      </p:sp>
      <p:sp>
        <p:nvSpPr>
          <p:cNvPr id="3" name="Content Placeholder 2"/>
          <p:cNvSpPr>
            <a:spLocks noGrp="1"/>
          </p:cNvSpPr>
          <p:nvPr>
            <p:ph idx="1"/>
          </p:nvPr>
        </p:nvSpPr>
        <p:spPr/>
        <p:txBody>
          <a:bodyPr/>
          <a:lstStyle/>
          <a:p>
            <a:pPr marL="342900" lvl="0" indent="-342900">
              <a:buAutoNum type="arabicPeriod"/>
            </a:pPr>
            <a:r>
              <a:t>All human beings are born free and equal in dignity and rights.</a:t>
            </a:r>
          </a:p>
          <a:p>
            <a:pPr marL="342900" lvl="0" indent="-342900">
              <a:buAutoNum type="arabicPeriod"/>
            </a:pPr>
            <a:r>
              <a:t>All human beings are born free and equal in dignity and rights.</a:t>
            </a:r>
          </a:p>
          <a:p>
            <a:pPr marL="342900" lvl="0" indent="-342900">
              <a:buAutoNum type="arabicPeriod"/>
            </a:pPr>
            <a:r>
              <a:t>All human beings are born free and equal in dignity and rights.</a:t>
            </a:r>
          </a:p>
          <a:p>
            <a:pPr marL="342900" lvl="0" indent="-342900">
              <a:buAutoNum type="arabicPeriod"/>
            </a:pPr>
            <a:r>
              <a:t>All human beings are born free and equal in dignity and rights.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1132</Words>
  <Application>Microsoft Office PowerPoint</Application>
  <PresentationFormat>On-screen Show (16:9)</PresentationFormat>
  <Paragraphs>106</Paragraphs>
  <Slides>26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Title</vt:lpstr>
      <vt:lpstr>Heading 1</vt:lpstr>
      <vt:lpstr>PowerPoint Presentation</vt:lpstr>
      <vt:lpstr>Heading 2</vt:lpstr>
      <vt:lpstr>Bold</vt:lpstr>
      <vt:lpstr>Italic</vt:lpstr>
      <vt:lpstr>Bold and italic</vt:lpstr>
      <vt:lpstr>Struck through</vt:lpstr>
      <vt:lpstr>Numbered lists</vt:lpstr>
      <vt:lpstr>Unnumbered lists</vt:lpstr>
      <vt:lpstr>Mixed lists</vt:lpstr>
      <vt:lpstr>Figures and captions</vt:lpstr>
      <vt:lpstr>Code</vt:lpstr>
      <vt:lpstr>URLs and email addresses</vt:lpstr>
      <vt:lpstr>Tables</vt:lpstr>
      <vt:lpstr>Footnotes</vt:lpstr>
      <vt:lpstr>Quotes</vt:lpstr>
      <vt:lpstr>Scientific citations</vt:lpstr>
      <vt:lpstr>Two columns of equal width</vt:lpstr>
      <vt:lpstr>Two columns of with 40:60 split</vt:lpstr>
      <vt:lpstr>Three columns with equal split</vt:lpstr>
      <vt:lpstr>Three columns with 30:40:30 split</vt:lpstr>
      <vt:lpstr>Two columns: image and text</vt:lpstr>
      <vt:lpstr>Two columns: image and table</vt:lpstr>
      <vt:lpstr>Bibliography</vt:lpstr>
      <vt:lpstr>Notes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cp:lastModifiedBy>Murali Krishna K</cp:lastModifiedBy>
  <cp:revision>5</cp:revision>
  <dcterms:created xsi:type="dcterms:W3CDTF">2023-10-01T11:04:02Z</dcterms:created>
  <dcterms:modified xsi:type="dcterms:W3CDTF">2025-07-21T17:08:59Z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eameroption">
    <vt:lpwstr/>
  </property>
  <property fmtid="{D5CDD505-2E9C-101B-9397-08002B2CF9AE}" pid="4" name="bibliography">
    <vt:lpwstr>references.bib</vt:lpwstr>
  </property>
  <property fmtid="{D5CDD505-2E9C-101B-9397-08002B2CF9AE}" pid="5" name="colortheme">
    <vt:lpwstr/>
  </property>
  <property fmtid="{D5CDD505-2E9C-101B-9397-08002B2CF9AE}" pid="6" name="csl">
    <vt:lpwstr>https://www.zotero.org/styles/chicago-author-date</vt:lpwstr>
  </property>
  <property fmtid="{D5CDD505-2E9C-101B-9397-08002B2CF9AE}" pid="7" name="date">
    <vt:lpwstr>1 January 2023</vt:lpwstr>
  </property>
  <property fmtid="{D5CDD505-2E9C-101B-9397-08002B2CF9AE}" pid="8" name="documentclass">
    <vt:lpwstr>beamer</vt:lpwstr>
  </property>
  <property fmtid="{D5CDD505-2E9C-101B-9397-08002B2CF9AE}" pid="9" name="fontenc">
    <vt:lpwstr/>
  </property>
  <property fmtid="{D5CDD505-2E9C-101B-9397-08002B2CF9AE}" pid="10" name="fontfamily">
    <vt:lpwstr/>
  </property>
  <property fmtid="{D5CDD505-2E9C-101B-9397-08002B2CF9AE}" pid="11" name="fontfamilyoptions">
    <vt:lpwstr/>
  </property>
  <property fmtid="{D5CDD505-2E9C-101B-9397-08002B2CF9AE}" pid="12" name="fontsize">
    <vt:lpwstr/>
  </property>
  <property fmtid="{D5CDD505-2E9C-101B-9397-08002B2CF9AE}" pid="13" name="fonttheme">
    <vt:lpwstr/>
  </property>
  <property fmtid="{D5CDD505-2E9C-101B-9397-08002B2CF9AE}" pid="14" name="innertheme">
    <vt:lpwstr/>
  </property>
  <property fmtid="{D5CDD505-2E9C-101B-9397-08002B2CF9AE}" pid="15" name="institute">
    <vt:lpwstr>United Nations</vt:lpwstr>
  </property>
  <property fmtid="{D5CDD505-2E9C-101B-9397-08002B2CF9AE}" pid="16" name="logo">
    <vt:lpwstr/>
  </property>
  <property fmtid="{D5CDD505-2E9C-101B-9397-08002B2CF9AE}" pid="17" name="mainfont">
    <vt:lpwstr/>
  </property>
  <property fmtid="{D5CDD505-2E9C-101B-9397-08002B2CF9AE}" pid="18" name="mainfontoptions">
    <vt:lpwstr/>
  </property>
  <property fmtid="{D5CDD505-2E9C-101B-9397-08002B2CF9AE}" pid="19" name="mathfont">
    <vt:lpwstr/>
  </property>
  <property fmtid="{D5CDD505-2E9C-101B-9397-08002B2CF9AE}" pid="20" name="mathfontoptions">
    <vt:lpwstr/>
  </property>
  <property fmtid="{D5CDD505-2E9C-101B-9397-08002B2CF9AE}" pid="21" name="monofont">
    <vt:lpwstr/>
  </property>
  <property fmtid="{D5CDD505-2E9C-101B-9397-08002B2CF9AE}" pid="22" name="monofontoptions">
    <vt:lpwstr/>
  </property>
  <property fmtid="{D5CDD505-2E9C-101B-9397-08002B2CF9AE}" pid="23" name="navigation">
    <vt:lpwstr/>
  </property>
  <property fmtid="{D5CDD505-2E9C-101B-9397-08002B2CF9AE}" pid="24" name="nocite">
    <vt:lpwstr>@brown2016</vt:lpwstr>
  </property>
  <property fmtid="{D5CDD505-2E9C-101B-9397-08002B2CF9AE}" pid="25" name="outertheme">
    <vt:lpwstr/>
  </property>
  <property fmtid="{D5CDD505-2E9C-101B-9397-08002B2CF9AE}" pid="26" name="references">
    <vt:lpwstr/>
  </property>
  <property fmtid="{D5CDD505-2E9C-101B-9397-08002B2CF9AE}" pid="27" name="sansfont">
    <vt:lpwstr/>
  </property>
  <property fmtid="{D5CDD505-2E9C-101B-9397-08002B2CF9AE}" pid="28" name="sansfontoptions">
    <vt:lpwstr/>
  </property>
  <property fmtid="{D5CDD505-2E9C-101B-9397-08002B2CF9AE}" pid="29" name="section-titles">
    <vt:lpwstr/>
  </property>
  <property fmtid="{D5CDD505-2E9C-101B-9397-08002B2CF9AE}" pid="30" name="subtitle">
    <vt:lpwstr>Subtitle</vt:lpwstr>
  </property>
  <property fmtid="{D5CDD505-2E9C-101B-9397-08002B2CF9AE}" pid="31" name="theme">
    <vt:lpwstr/>
  </property>
  <property fmtid="{D5CDD505-2E9C-101B-9397-08002B2CF9AE}" pid="32" name="themeoptions">
    <vt:lpwstr/>
  </property>
  <property fmtid="{D5CDD505-2E9C-101B-9397-08002B2CF9AE}" pid="33" name="titlegraphic">
    <vt:lpwstr/>
  </property>
  <property fmtid="{D5CDD505-2E9C-101B-9397-08002B2CF9AE}" pid="34" name="toc">
    <vt:lpwstr>True</vt:lpwstr>
  </property>
</Properties>
</file>