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82D"/>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43" autoAdjust="0"/>
    <p:restoredTop sz="94694" autoAdjust="0"/>
  </p:normalViewPr>
  <p:slideViewPr>
    <p:cSldViewPr snapToGrid="0" snapToObjects="1">
      <p:cViewPr varScale="1">
        <p:scale>
          <a:sx n="83" d="100"/>
          <a:sy n="83" d="100"/>
        </p:scale>
        <p:origin x="756" y="4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7/22/2025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 note visible in PowerPoint.</a:t>
            </a:r>
          </a:p>
          <a:p>
            <a:pPr marL="0" lvl="0" indent="0">
              <a:buNone/>
            </a:pPr>
            <a:endParaRPr/>
          </a:p>
          <a:p>
            <a:pPr lvl="0"/>
            <a:r>
              <a:t>It can contain Markdown</a:t>
            </a:r>
          </a:p>
          <a:p>
            <a:pPr marL="0" lvl="0" indent="0">
              <a:buNone/>
            </a:pPr>
            <a:endParaRPr/>
          </a:p>
          <a:p>
            <a:pPr lvl="0"/>
            <a: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182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3014" y="102392"/>
            <a:ext cx="8229600" cy="7735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52820"/>
            <a:ext cx="8229600" cy="364180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7/22/2025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1522719" cy="330132"/>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
        <p:nvSpPr>
          <p:cNvPr id="7" name="TextBox 6">
            <a:extLst>
              <a:ext uri="{FF2B5EF4-FFF2-40B4-BE49-F238E27FC236}">
                <a16:creationId xmlns:a16="http://schemas.microsoft.com/office/drawing/2014/main" id="{A1AD2BFC-FFEC-7173-675C-776C4B536CA9}"/>
              </a:ext>
            </a:extLst>
          </p:cNvPr>
          <p:cNvSpPr txBox="1"/>
          <p:nvPr userDrawn="1"/>
        </p:nvSpPr>
        <p:spPr>
          <a:xfrm>
            <a:off x="386983" y="4798069"/>
            <a:ext cx="2781621" cy="230832"/>
          </a:xfrm>
          <a:prstGeom prst="rect">
            <a:avLst/>
          </a:prstGeom>
          <a:noFill/>
        </p:spPr>
        <p:txBody>
          <a:bodyPr wrap="square" rtlCol="0">
            <a:spAutoFit/>
          </a:bodyPr>
          <a:lstStyle/>
          <a:p>
            <a:r>
              <a:rPr lang="en-IN" sz="900" dirty="0"/>
              <a:t>© Cisco and/or its affiliates. All rights reserved.</a:t>
            </a:r>
          </a:p>
        </p:txBody>
      </p:sp>
      <p:pic>
        <p:nvPicPr>
          <p:cNvPr id="13" name="Picture 12" descr="A white text on a black background&#10;&#10;AI-generated content may be incorrect.">
            <a:extLst>
              <a:ext uri="{FF2B5EF4-FFF2-40B4-BE49-F238E27FC236}">
                <a16:creationId xmlns:a16="http://schemas.microsoft.com/office/drawing/2014/main" id="{3F8D4E3E-75FF-2409-E95A-FD4B27E2CE39}"/>
              </a:ext>
            </a:extLst>
          </p:cNvPr>
          <p:cNvPicPr>
            <a:picLocks noChangeAspect="1"/>
          </p:cNvPicPr>
          <p:nvPr userDrawn="1"/>
        </p:nvPicPr>
        <p:blipFill>
          <a:blip r:embed="rId13">
            <a:extLst>
              <a:ext uri="{BEBA8EAE-BF5A-486C-A8C5-ECC9F3942E4B}">
                <a14:imgProps xmlns:a14="http://schemas.microsoft.com/office/drawing/2010/main">
                  <a14:imgLayer r:embed="rId14">
                    <a14:imgEffect>
                      <a14:backgroundRemoval t="9778" b="89778" l="6667" r="92889">
                        <a14:foregroundMark x1="28444" y1="31111" x2="28444" y2="31111"/>
                        <a14:foregroundMark x1="39556" y1="40889" x2="39556" y2="40889"/>
                        <a14:foregroundMark x1="50222" y1="44444" x2="50222" y2="44444"/>
                        <a14:foregroundMark x1="49778" y1="45333" x2="49778" y2="45333"/>
                        <a14:foregroundMark x1="39556" y1="43111" x2="39556" y2="43111"/>
                        <a14:foregroundMark x1="27556" y1="35556" x2="27556" y2="35556"/>
                        <a14:foregroundMark x1="27556" y1="35556" x2="27556" y2="35556"/>
                        <a14:foregroundMark x1="27556" y1="35556" x2="27556" y2="35556"/>
                        <a14:foregroundMark x1="40000" y1="43111" x2="40000" y2="43111"/>
                        <a14:foregroundMark x1="62222" y1="43111" x2="62222" y2="43111"/>
                        <a14:foregroundMark x1="73778" y1="43111" x2="73778" y2="43111"/>
                        <a14:foregroundMark x1="81778" y1="43111" x2="81778" y2="43111"/>
                        <a14:foregroundMark x1="92889" y1="44889" x2="92889" y2="44889"/>
                        <a14:foregroundMark x1="16889" y1="39556" x2="16889" y2="39556"/>
                        <a14:foregroundMark x1="6667" y1="44889" x2="6667" y2="44889"/>
                        <a14:foregroundMark x1="15111" y1="63556" x2="15111" y2="63556"/>
                        <a14:foregroundMark x1="32889" y1="64000" x2="32889" y2="64000"/>
                        <a14:foregroundMark x1="42667" y1="63111" x2="42667" y2="63111"/>
                        <a14:foregroundMark x1="58667" y1="63556" x2="58667" y2="63556"/>
                      </a14:backgroundRemoval>
                    </a14:imgEffect>
                  </a14:imgLayer>
                </a14:imgProps>
              </a:ext>
            </a:extLst>
          </a:blip>
          <a:stretch>
            <a:fillRect/>
          </a:stretch>
        </p:blipFill>
        <p:spPr>
          <a:xfrm>
            <a:off x="8651366" y="4698107"/>
            <a:ext cx="330132" cy="330132"/>
          </a:xfrm>
          <a:prstGeom prst="rect">
            <a:avLst/>
          </a:prstGeom>
        </p:spPr>
      </p:pic>
      <p:sp>
        <p:nvSpPr>
          <p:cNvPr id="8" name="TextBox 7">
            <a:extLst>
              <a:ext uri="{FF2B5EF4-FFF2-40B4-BE49-F238E27FC236}">
                <a16:creationId xmlns:a16="http://schemas.microsoft.com/office/drawing/2014/main" id="{DC76BA8F-1A42-80DA-9F32-925F86A1F262}"/>
              </a:ext>
            </a:extLst>
          </p:cNvPr>
          <p:cNvSpPr txBox="1"/>
          <p:nvPr userDrawn="1"/>
        </p:nvSpPr>
        <p:spPr>
          <a:xfrm>
            <a:off x="8392315" y="4974326"/>
            <a:ext cx="827885" cy="184666"/>
          </a:xfrm>
          <a:prstGeom prst="rect">
            <a:avLst/>
          </a:prstGeom>
          <a:noFill/>
        </p:spPr>
        <p:txBody>
          <a:bodyPr wrap="square" rtlCol="0">
            <a:spAutoFit/>
          </a:bodyPr>
          <a:lstStyle/>
          <a:p>
            <a:pPr algn="ctr"/>
            <a:r>
              <a:rPr lang="en-IN" sz="600" dirty="0"/>
              <a:t>Cisco Confidential</a:t>
            </a:r>
          </a:p>
        </p:txBody>
      </p:sp>
    </p:spTree>
    <p:extLst>
      <p:ext uri="{BB962C8B-B14F-4D97-AF65-F5344CB8AC3E}">
        <p14:creationId xmlns:p14="http://schemas.microsoft.com/office/powerpoint/2010/main" val="367620087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18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18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4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2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2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jph@domain.com" TargetMode="External"/><Relationship Id="rId2" Type="http://schemas.openxmlformats.org/officeDocument/2006/relationships/hyperlink" Target="eleanor.eoosevelt@domai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info@wikipedia.org" TargetMode="External"/><Relationship Id="rId2" Type="http://schemas.openxmlformats.org/officeDocument/2006/relationships/hyperlink" Target="https://www.wikipedia.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Title</a:t>
            </a:r>
          </a:p>
        </p:txBody>
      </p:sp>
      <p:sp>
        <p:nvSpPr>
          <p:cNvPr id="3" name="Subtitle 2"/>
          <p:cNvSpPr>
            <a:spLocks noGrp="1"/>
          </p:cNvSpPr>
          <p:nvPr>
            <p:ph type="subTitle" idx="1"/>
          </p:nvPr>
        </p:nvSpPr>
        <p:spPr>
          <a:xfrm>
            <a:off x="1371600" y="2914650"/>
            <a:ext cx="6400800" cy="1314450"/>
          </a:xfrm>
        </p:spPr>
        <p:txBody>
          <a:bodyPr>
            <a:normAutofit/>
          </a:bodyPr>
          <a:lstStyle/>
          <a:p>
            <a:pPr marL="0" lvl="0" indent="0">
              <a:buNone/>
            </a:pPr>
            <a:r>
              <a:t>Subtitle</a:t>
            </a:r>
            <a:br/>
            <a:br/>
            <a:r>
              <a:rPr>
                <a:hlinkClick r:id="rId2"/>
              </a:rPr>
              <a:t>Eleanor Roosevelt</a:t>
            </a:r>
            <a:br/>
            <a:r>
              <a:rPr>
                <a:hlinkClick r:id="rId3"/>
              </a:rPr>
              <a:t>John Peters Humphrey</a:t>
            </a:r>
          </a:p>
        </p:txBody>
      </p:sp>
      <p:sp>
        <p:nvSpPr>
          <p:cNvPr id="4" name="Date Placeholder 3"/>
          <p:cNvSpPr>
            <a:spLocks noGrp="1"/>
          </p:cNvSpPr>
          <p:nvPr>
            <p:ph type="dt" sz="half" idx="10"/>
          </p:nvPr>
        </p:nvSpPr>
        <p:spPr/>
        <p:txBody>
          <a:bodyPr/>
          <a:lstStyle/>
          <a:p>
            <a:pPr marL="0" lvl="0" indent="0">
              <a:buNone/>
            </a:pPr>
            <a:r>
              <a:t>1 January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Unnumbered lists</a:t>
            </a:r>
          </a:p>
        </p:txBody>
      </p:sp>
      <p:sp>
        <p:nvSpPr>
          <p:cNvPr id="3" name="Content Placeholder 2"/>
          <p:cNvSpPr>
            <a:spLocks noGrp="1"/>
          </p:cNvSpPr>
          <p:nvPr>
            <p:ph idx="1"/>
          </p:nvPr>
        </p:nvSpPr>
        <p:spPr/>
        <p:txBody>
          <a:bodyPr/>
          <a:lstStyle/>
          <a:p>
            <a:pPr lvl="0"/>
            <a:r>
              <a:t>All human beings are born free and equal in dignity and rights.</a:t>
            </a:r>
          </a:p>
          <a:p>
            <a:pPr lvl="1"/>
            <a:r>
              <a:t>All human beings are born free and equal in dignity and rights.</a:t>
            </a:r>
          </a:p>
          <a:p>
            <a:pPr lvl="0"/>
            <a:r>
              <a:t>All human beings are born free and equal in dignity and rights.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Mixed lists</a:t>
            </a:r>
          </a:p>
        </p:txBody>
      </p:sp>
      <p:sp>
        <p:nvSpPr>
          <p:cNvPr id="3" name="Content Placeholder 2"/>
          <p:cNvSpPr>
            <a:spLocks noGrp="1"/>
          </p:cNvSpPr>
          <p:nvPr>
            <p:ph idx="1"/>
          </p:nvPr>
        </p:nvSpPr>
        <p:spPr/>
        <p:txBody>
          <a:bodyPr/>
          <a:lstStyle/>
          <a:p>
            <a:pPr lvl="0"/>
            <a:r>
              <a:t>All human beings are born free and equal in dignity and rights.</a:t>
            </a:r>
          </a:p>
          <a:p>
            <a:pPr marL="685800" lvl="1" indent="-342900">
              <a:buAutoNum type="arabicPeriod"/>
            </a:pPr>
            <a:r>
              <a:t>All human beings are born free and equal in dignity and rights.</a:t>
            </a:r>
          </a:p>
          <a:p>
            <a:pPr marL="685800" lvl="1" indent="-342900">
              <a:buAutoNum type="arabicPeriod"/>
            </a:pPr>
            <a:r>
              <a:t>All human beings are born free and equal in dignity and rights.</a:t>
            </a:r>
          </a:p>
          <a:p>
            <a:pPr lvl="0"/>
            <a:r>
              <a:t>All human beings are born free and equal in dignity and rights.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Figures and captions</a:t>
            </a:r>
          </a:p>
        </p:txBody>
      </p:sp>
      <p:pic>
        <p:nvPicPr>
          <p:cNvPr id="3" name="Picture 1" descr="images/Eleanor_Roosevelt_and_Human_Rights_Declaration.jpeg"/>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Eleanor Roosevelt hält die englische Version der Allgemeinen Erklärung der Menschenrechte (FDR Presidential Library &amp; Museum, CC BY 2.0 </a:t>
            </a:r>
            <a:r>
              <a:rPr>
                <a:hlinkClick r:id="rId3"/>
              </a:rPr>
              <a:t>https://creativecommons.org/licenses/by/2.0</a:t>
            </a:r>
            <a:r>
              <a:t>, via Wikimedia Commons)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URLs and email addresses</a:t>
            </a:r>
          </a:p>
        </p:txBody>
      </p:sp>
      <p:sp>
        <p:nvSpPr>
          <p:cNvPr id="3" name="Content Placeholder 2"/>
          <p:cNvSpPr>
            <a:spLocks noGrp="1"/>
          </p:cNvSpPr>
          <p:nvPr>
            <p:ph idx="1"/>
          </p:nvPr>
        </p:nvSpPr>
        <p:spPr/>
        <p:txBody>
          <a:bodyPr/>
          <a:lstStyle/>
          <a:p>
            <a:pPr marL="0" lvl="0" indent="0">
              <a:buNone/>
            </a:pPr>
            <a:r>
              <a:rPr>
                <a:hlinkClick r:id="rId2"/>
              </a:rPr>
              <a:t>wikipedia.org</a:t>
            </a:r>
            <a:r>
              <a:t>, </a:t>
            </a:r>
            <a:r>
              <a:rPr>
                <a:hlinkClick r:id="rId3"/>
              </a:rPr>
              <a:t>info@wikipedia.org</a:t>
            </a:r>
            <a: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column 1</a:t>
                      </a:r>
                    </a:p>
                  </a:txBody>
                  <a:tcPr/>
                </a:tc>
                <a:tc>
                  <a:txBody>
                    <a:bodyPr/>
                    <a:lstStyle/>
                    <a:p>
                      <a:pPr marL="0" lvl="0" indent="0">
                        <a:buNone/>
                      </a:pPr>
                      <a:r>
                        <a:t>column 2</a:t>
                      </a:r>
                    </a:p>
                  </a:txBody>
                  <a:tcPr/>
                </a:tc>
                <a:extLst>
                  <a:ext uri="{0D108BD9-81ED-4DB2-BD59-A6C34878D82A}">
                    <a16:rowId xmlns:a16="http://schemas.microsoft.com/office/drawing/2014/main" val="10000"/>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1"/>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2"/>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3"/>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4"/>
                  </a:ext>
                </a:extLst>
              </a:tr>
            </a:tbl>
          </a:graphicData>
        </a:graphic>
      </p:graphicFrame>
      <p:sp>
        <p:nvSpPr>
          <p:cNvPr id="3" name="TextBox 3"/>
          <p:cNvSpPr txBox="1"/>
          <p:nvPr/>
        </p:nvSpPr>
        <p:spPr>
          <a:xfrm>
            <a:off x="457200" y="4076700"/>
            <a:ext cx="8229600" cy="508000"/>
          </a:xfrm>
          <a:prstGeom prst="rect">
            <a:avLst/>
          </a:prstGeom>
          <a:noFill/>
        </p:spPr>
        <p:txBody>
          <a:bodyPr/>
          <a:lstStyle/>
          <a:p>
            <a:pPr marL="0" lvl="0" indent="0" algn="ctr">
              <a:buNone/>
            </a:pPr>
            <a:r>
              <a:t>Table caption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Footnotes</a:t>
            </a:r>
          </a:p>
        </p:txBody>
      </p:sp>
      <p:sp>
        <p:nvSpPr>
          <p:cNvPr id="3" name="Content Placeholder 2"/>
          <p:cNvSpPr>
            <a:spLocks noGrp="1"/>
          </p:cNvSpPr>
          <p:nvPr>
            <p:ph idx="1"/>
          </p:nvPr>
        </p:nvSpPr>
        <p:spPr/>
        <p:txBody>
          <a:bodyPr/>
          <a:lstStyle/>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Quotes</a:t>
            </a:r>
          </a:p>
        </p:txBody>
      </p:sp>
      <p:sp>
        <p:nvSpPr>
          <p:cNvPr id="3" name="Content Placeholder 2"/>
          <p:cNvSpPr>
            <a:spLocks noGrp="1"/>
          </p:cNvSpPr>
          <p:nvPr>
            <p:ph idx="1"/>
          </p:nvPr>
        </p:nvSpPr>
        <p:spPr/>
        <p:txBody>
          <a:bodyPr/>
          <a:lstStyle/>
          <a:p>
            <a:pPr marL="1270000" lvl="0" indent="0">
              <a:buNone/>
            </a:pPr>
            <a:r>
              <a:rPr sz="2000"/>
              <a:t>All human beings are born free and equal in dignity and rights.</a:t>
            </a:r>
          </a:p>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Scientific citations</a:t>
            </a:r>
          </a:p>
        </p:txBody>
      </p:sp>
      <p:sp>
        <p:nvSpPr>
          <p:cNvPr id="3" name="Content Placeholder 2"/>
          <p:cNvSpPr>
            <a:spLocks noGrp="1"/>
          </p:cNvSpPr>
          <p:nvPr>
            <p:ph idx="1"/>
          </p:nvPr>
        </p:nvSpPr>
        <p:spPr/>
        <p:txBody>
          <a:bodyPr/>
          <a:lstStyle/>
          <a:p>
            <a:pPr marL="1270000" lvl="0" indent="0">
              <a:buNone/>
            </a:pPr>
            <a:r>
              <a:rPr sz="2000"/>
              <a:t>All human beings are born free and equal in dignity and rights. They are endowed with reason and conscience and should act towards one another in a spirit of brotherhood. United Nations (1948)</a:t>
            </a:r>
          </a:p>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of equal width</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lvl="0"/>
            <a:r>
              <a:t>Item 1.</a:t>
            </a:r>
          </a:p>
          <a:p>
            <a:pPr lvl="0"/>
            <a:r>
              <a:t>Item 2.</a:t>
            </a:r>
          </a:p>
          <a:p>
            <a:pPr lvl="0"/>
            <a:r>
              <a:t>Item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Heading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of with 40:60 split</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lvl="0"/>
            <a:r>
              <a:t>Item 1.</a:t>
            </a:r>
          </a:p>
          <a:p>
            <a:pPr lvl="0"/>
            <a:r>
              <a:t>Item 2.</a:t>
            </a:r>
          </a:p>
          <a:p>
            <a:pPr lvl="0"/>
            <a:r>
              <a:t>Item 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Three columns with equal split</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marL="0" lvl="0" indent="0">
              <a:buNone/>
            </a:pPr>
            <a:r>
              <a:t>Middle column list:</a:t>
            </a:r>
          </a:p>
          <a:p>
            <a:pPr marL="342900" lvl="0" indent="-342900">
              <a:buAutoNum type="arabicPeriod"/>
            </a:pPr>
            <a:r>
              <a:t>Item 1.</a:t>
            </a:r>
          </a:p>
          <a:p>
            <a:pPr marL="342900" lvl="0" indent="-342900">
              <a:buAutoNum type="arabicPeriod"/>
            </a:pPr>
            <a:r>
              <a:t>Item 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Three columns with 30:40:30 split</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marL="0" lvl="0" indent="0">
              <a:buNone/>
            </a:pPr>
            <a:r>
              <a:t>Middle column list:</a:t>
            </a:r>
          </a:p>
          <a:p>
            <a:pPr marL="342900" lvl="0" indent="-342900">
              <a:buAutoNum type="arabicPeriod"/>
            </a:pPr>
            <a:r>
              <a:t>Item 1.</a:t>
            </a:r>
          </a:p>
          <a:p>
            <a:pPr marL="342900" lvl="0" indent="-342900">
              <a:buAutoNum type="arabicPeriod"/>
            </a:pPr>
            <a:r>
              <a:t>Item 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image and text</a:t>
            </a:r>
          </a:p>
        </p:txBody>
      </p:sp>
      <p:pic>
        <p:nvPicPr>
          <p:cNvPr id="3" name="Picture 1" descr="images/Eleanor_Roosevelt_and_Human_Rights_Declaration.jpeg"/>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sz="half" idx="2"/>
          </p:nvPr>
        </p:nvSpPr>
        <p:spPr/>
        <p:txBody>
          <a:bodyPr/>
          <a:lstStyle/>
          <a:p>
            <a:pPr marL="0" lvl="0" indent="0">
              <a:buNone/>
            </a:pPr>
            <a:r>
              <a:t>Text in the right column.</a:t>
            </a:r>
          </a:p>
          <a:p>
            <a:pPr marL="0" lvl="0" indent="0">
              <a:buNone/>
            </a:pPr>
            <a:r>
              <a:t>List from the right column:</a:t>
            </a:r>
          </a:p>
          <a:p>
            <a:pPr lvl="0"/>
            <a:r>
              <a:t>Item 1.</a:t>
            </a:r>
          </a:p>
          <a:p>
            <a:pPr lvl="0"/>
            <a:r>
              <a:t>Item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image and table</a:t>
            </a:r>
          </a:p>
        </p:txBody>
      </p:sp>
      <p:pic>
        <p:nvPicPr>
          <p:cNvPr id="3" name="Picture 1" descr="images/Eleanor_Roosevelt_and_Human_Rights_Declaration.jpeg"/>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0">
                <a:tc>
                  <a:txBody>
                    <a:bodyPr/>
                    <a:lstStyle/>
                    <a:p>
                      <a:pPr marL="0" lvl="0" indent="0" algn="l">
                        <a:buNone/>
                      </a:pPr>
                      <a:r>
                        <a:rPr b="1"/>
                        <a:t>Item</a:t>
                      </a:r>
                    </a:p>
                  </a:txBody>
                  <a:tcPr/>
                </a:tc>
                <a:tc>
                  <a:txBody>
                    <a:bodyPr/>
                    <a:lstStyle/>
                    <a:p>
                      <a:pPr marL="0" lvl="0" indent="0" algn="ctr">
                        <a:buNone/>
                      </a:pPr>
                      <a:r>
                        <a:rPr b="1"/>
                        <a:t>Option</a:t>
                      </a:r>
                    </a:p>
                  </a:txBody>
                  <a:tcPr/>
                </a:tc>
                <a:extLst>
                  <a:ext uri="{0D108BD9-81ED-4DB2-BD59-A6C34878D82A}">
                    <a16:rowId xmlns:a16="http://schemas.microsoft.com/office/drawing/2014/main" val="10000"/>
                  </a:ext>
                </a:extLst>
              </a:tr>
              <a:tr h="0">
                <a:tc>
                  <a:txBody>
                    <a:bodyPr/>
                    <a:lstStyle/>
                    <a:p>
                      <a:pPr marL="0" lvl="0" indent="0" algn="l">
                        <a:buNone/>
                      </a:pPr>
                      <a:r>
                        <a:t>Item 1</a:t>
                      </a:r>
                    </a:p>
                  </a:txBody>
                  <a:tcPr/>
                </a:tc>
                <a:tc>
                  <a:txBody>
                    <a:bodyPr/>
                    <a:lstStyle/>
                    <a:p>
                      <a:pPr marL="0" lvl="0" indent="0" algn="ctr">
                        <a:buNone/>
                      </a:pPr>
                      <a:r>
                        <a:t>Option 1</a:t>
                      </a:r>
                    </a:p>
                  </a:txBody>
                  <a:tcPr/>
                </a:tc>
                <a:extLst>
                  <a:ext uri="{0D108BD9-81ED-4DB2-BD59-A6C34878D82A}">
                    <a16:rowId xmlns:a16="http://schemas.microsoft.com/office/drawing/2014/main" val="10001"/>
                  </a:ext>
                </a:extLst>
              </a:tr>
              <a:tr h="0">
                <a:tc>
                  <a:txBody>
                    <a:bodyPr/>
                    <a:lstStyle/>
                    <a:p>
                      <a:pPr marL="0" lvl="0" indent="0" algn="l">
                        <a:buNone/>
                      </a:pPr>
                      <a:r>
                        <a:t>Item 2</a:t>
                      </a:r>
                    </a:p>
                  </a:txBody>
                  <a:tcPr/>
                </a:tc>
                <a:tc>
                  <a:txBody>
                    <a:bodyPr/>
                    <a:lstStyle/>
                    <a:p>
                      <a:pPr marL="0" lvl="0" indent="0" algn="ctr">
                        <a:buNone/>
                      </a:pPr>
                      <a:r>
                        <a:t>Option 2</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Bibliography</a:t>
            </a:r>
          </a:p>
        </p:txBody>
      </p:sp>
      <p:sp>
        <p:nvSpPr>
          <p:cNvPr id="3" name="Content Placeholder 2"/>
          <p:cNvSpPr>
            <a:spLocks noGrp="1"/>
          </p:cNvSpPr>
          <p:nvPr>
            <p:ph idx="1"/>
          </p:nvPr>
        </p:nvSpPr>
        <p:spPr/>
        <p:txBody>
          <a:bodyPr/>
          <a:lstStyle/>
          <a:p>
            <a:pPr marL="0" lvl="0" indent="0">
              <a:buNone/>
            </a:pPr>
            <a:r>
              <a:t>Brown, Gordon, ed. 2016. </a:t>
            </a:r>
            <a:r>
              <a:rPr i="1"/>
              <a:t>The Universal Declaration of Human Rights in the 21st Century, a Living Document in a Changing World</a:t>
            </a:r>
            <a:r>
              <a:t>. Cambridge, [New York]: Open Book Publishers ; NYU Global Institute for Advanced Study.</a:t>
            </a:r>
          </a:p>
          <a:p>
            <a:pPr marL="0" lvl="0" indent="0">
              <a:buNone/>
            </a:pPr>
            <a:r>
              <a:t>United Nations. 1948. </a:t>
            </a:r>
            <a:r>
              <a:rPr i="1"/>
              <a:t>Universal Declaration of Human Rights</a:t>
            </a:r>
            <a: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Notes</a:t>
            </a:r>
          </a:p>
        </p:txBody>
      </p:sp>
      <p:sp>
        <p:nvSpPr>
          <p:cNvPr id="3" name="Content Placeholder 2"/>
          <p:cNvSpPr>
            <a:spLocks noGrp="1"/>
          </p:cNvSpPr>
          <p:nvPr>
            <p:ph idx="1"/>
          </p:nvPr>
        </p:nvSpPr>
        <p:spPr/>
        <p:txBody>
          <a:bodyPr/>
          <a:lstStyle/>
          <a:p>
            <a:pPr marL="0" lvl="0" indent="0">
              <a:buNone/>
            </a:pPr>
            <a:r>
              <a:rPr sz="1800"/>
              <a:t>1. All human beings are born free and equal in dignity and rights.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Heading 2</a:t>
            </a:r>
          </a:p>
        </p:txBody>
      </p:sp>
      <p:sp>
        <p:nvSpPr>
          <p:cNvPr id="3" name="Content Placeholder 2"/>
          <p:cNvSpPr>
            <a:spLocks noGrp="1"/>
          </p:cNvSpPr>
          <p:nvPr>
            <p:ph idx="1"/>
          </p:nvPr>
        </p:nvSpPr>
        <p:spPr/>
        <p:txBody>
          <a:bodyPr/>
          <a:lstStyle/>
          <a:p>
            <a:pPr marL="0" lvl="0" indent="0">
              <a:buNone/>
            </a:pPr>
            <a:r>
              <a:t>All human beings are born free and equal in dignity and rights.</a:t>
            </a:r>
          </a:p>
          <a:p>
            <a:pPr marL="0" lvl="0" indent="0">
              <a:spcBef>
                <a:spcPts val="3000"/>
              </a:spcBef>
              <a:buNone/>
            </a:pPr>
            <a:r>
              <a:rPr b="1"/>
              <a:t>Heading 3</a:t>
            </a:r>
          </a:p>
          <a:p>
            <a:pPr marL="0" lvl="0" indent="0">
              <a:buNone/>
            </a:pPr>
            <a:r>
              <a:t>All human beings are born free and equal in dignity and rights.</a:t>
            </a:r>
          </a:p>
          <a:p>
            <a:pPr marL="0" lvl="0" indent="0">
              <a:spcBef>
                <a:spcPts val="3000"/>
              </a:spcBef>
              <a:buNone/>
            </a:pPr>
            <a:r>
              <a:rPr b="1"/>
              <a:t>Heading 4</a:t>
            </a:r>
          </a:p>
          <a:p>
            <a:pPr marL="0" lvl="0" indent="0">
              <a:buNone/>
            </a:pPr>
            <a:r>
              <a:t>All human beings are born free and equal in dignity and rights.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Bold</a:t>
            </a:r>
          </a:p>
        </p:txBody>
      </p:sp>
      <p:sp>
        <p:nvSpPr>
          <p:cNvPr id="3" name="Content Placeholder 2"/>
          <p:cNvSpPr>
            <a:spLocks noGrp="1"/>
          </p:cNvSpPr>
          <p:nvPr>
            <p:ph idx="1"/>
          </p:nvPr>
        </p:nvSpPr>
        <p:spPr/>
        <p:txBody>
          <a:bodyPr/>
          <a:lstStyle/>
          <a:p>
            <a:pPr marL="0" lvl="0" indent="0">
              <a:buNone/>
            </a:pPr>
            <a:r>
              <a:rPr b="1"/>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Italic</a:t>
            </a:r>
          </a:p>
        </p:txBody>
      </p:sp>
      <p:sp>
        <p:nvSpPr>
          <p:cNvPr id="3" name="Content Placeholder 2"/>
          <p:cNvSpPr>
            <a:spLocks noGrp="1"/>
          </p:cNvSpPr>
          <p:nvPr>
            <p:ph idx="1"/>
          </p:nvPr>
        </p:nvSpPr>
        <p:spPr/>
        <p:txBody>
          <a:bodyPr/>
          <a:lstStyle/>
          <a:p>
            <a:pPr marL="0" lvl="0" indent="0">
              <a:buNone/>
            </a:pPr>
            <a:r>
              <a:rPr i="1"/>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Bold and italic</a:t>
            </a:r>
          </a:p>
        </p:txBody>
      </p:sp>
      <p:sp>
        <p:nvSpPr>
          <p:cNvPr id="3" name="Content Placeholder 2"/>
          <p:cNvSpPr>
            <a:spLocks noGrp="1"/>
          </p:cNvSpPr>
          <p:nvPr>
            <p:ph idx="1"/>
          </p:nvPr>
        </p:nvSpPr>
        <p:spPr/>
        <p:txBody>
          <a:bodyPr/>
          <a:lstStyle/>
          <a:p>
            <a:pPr marL="0" lvl="0" indent="0">
              <a:buNone/>
            </a:pPr>
            <a:r>
              <a:rPr b="1" i="1"/>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Struck through</a:t>
            </a:r>
          </a:p>
        </p:txBody>
      </p:sp>
      <p:sp>
        <p:nvSpPr>
          <p:cNvPr id="3" name="Content Placeholder 2"/>
          <p:cNvSpPr>
            <a:spLocks noGrp="1"/>
          </p:cNvSpPr>
          <p:nvPr>
            <p:ph idx="1"/>
          </p:nvPr>
        </p:nvSpPr>
        <p:spPr/>
        <p:txBody>
          <a:bodyPr/>
          <a:lstStyle/>
          <a:p>
            <a:pPr marL="0" lvl="0" indent="0">
              <a:buNone/>
            </a:pPr>
            <a:r>
              <a:rPr strike="sngStrike"/>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Numbered lists</a:t>
            </a:r>
          </a:p>
        </p:txBody>
      </p:sp>
      <p:sp>
        <p:nvSpPr>
          <p:cNvPr id="3" name="Content Placeholder 2"/>
          <p:cNvSpPr>
            <a:spLocks noGrp="1"/>
          </p:cNvSpPr>
          <p:nvPr>
            <p:ph idx="1"/>
          </p:nvPr>
        </p:nvSpPr>
        <p:spPr/>
        <p:txBody>
          <a:bodyPr/>
          <a:lstStyle/>
          <a:p>
            <a:pPr marL="342900" lvl="0" indent="-342900">
              <a:buAutoNum type="arabicPeriod"/>
            </a:pPr>
            <a:r>
              <a:t>All human beings are born free and equal in dignity and rights.</a:t>
            </a:r>
          </a:p>
          <a:p>
            <a:pPr marL="342900" lvl="0" indent="-342900">
              <a:buAutoNum type="arabicPeriod"/>
            </a:pPr>
            <a:r>
              <a:t>All human beings are born free and equal in dignity and rights.</a:t>
            </a:r>
          </a:p>
          <a:p>
            <a:pPr marL="342900" lvl="0" indent="-342900">
              <a:buAutoNum type="arabicPeriod"/>
            </a:pPr>
            <a:r>
              <a:t>All human beings are born free and equal in dignity and rights.</a:t>
            </a:r>
          </a:p>
          <a:p>
            <a:pPr marL="342900" lvl="0" indent="-342900">
              <a:buAutoNum type="arabicPeriod"/>
            </a:pPr>
            <a:r>
              <a:t>All human beings are born free and equal in dignity and rights.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1132</Words>
  <Application>Microsoft Office PowerPoint</Application>
  <PresentationFormat>On-screen Show (16:9)</PresentationFormat>
  <Paragraphs>106</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Title</vt:lpstr>
      <vt:lpstr>Heading 1</vt:lpstr>
      <vt:lpstr>PowerPoint Presentation</vt:lpstr>
      <vt:lpstr>Heading 2</vt:lpstr>
      <vt:lpstr>Bold</vt:lpstr>
      <vt:lpstr>Italic</vt:lpstr>
      <vt:lpstr>Bold and italic</vt:lpstr>
      <vt:lpstr>Struck through</vt:lpstr>
      <vt:lpstr>Numbered lists</vt:lpstr>
      <vt:lpstr>Unnumbered lists</vt:lpstr>
      <vt:lpstr>Mixed lists</vt:lpstr>
      <vt:lpstr>Figures and captions</vt:lpstr>
      <vt:lpstr>Code</vt:lpstr>
      <vt:lpstr>URLs and email addresses</vt:lpstr>
      <vt:lpstr>Tables</vt:lpstr>
      <vt:lpstr>Footnotes</vt:lpstr>
      <vt:lpstr>Quotes</vt:lpstr>
      <vt:lpstr>Scientific citations</vt:lpstr>
      <vt:lpstr>Two columns of equal width</vt:lpstr>
      <vt:lpstr>Two columns of with 40:60 split</vt:lpstr>
      <vt:lpstr>Three columns with equal split</vt:lpstr>
      <vt:lpstr>Three columns with 30:40:30 split</vt:lpstr>
      <vt:lpstr>Two columns: image and text</vt:lpstr>
      <vt:lpstr>Two columns: image and table</vt:lpstr>
      <vt:lpstr>Bibliography</vt:lpstr>
      <vt:lpstr>Notes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cp:lastModifiedBy>Murali Krishna K</cp:lastModifiedBy>
  <cp:revision>11</cp:revision>
  <dcterms:created xsi:type="dcterms:W3CDTF">2023-10-01T11:04:02Z</dcterms:created>
  <dcterms:modified xsi:type="dcterms:W3CDTF">2025-07-22T14:30:04Z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