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8"/>
  </p:normalViewPr>
  <p:slideViewPr>
    <p:cSldViewPr snapToGrid="0" showGuides="1">
      <p:cViewPr varScale="1">
        <p:scale>
          <a:sx n="94" d="100"/>
          <a:sy n="94" d="100"/>
        </p:scale>
        <p:origin x="216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44D2-4200-F67B-6790-A823660AE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0F6B-93D5-7425-80FF-A9C9527DE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CD5E1-2A70-2503-9665-FF06A228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1488-3090-BE17-1760-109228E6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D40C-C363-9A16-BC34-A768261B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D646-4449-9088-C65C-D952FAD2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B7831-AB32-33C4-A9D4-CCBBD726E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BB06-CDA7-783A-942C-95916483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5790-7511-89CF-D0E9-C528FCC0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0D98-6001-F27A-97D1-6CBB155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1188A-1B40-C3FE-8152-70F7ED814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34CA0-F45E-8071-E993-0DA6907E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DE53-8D67-23F6-48F1-95E008C1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F72E5-F604-A5DC-A776-45CAE6DD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80F8-7F12-D523-DDD3-0A3A70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EA52-3278-657D-F808-A29833B8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3164-C3BF-1806-AE27-9649266C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B575-A44F-1B12-C07F-AEB8911D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9DEF-9FF5-3C01-7B14-BB394259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A66A-2A41-6167-264C-B516B4A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1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BEC1-D490-1E67-76BE-72D418F4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FFE1A-5306-0E66-DDDF-46EB9938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0B06-9192-31DA-7D11-ABB65B93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2853-00A4-EC2F-E153-B2CE3B42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9E69-369A-B844-5E98-A53E4851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B153-66EA-0E32-D941-CA45F1C5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7144-0710-C022-0490-FD2E4DD70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7939-19AC-B255-CF37-68FF967A1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071A-C3BB-5F2A-0B8F-A6CDE165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26067-D8F9-A8F9-E11D-71053F4F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DD428-AFA4-B2EB-C309-B89B67F7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C0F6-6772-867F-3C08-8C4E11D9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A276-A15D-C7A8-3807-DBF70D91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68E0-202B-94ED-806A-E3DC9D80B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82813-B273-38E5-755C-C74F9C88A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C4DBE-35DA-38A7-F4D7-03193A19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9F23D-1FD7-9571-DB4D-AFFAC5BF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421BF-3D76-77C0-1BCA-14C6B8F1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3BA7-E369-7BE5-E5B7-552CF0A5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0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DA3E-8694-9A73-21E3-A7AC432F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32C79-C0A7-161A-ADC9-58565428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425EF-F7E2-8D7B-4C87-2171B1F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7B94-09B3-C049-9030-E016FECA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437C-9BB1-D395-0ACE-6746BD2C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53A23-AACF-FD7A-6409-2F81895D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FFA5-52A2-1570-C361-FFA5BE19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F1D7-9E4D-C630-66DA-FD3EB9DB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28C6-968F-6DC4-6FBF-8E2E87F3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0B9D-4B80-61BF-F86C-49C4D7EB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8BFD-2DDD-A2E2-CF6E-4950A1CE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A06BD-637C-A366-56B6-D68C5F7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C26DB-C184-F759-A081-27D45E5B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CBBC-0C24-E3F8-DB13-1FCE1EE6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F4A75-E9C8-9C0C-4E3C-1C02A97D1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CDD1-CCF2-6D6C-A9DB-135D47BA7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DA565-2674-69F5-24C1-F985ECD8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9627-5F50-4288-75BF-97950A6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39A9-1123-5039-B49D-E9EDEC68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A3A17-76F3-F9A7-A488-80A22EDE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F4CD6-411A-7384-ECA7-F83E93B7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86E3-7CC6-D749-C49D-11C02D72D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97E48-82BC-3442-BDAC-03D6CC1AB6D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FFD3-C43D-6D8A-A5D9-74FB9AAE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9B82-1CDC-3F64-2496-C3C89454E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1FBC-515B-804B-B860-2B1D96BF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2127-0565-88BE-423A-26D45EDA1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AF764-9CA7-CA1F-0170-78D5DDE4D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7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Jeong, Haeyeon</dc:creator>
  <cp:lastModifiedBy>Jeong, Haeyeon</cp:lastModifiedBy>
  <cp:revision>1</cp:revision>
  <dcterms:created xsi:type="dcterms:W3CDTF">2024-11-12T23:09:01Z</dcterms:created>
  <dcterms:modified xsi:type="dcterms:W3CDTF">2024-11-12T23:09:36Z</dcterms:modified>
</cp:coreProperties>
</file>